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diagrams/layout7.xml" ContentType="application/vnd.openxmlformats-officedocument.drawingml.diagram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commentAuthors.xml" ContentType="application/vnd.openxmlformats-officedocument.presentationml.commentAuthors+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diagrams/quickStyle7.xml" ContentType="application/vnd.openxmlformats-officedocument.drawingml.diagramStyl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diagrams/colors2.xml" ContentType="application/vnd.openxmlformats-officedocument.drawingml.diagramColors+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Default Extension="wav" ContentType="audio/wav"/>
  <Override PartName="/ppt/diagrams/layout6.xml" ContentType="application/vnd.openxmlformats-officedocument.drawingml.diagram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slideLayouts/slideLayout10.xml" ContentType="application/vnd.openxmlformats-officedocument.presentationml.slideLayout+xml"/>
  <Default Extension="gif" ContentType="image/gif"/>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data3.xml" ContentType="application/vnd.openxmlformats-officedocument.drawingml.diagramData+xml"/>
  <Override PartName="/ppt/diagrams/colors5.xml" ContentType="application/vnd.openxmlformats-officedocument.drawingml.diagramColors+xml"/>
  <Override PartName="/ppt/slides/slide8.xml" ContentType="application/vnd.openxmlformats-officedocument.presentationml.slide+xml"/>
  <Override PartName="/ppt/handoutMasters/handoutMaster1.xml" ContentType="application/vnd.openxmlformats-officedocument.presentationml.handoutMaster+xml"/>
  <Override PartName="/ppt/diagrams/data1.xml" ContentType="application/vnd.openxmlformats-officedocument.drawingml.diagramData+xml"/>
  <Override PartName="/ppt/diagrams/colors3.xml" ContentType="application/vnd.openxmlformats-officedocument.drawingml.diagramColors+xml"/>
  <Override PartName="/ppt/diagrams/quickStyle6.xml" ContentType="application/vnd.openxmlformats-officedocument.drawingml.diagramStyl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notesMasterIdLst>
    <p:notesMasterId r:id="rId38"/>
  </p:notesMasterIdLst>
  <p:handoutMasterIdLst>
    <p:handoutMasterId r:id="rId39"/>
  </p:handoutMasterIdLst>
  <p:sldIdLst>
    <p:sldId id="256" r:id="rId2"/>
    <p:sldId id="257" r:id="rId3"/>
    <p:sldId id="258" r:id="rId4"/>
    <p:sldId id="259" r:id="rId5"/>
    <p:sldId id="260" r:id="rId6"/>
    <p:sldId id="266" r:id="rId7"/>
    <p:sldId id="267" r:id="rId8"/>
    <p:sldId id="265" r:id="rId9"/>
    <p:sldId id="263" r:id="rId10"/>
    <p:sldId id="262" r:id="rId11"/>
    <p:sldId id="268" r:id="rId12"/>
    <p:sldId id="269" r:id="rId13"/>
    <p:sldId id="270" r:id="rId14"/>
    <p:sldId id="271" r:id="rId15"/>
    <p:sldId id="272" r:id="rId16"/>
    <p:sldId id="277" r:id="rId17"/>
    <p:sldId id="278" r:id="rId18"/>
    <p:sldId id="279" r:id="rId19"/>
    <p:sldId id="281" r:id="rId20"/>
    <p:sldId id="280" r:id="rId21"/>
    <p:sldId id="273" r:id="rId22"/>
    <p:sldId id="264" r:id="rId23"/>
    <p:sldId id="274" r:id="rId24"/>
    <p:sldId id="261" r:id="rId25"/>
    <p:sldId id="275" r:id="rId26"/>
    <p:sldId id="276" r:id="rId27"/>
    <p:sldId id="282" r:id="rId28"/>
    <p:sldId id="283" r:id="rId29"/>
    <p:sldId id="284" r:id="rId30"/>
    <p:sldId id="285" r:id="rId31"/>
    <p:sldId id="286" r:id="rId32"/>
    <p:sldId id="289" r:id="rId33"/>
    <p:sldId id="290" r:id="rId34"/>
    <p:sldId id="287" r:id="rId35"/>
    <p:sldId id="288" r:id="rId36"/>
    <p:sldId id="291"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Guest" initials="G" lastIdx="2" clrIdx="0"/>
</p:cmAuthorLst>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180" autoAdjust="0"/>
    <p:restoredTop sz="94660"/>
  </p:normalViewPr>
  <p:slideViewPr>
    <p:cSldViewPr>
      <p:cViewPr varScale="1">
        <p:scale>
          <a:sx n="71" d="100"/>
          <a:sy n="71" d="100"/>
        </p:scale>
        <p:origin x="-594"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0" d="100"/>
          <a:sy n="60" d="100"/>
        </p:scale>
        <p:origin x="-2490"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49D34DF-4EBC-4341-8A5C-FD0359044BC5}" type="doc">
      <dgm:prSet loTypeId="urn:microsoft.com/office/officeart/2005/8/layout/cycle2" loCatId="cycle" qsTypeId="urn:microsoft.com/office/officeart/2005/8/quickstyle/3d4" qsCatId="3D" csTypeId="urn:microsoft.com/office/officeart/2005/8/colors/accent1_2" csCatId="accent1" phldr="1"/>
      <dgm:spPr/>
      <dgm:t>
        <a:bodyPr/>
        <a:lstStyle/>
        <a:p>
          <a:endParaRPr lang="en-US"/>
        </a:p>
      </dgm:t>
    </dgm:pt>
    <dgm:pt modelId="{DC3195ED-F48B-41B0-A5F3-B980C61475F4}">
      <dgm:prSet phldrT="[Text]"/>
      <dgm:spPr/>
      <dgm:t>
        <a:bodyPr/>
        <a:lstStyle/>
        <a:p>
          <a:r>
            <a:rPr lang="fa-IR" dirty="0" smtClean="0">
              <a:solidFill>
                <a:schemeClr val="tx1"/>
              </a:solidFill>
            </a:rPr>
            <a:t>ایمیل</a:t>
          </a:r>
          <a:r>
            <a:rPr lang="fa-IR" baseline="0" dirty="0" smtClean="0">
              <a:solidFill>
                <a:schemeClr val="tx1"/>
              </a:solidFill>
            </a:rPr>
            <a:t> ویروس</a:t>
          </a:r>
          <a:endParaRPr lang="en-US" dirty="0">
            <a:solidFill>
              <a:schemeClr val="tx1"/>
            </a:solidFill>
          </a:endParaRPr>
        </a:p>
      </dgm:t>
    </dgm:pt>
    <dgm:pt modelId="{AD88C708-20EE-48F3-90AE-15E8B73662F9}" type="parTrans" cxnId="{0BFD24F7-0AA6-4330-AF97-4A8B38E581E1}">
      <dgm:prSet/>
      <dgm:spPr/>
      <dgm:t>
        <a:bodyPr/>
        <a:lstStyle/>
        <a:p>
          <a:endParaRPr lang="en-US"/>
        </a:p>
      </dgm:t>
    </dgm:pt>
    <dgm:pt modelId="{228BAD9A-B3EC-4EE1-B9D6-F97B20BBB686}" type="sibTrans" cxnId="{0BFD24F7-0AA6-4330-AF97-4A8B38E581E1}">
      <dgm:prSet/>
      <dgm:spPr/>
      <dgm:t>
        <a:bodyPr/>
        <a:lstStyle/>
        <a:p>
          <a:endParaRPr lang="en-US"/>
        </a:p>
      </dgm:t>
    </dgm:pt>
    <dgm:pt modelId="{82720DC6-691E-44C3-8F37-2FFCEB14F1E5}">
      <dgm:prSet phldrT="[Text]"/>
      <dgm:spPr/>
      <dgm:t>
        <a:bodyPr/>
        <a:lstStyle/>
        <a:p>
          <a:r>
            <a:rPr lang="fa-IR" dirty="0" smtClean="0">
              <a:solidFill>
                <a:schemeClr val="tx1"/>
              </a:solidFill>
            </a:rPr>
            <a:t>اسب تروا</a:t>
          </a:r>
          <a:endParaRPr lang="en-US" dirty="0">
            <a:solidFill>
              <a:schemeClr val="tx1"/>
            </a:solidFill>
          </a:endParaRPr>
        </a:p>
      </dgm:t>
    </dgm:pt>
    <dgm:pt modelId="{7889856B-FF34-4566-82C8-1170CBD4B374}" type="parTrans" cxnId="{6AD5A55A-9B45-4BCF-92B1-F69A7B78F10A}">
      <dgm:prSet/>
      <dgm:spPr/>
      <dgm:t>
        <a:bodyPr/>
        <a:lstStyle/>
        <a:p>
          <a:endParaRPr lang="en-US"/>
        </a:p>
      </dgm:t>
    </dgm:pt>
    <dgm:pt modelId="{BA0E471E-8E5B-46D7-8561-6BD5515F62BB}" type="sibTrans" cxnId="{6AD5A55A-9B45-4BCF-92B1-F69A7B78F10A}">
      <dgm:prSet/>
      <dgm:spPr/>
      <dgm:t>
        <a:bodyPr/>
        <a:lstStyle/>
        <a:p>
          <a:endParaRPr lang="en-US"/>
        </a:p>
      </dgm:t>
    </dgm:pt>
    <dgm:pt modelId="{01F1EA0E-4B21-4174-98CA-27FB0C5B792C}">
      <dgm:prSet phldrT="[Text]"/>
      <dgm:spPr/>
      <dgm:t>
        <a:bodyPr/>
        <a:lstStyle/>
        <a:p>
          <a:r>
            <a:rPr lang="fa-IR" dirty="0" smtClean="0">
              <a:solidFill>
                <a:schemeClr val="tx1"/>
              </a:solidFill>
            </a:rPr>
            <a:t>ماکرو</a:t>
          </a:r>
          <a:endParaRPr lang="en-US" dirty="0">
            <a:solidFill>
              <a:schemeClr val="tx1"/>
            </a:solidFill>
          </a:endParaRPr>
        </a:p>
      </dgm:t>
    </dgm:pt>
    <dgm:pt modelId="{207D352F-4CAA-4CF8-88C1-AC7B08177491}" type="parTrans" cxnId="{ECE72DAB-DFC7-4E33-8205-30E848BE7BD9}">
      <dgm:prSet/>
      <dgm:spPr/>
      <dgm:t>
        <a:bodyPr/>
        <a:lstStyle/>
        <a:p>
          <a:endParaRPr lang="en-US"/>
        </a:p>
      </dgm:t>
    </dgm:pt>
    <dgm:pt modelId="{815C3400-EF4B-429B-9624-D82AE0FD23C3}" type="sibTrans" cxnId="{ECE72DAB-DFC7-4E33-8205-30E848BE7BD9}">
      <dgm:prSet/>
      <dgm:spPr/>
      <dgm:t>
        <a:bodyPr/>
        <a:lstStyle/>
        <a:p>
          <a:endParaRPr lang="en-US"/>
        </a:p>
      </dgm:t>
    </dgm:pt>
    <dgm:pt modelId="{0559414D-C8E1-43A1-83B7-8A2B74279569}">
      <dgm:prSet phldrT="[Text]"/>
      <dgm:spPr/>
      <dgm:t>
        <a:bodyPr/>
        <a:lstStyle/>
        <a:p>
          <a:r>
            <a:rPr lang="fa-IR" dirty="0" smtClean="0">
              <a:solidFill>
                <a:schemeClr val="tx1"/>
              </a:solidFill>
            </a:rPr>
            <a:t>کرم اینترنتی</a:t>
          </a:r>
          <a:endParaRPr lang="en-US" dirty="0">
            <a:solidFill>
              <a:schemeClr val="tx1"/>
            </a:solidFill>
          </a:endParaRPr>
        </a:p>
      </dgm:t>
    </dgm:pt>
    <dgm:pt modelId="{06B403AF-6063-4F0E-A08E-BA00A8EC3157}" type="parTrans" cxnId="{AA1BF954-A2FE-49FB-9173-CBBCA83041A4}">
      <dgm:prSet/>
      <dgm:spPr/>
      <dgm:t>
        <a:bodyPr/>
        <a:lstStyle/>
        <a:p>
          <a:endParaRPr lang="en-US"/>
        </a:p>
      </dgm:t>
    </dgm:pt>
    <dgm:pt modelId="{6D950EE0-952F-4E4A-AED7-C6B11DDAF144}" type="sibTrans" cxnId="{AA1BF954-A2FE-49FB-9173-CBBCA83041A4}">
      <dgm:prSet/>
      <dgm:spPr/>
      <dgm:t>
        <a:bodyPr/>
        <a:lstStyle/>
        <a:p>
          <a:endParaRPr lang="en-US"/>
        </a:p>
      </dgm:t>
    </dgm:pt>
    <dgm:pt modelId="{B0A99166-7E81-404E-858E-7B74EF0635D5}" type="pres">
      <dgm:prSet presAssocID="{A49D34DF-4EBC-4341-8A5C-FD0359044BC5}" presName="cycle" presStyleCnt="0">
        <dgm:presLayoutVars>
          <dgm:dir/>
          <dgm:resizeHandles val="exact"/>
        </dgm:presLayoutVars>
      </dgm:prSet>
      <dgm:spPr/>
      <dgm:t>
        <a:bodyPr/>
        <a:lstStyle/>
        <a:p>
          <a:endParaRPr lang="en-US"/>
        </a:p>
      </dgm:t>
    </dgm:pt>
    <dgm:pt modelId="{98739BDD-4CC9-457A-A3DF-71398E966CB8}" type="pres">
      <dgm:prSet presAssocID="{DC3195ED-F48B-41B0-A5F3-B980C61475F4}" presName="node" presStyleLbl="node1" presStyleIdx="0" presStyleCnt="4">
        <dgm:presLayoutVars>
          <dgm:bulletEnabled val="1"/>
        </dgm:presLayoutVars>
      </dgm:prSet>
      <dgm:spPr/>
      <dgm:t>
        <a:bodyPr/>
        <a:lstStyle/>
        <a:p>
          <a:endParaRPr lang="en-US"/>
        </a:p>
      </dgm:t>
    </dgm:pt>
    <dgm:pt modelId="{10A039FE-2412-4DB8-802A-0F91F1F010EA}" type="pres">
      <dgm:prSet presAssocID="{228BAD9A-B3EC-4EE1-B9D6-F97B20BBB686}" presName="sibTrans" presStyleLbl="sibTrans2D1" presStyleIdx="0" presStyleCnt="4"/>
      <dgm:spPr/>
      <dgm:t>
        <a:bodyPr/>
        <a:lstStyle/>
        <a:p>
          <a:endParaRPr lang="en-US"/>
        </a:p>
      </dgm:t>
    </dgm:pt>
    <dgm:pt modelId="{1F8C0D24-989E-421D-8B04-237B169A8A60}" type="pres">
      <dgm:prSet presAssocID="{228BAD9A-B3EC-4EE1-B9D6-F97B20BBB686}" presName="connectorText" presStyleLbl="sibTrans2D1" presStyleIdx="0" presStyleCnt="4"/>
      <dgm:spPr/>
      <dgm:t>
        <a:bodyPr/>
        <a:lstStyle/>
        <a:p>
          <a:endParaRPr lang="en-US"/>
        </a:p>
      </dgm:t>
    </dgm:pt>
    <dgm:pt modelId="{98861356-E5B5-4DDD-A07C-D9199FAACA53}" type="pres">
      <dgm:prSet presAssocID="{82720DC6-691E-44C3-8F37-2FFCEB14F1E5}" presName="node" presStyleLbl="node1" presStyleIdx="1" presStyleCnt="4">
        <dgm:presLayoutVars>
          <dgm:bulletEnabled val="1"/>
        </dgm:presLayoutVars>
      </dgm:prSet>
      <dgm:spPr/>
      <dgm:t>
        <a:bodyPr/>
        <a:lstStyle/>
        <a:p>
          <a:endParaRPr lang="en-US"/>
        </a:p>
      </dgm:t>
    </dgm:pt>
    <dgm:pt modelId="{84F21921-BA2E-44DC-9090-747277526F7B}" type="pres">
      <dgm:prSet presAssocID="{BA0E471E-8E5B-46D7-8561-6BD5515F62BB}" presName="sibTrans" presStyleLbl="sibTrans2D1" presStyleIdx="1" presStyleCnt="4"/>
      <dgm:spPr/>
      <dgm:t>
        <a:bodyPr/>
        <a:lstStyle/>
        <a:p>
          <a:endParaRPr lang="en-US"/>
        </a:p>
      </dgm:t>
    </dgm:pt>
    <dgm:pt modelId="{67FAD894-CE36-40F1-97BE-67AA57ABF9C7}" type="pres">
      <dgm:prSet presAssocID="{BA0E471E-8E5B-46D7-8561-6BD5515F62BB}" presName="connectorText" presStyleLbl="sibTrans2D1" presStyleIdx="1" presStyleCnt="4"/>
      <dgm:spPr/>
      <dgm:t>
        <a:bodyPr/>
        <a:lstStyle/>
        <a:p>
          <a:endParaRPr lang="en-US"/>
        </a:p>
      </dgm:t>
    </dgm:pt>
    <dgm:pt modelId="{EB28AF7B-2A0B-463E-971B-EF4FA0CF2DEB}" type="pres">
      <dgm:prSet presAssocID="{01F1EA0E-4B21-4174-98CA-27FB0C5B792C}" presName="node" presStyleLbl="node1" presStyleIdx="2" presStyleCnt="4">
        <dgm:presLayoutVars>
          <dgm:bulletEnabled val="1"/>
        </dgm:presLayoutVars>
      </dgm:prSet>
      <dgm:spPr/>
      <dgm:t>
        <a:bodyPr/>
        <a:lstStyle/>
        <a:p>
          <a:endParaRPr lang="en-US"/>
        </a:p>
      </dgm:t>
    </dgm:pt>
    <dgm:pt modelId="{4BC5417C-F826-4796-9591-9BB5313460D6}" type="pres">
      <dgm:prSet presAssocID="{815C3400-EF4B-429B-9624-D82AE0FD23C3}" presName="sibTrans" presStyleLbl="sibTrans2D1" presStyleIdx="2" presStyleCnt="4"/>
      <dgm:spPr/>
      <dgm:t>
        <a:bodyPr/>
        <a:lstStyle/>
        <a:p>
          <a:endParaRPr lang="en-US"/>
        </a:p>
      </dgm:t>
    </dgm:pt>
    <dgm:pt modelId="{C33BD26A-C9CC-4884-B09D-CCA8F966894A}" type="pres">
      <dgm:prSet presAssocID="{815C3400-EF4B-429B-9624-D82AE0FD23C3}" presName="connectorText" presStyleLbl="sibTrans2D1" presStyleIdx="2" presStyleCnt="4"/>
      <dgm:spPr/>
      <dgm:t>
        <a:bodyPr/>
        <a:lstStyle/>
        <a:p>
          <a:endParaRPr lang="en-US"/>
        </a:p>
      </dgm:t>
    </dgm:pt>
    <dgm:pt modelId="{7C216C5F-99F5-46A7-A62C-3AC8855D2DEA}" type="pres">
      <dgm:prSet presAssocID="{0559414D-C8E1-43A1-83B7-8A2B74279569}" presName="node" presStyleLbl="node1" presStyleIdx="3" presStyleCnt="4" custRadScaleRad="100100" custRadScaleInc="2499">
        <dgm:presLayoutVars>
          <dgm:bulletEnabled val="1"/>
        </dgm:presLayoutVars>
      </dgm:prSet>
      <dgm:spPr/>
      <dgm:t>
        <a:bodyPr/>
        <a:lstStyle/>
        <a:p>
          <a:endParaRPr lang="en-US"/>
        </a:p>
      </dgm:t>
    </dgm:pt>
    <dgm:pt modelId="{2485DBA4-C522-42A6-9E2D-1B3939923DB2}" type="pres">
      <dgm:prSet presAssocID="{6D950EE0-952F-4E4A-AED7-C6B11DDAF144}" presName="sibTrans" presStyleLbl="sibTrans2D1" presStyleIdx="3" presStyleCnt="4"/>
      <dgm:spPr/>
      <dgm:t>
        <a:bodyPr/>
        <a:lstStyle/>
        <a:p>
          <a:endParaRPr lang="en-US"/>
        </a:p>
      </dgm:t>
    </dgm:pt>
    <dgm:pt modelId="{5B6C8B56-0874-49E7-B104-6FA521A9797A}" type="pres">
      <dgm:prSet presAssocID="{6D950EE0-952F-4E4A-AED7-C6B11DDAF144}" presName="connectorText" presStyleLbl="sibTrans2D1" presStyleIdx="3" presStyleCnt="4"/>
      <dgm:spPr/>
      <dgm:t>
        <a:bodyPr/>
        <a:lstStyle/>
        <a:p>
          <a:endParaRPr lang="en-US"/>
        </a:p>
      </dgm:t>
    </dgm:pt>
  </dgm:ptLst>
  <dgm:cxnLst>
    <dgm:cxn modelId="{CC5BF802-77FA-4501-85EC-316BB5515F33}" type="presOf" srcId="{815C3400-EF4B-429B-9624-D82AE0FD23C3}" destId="{4BC5417C-F826-4796-9591-9BB5313460D6}" srcOrd="0" destOrd="0" presId="urn:microsoft.com/office/officeart/2005/8/layout/cycle2"/>
    <dgm:cxn modelId="{CAF51CF3-DF1F-4E9E-B994-953D86D4B66C}" type="presOf" srcId="{815C3400-EF4B-429B-9624-D82AE0FD23C3}" destId="{C33BD26A-C9CC-4884-B09D-CCA8F966894A}" srcOrd="1" destOrd="0" presId="urn:microsoft.com/office/officeart/2005/8/layout/cycle2"/>
    <dgm:cxn modelId="{0BFD24F7-0AA6-4330-AF97-4A8B38E581E1}" srcId="{A49D34DF-4EBC-4341-8A5C-FD0359044BC5}" destId="{DC3195ED-F48B-41B0-A5F3-B980C61475F4}" srcOrd="0" destOrd="0" parTransId="{AD88C708-20EE-48F3-90AE-15E8B73662F9}" sibTransId="{228BAD9A-B3EC-4EE1-B9D6-F97B20BBB686}"/>
    <dgm:cxn modelId="{65D6D1EF-2B6B-4926-965B-050694264893}" type="presOf" srcId="{DC3195ED-F48B-41B0-A5F3-B980C61475F4}" destId="{98739BDD-4CC9-457A-A3DF-71398E966CB8}" srcOrd="0" destOrd="0" presId="urn:microsoft.com/office/officeart/2005/8/layout/cycle2"/>
    <dgm:cxn modelId="{BE9E4924-DEB2-4736-8895-0A9F390B440A}" type="presOf" srcId="{A49D34DF-4EBC-4341-8A5C-FD0359044BC5}" destId="{B0A99166-7E81-404E-858E-7B74EF0635D5}" srcOrd="0" destOrd="0" presId="urn:microsoft.com/office/officeart/2005/8/layout/cycle2"/>
    <dgm:cxn modelId="{8DBDF112-F11D-4E63-8353-CB014C9ED669}" type="presOf" srcId="{228BAD9A-B3EC-4EE1-B9D6-F97B20BBB686}" destId="{1F8C0D24-989E-421D-8B04-237B169A8A60}" srcOrd="1" destOrd="0" presId="urn:microsoft.com/office/officeart/2005/8/layout/cycle2"/>
    <dgm:cxn modelId="{1EA56B7D-4196-4CC1-9376-B1ABA5620BE9}" type="presOf" srcId="{6D950EE0-952F-4E4A-AED7-C6B11DDAF144}" destId="{2485DBA4-C522-42A6-9E2D-1B3939923DB2}" srcOrd="0" destOrd="0" presId="urn:microsoft.com/office/officeart/2005/8/layout/cycle2"/>
    <dgm:cxn modelId="{6AD5A55A-9B45-4BCF-92B1-F69A7B78F10A}" srcId="{A49D34DF-4EBC-4341-8A5C-FD0359044BC5}" destId="{82720DC6-691E-44C3-8F37-2FFCEB14F1E5}" srcOrd="1" destOrd="0" parTransId="{7889856B-FF34-4566-82C8-1170CBD4B374}" sibTransId="{BA0E471E-8E5B-46D7-8561-6BD5515F62BB}"/>
    <dgm:cxn modelId="{18F7081B-E413-452F-9192-0FA5EA06234E}" type="presOf" srcId="{BA0E471E-8E5B-46D7-8561-6BD5515F62BB}" destId="{67FAD894-CE36-40F1-97BE-67AA57ABF9C7}" srcOrd="1" destOrd="0" presId="urn:microsoft.com/office/officeart/2005/8/layout/cycle2"/>
    <dgm:cxn modelId="{E5E530F1-4BDD-4CA6-8B99-82D58017D02A}" type="presOf" srcId="{6D950EE0-952F-4E4A-AED7-C6B11DDAF144}" destId="{5B6C8B56-0874-49E7-B104-6FA521A9797A}" srcOrd="1" destOrd="0" presId="urn:microsoft.com/office/officeart/2005/8/layout/cycle2"/>
    <dgm:cxn modelId="{07AD6CE0-72DF-4FDD-AC1C-E05FEBCE4912}" type="presOf" srcId="{BA0E471E-8E5B-46D7-8561-6BD5515F62BB}" destId="{84F21921-BA2E-44DC-9090-747277526F7B}" srcOrd="0" destOrd="0" presId="urn:microsoft.com/office/officeart/2005/8/layout/cycle2"/>
    <dgm:cxn modelId="{354D3BBD-0CAF-4D6D-B46B-09F90D29A0A7}" type="presOf" srcId="{228BAD9A-B3EC-4EE1-B9D6-F97B20BBB686}" destId="{10A039FE-2412-4DB8-802A-0F91F1F010EA}" srcOrd="0" destOrd="0" presId="urn:microsoft.com/office/officeart/2005/8/layout/cycle2"/>
    <dgm:cxn modelId="{CE82F202-9836-4FCF-B67C-AA3D0AF0FADE}" type="presOf" srcId="{82720DC6-691E-44C3-8F37-2FFCEB14F1E5}" destId="{98861356-E5B5-4DDD-A07C-D9199FAACA53}" srcOrd="0" destOrd="0" presId="urn:microsoft.com/office/officeart/2005/8/layout/cycle2"/>
    <dgm:cxn modelId="{B907730D-15ED-43D6-A51F-66A141E17D1A}" type="presOf" srcId="{01F1EA0E-4B21-4174-98CA-27FB0C5B792C}" destId="{EB28AF7B-2A0B-463E-971B-EF4FA0CF2DEB}" srcOrd="0" destOrd="0" presId="urn:microsoft.com/office/officeart/2005/8/layout/cycle2"/>
    <dgm:cxn modelId="{ECE72DAB-DFC7-4E33-8205-30E848BE7BD9}" srcId="{A49D34DF-4EBC-4341-8A5C-FD0359044BC5}" destId="{01F1EA0E-4B21-4174-98CA-27FB0C5B792C}" srcOrd="2" destOrd="0" parTransId="{207D352F-4CAA-4CF8-88C1-AC7B08177491}" sibTransId="{815C3400-EF4B-429B-9624-D82AE0FD23C3}"/>
    <dgm:cxn modelId="{49A354D6-9C0A-4488-8C2D-D742C1137E46}" type="presOf" srcId="{0559414D-C8E1-43A1-83B7-8A2B74279569}" destId="{7C216C5F-99F5-46A7-A62C-3AC8855D2DEA}" srcOrd="0" destOrd="0" presId="urn:microsoft.com/office/officeart/2005/8/layout/cycle2"/>
    <dgm:cxn modelId="{AA1BF954-A2FE-49FB-9173-CBBCA83041A4}" srcId="{A49D34DF-4EBC-4341-8A5C-FD0359044BC5}" destId="{0559414D-C8E1-43A1-83B7-8A2B74279569}" srcOrd="3" destOrd="0" parTransId="{06B403AF-6063-4F0E-A08E-BA00A8EC3157}" sibTransId="{6D950EE0-952F-4E4A-AED7-C6B11DDAF144}"/>
    <dgm:cxn modelId="{D508C887-3B9F-485E-818A-780FCDA86CCE}" type="presParOf" srcId="{B0A99166-7E81-404E-858E-7B74EF0635D5}" destId="{98739BDD-4CC9-457A-A3DF-71398E966CB8}" srcOrd="0" destOrd="0" presId="urn:microsoft.com/office/officeart/2005/8/layout/cycle2"/>
    <dgm:cxn modelId="{24A3BDBD-011E-4322-BC01-D21676AB7116}" type="presParOf" srcId="{B0A99166-7E81-404E-858E-7B74EF0635D5}" destId="{10A039FE-2412-4DB8-802A-0F91F1F010EA}" srcOrd="1" destOrd="0" presId="urn:microsoft.com/office/officeart/2005/8/layout/cycle2"/>
    <dgm:cxn modelId="{A6C802FC-C7A4-4C25-A91A-27D6B697ED76}" type="presParOf" srcId="{10A039FE-2412-4DB8-802A-0F91F1F010EA}" destId="{1F8C0D24-989E-421D-8B04-237B169A8A60}" srcOrd="0" destOrd="0" presId="urn:microsoft.com/office/officeart/2005/8/layout/cycle2"/>
    <dgm:cxn modelId="{A6DAC94C-3FD0-4124-AEA5-B664DD4B3BD9}" type="presParOf" srcId="{B0A99166-7E81-404E-858E-7B74EF0635D5}" destId="{98861356-E5B5-4DDD-A07C-D9199FAACA53}" srcOrd="2" destOrd="0" presId="urn:microsoft.com/office/officeart/2005/8/layout/cycle2"/>
    <dgm:cxn modelId="{31EF19A7-800E-44CB-907A-1F4CC6A01F0C}" type="presParOf" srcId="{B0A99166-7E81-404E-858E-7B74EF0635D5}" destId="{84F21921-BA2E-44DC-9090-747277526F7B}" srcOrd="3" destOrd="0" presId="urn:microsoft.com/office/officeart/2005/8/layout/cycle2"/>
    <dgm:cxn modelId="{D8F72023-AEF7-4CFE-A5D2-72DD96D7CE38}" type="presParOf" srcId="{84F21921-BA2E-44DC-9090-747277526F7B}" destId="{67FAD894-CE36-40F1-97BE-67AA57ABF9C7}" srcOrd="0" destOrd="0" presId="urn:microsoft.com/office/officeart/2005/8/layout/cycle2"/>
    <dgm:cxn modelId="{12611E3C-5B27-4174-AD16-C72DCA56968F}" type="presParOf" srcId="{B0A99166-7E81-404E-858E-7B74EF0635D5}" destId="{EB28AF7B-2A0B-463E-971B-EF4FA0CF2DEB}" srcOrd="4" destOrd="0" presId="urn:microsoft.com/office/officeart/2005/8/layout/cycle2"/>
    <dgm:cxn modelId="{E731C41A-7886-46A8-BD68-A3F631D91085}" type="presParOf" srcId="{B0A99166-7E81-404E-858E-7B74EF0635D5}" destId="{4BC5417C-F826-4796-9591-9BB5313460D6}" srcOrd="5" destOrd="0" presId="urn:microsoft.com/office/officeart/2005/8/layout/cycle2"/>
    <dgm:cxn modelId="{9F6A42AA-99CD-4B6F-A31F-21DE490FC65C}" type="presParOf" srcId="{4BC5417C-F826-4796-9591-9BB5313460D6}" destId="{C33BD26A-C9CC-4884-B09D-CCA8F966894A}" srcOrd="0" destOrd="0" presId="urn:microsoft.com/office/officeart/2005/8/layout/cycle2"/>
    <dgm:cxn modelId="{E92B920F-1A0A-4078-A159-3E34A512314E}" type="presParOf" srcId="{B0A99166-7E81-404E-858E-7B74EF0635D5}" destId="{7C216C5F-99F5-46A7-A62C-3AC8855D2DEA}" srcOrd="6" destOrd="0" presId="urn:microsoft.com/office/officeart/2005/8/layout/cycle2"/>
    <dgm:cxn modelId="{77295FB2-BBCF-4FF2-B185-163D5F2BF615}" type="presParOf" srcId="{B0A99166-7E81-404E-858E-7B74EF0635D5}" destId="{2485DBA4-C522-42A6-9E2D-1B3939923DB2}" srcOrd="7" destOrd="0" presId="urn:microsoft.com/office/officeart/2005/8/layout/cycle2"/>
    <dgm:cxn modelId="{B4F6996E-E2B7-4741-9427-3ADA78CDD7FC}" type="presParOf" srcId="{2485DBA4-C522-42A6-9E2D-1B3939923DB2}" destId="{5B6C8B56-0874-49E7-B104-6FA521A9797A}" srcOrd="0" destOrd="0" presId="urn:microsoft.com/office/officeart/2005/8/layout/cycle2"/>
  </dgm:cxnLst>
  <dgm:bg/>
  <dgm:whole/>
</dgm:dataModel>
</file>

<file path=ppt/diagrams/data2.xml><?xml version="1.0" encoding="utf-8"?>
<dgm:dataModel xmlns:dgm="http://schemas.openxmlformats.org/drawingml/2006/diagram" xmlns:a="http://schemas.openxmlformats.org/drawingml/2006/main">
  <dgm:ptLst>
    <dgm:pt modelId="{212368AD-BDF4-448C-9E1E-D863A6965BF8}" type="doc">
      <dgm:prSet loTypeId="urn:microsoft.com/office/officeart/2005/8/layout/cycle2" loCatId="cycle" qsTypeId="urn:microsoft.com/office/officeart/2005/8/quickstyle/3d6" qsCatId="3D" csTypeId="urn:microsoft.com/office/officeart/2005/8/colors/accent1_2" csCatId="accent1" phldr="1"/>
      <dgm:spPr/>
      <dgm:t>
        <a:bodyPr/>
        <a:lstStyle/>
        <a:p>
          <a:endParaRPr lang="en-US"/>
        </a:p>
      </dgm:t>
    </dgm:pt>
    <dgm:pt modelId="{B454EA05-EB0B-4D1D-AC57-7A469906287A}">
      <dgm:prSet phldrT="[Text]"/>
      <dgm:spPr/>
      <dgm:t>
        <a:bodyPr/>
        <a:lstStyle/>
        <a:p>
          <a:r>
            <a:rPr lang="fa-IR" b="0" dirty="0" smtClean="0">
              <a:solidFill>
                <a:schemeClr val="tx1"/>
              </a:solidFill>
            </a:rPr>
            <a:t>به هم ریختن تصاویر</a:t>
          </a:r>
          <a:endParaRPr lang="en-US" b="0" dirty="0">
            <a:solidFill>
              <a:schemeClr val="tx1"/>
            </a:solidFill>
          </a:endParaRPr>
        </a:p>
      </dgm:t>
    </dgm:pt>
    <dgm:pt modelId="{60228A43-CE1E-4B3C-ABBE-EB4632ED3A65}" type="parTrans" cxnId="{55542E34-01F4-463B-9B72-DCBEFC3560FF}">
      <dgm:prSet/>
      <dgm:spPr/>
      <dgm:t>
        <a:bodyPr/>
        <a:lstStyle/>
        <a:p>
          <a:endParaRPr lang="en-US"/>
        </a:p>
      </dgm:t>
    </dgm:pt>
    <dgm:pt modelId="{FF9C64BF-66FA-45B7-A5A2-19981822D57E}" type="sibTrans" cxnId="{55542E34-01F4-463B-9B72-DCBEFC3560FF}">
      <dgm:prSet/>
      <dgm:spPr/>
      <dgm:t>
        <a:bodyPr/>
        <a:lstStyle/>
        <a:p>
          <a:endParaRPr lang="en-US"/>
        </a:p>
      </dgm:t>
    </dgm:pt>
    <dgm:pt modelId="{A12D70C3-A36E-4084-9409-39DC6352DAAE}" type="pres">
      <dgm:prSet presAssocID="{212368AD-BDF4-448C-9E1E-D863A6965BF8}" presName="cycle" presStyleCnt="0">
        <dgm:presLayoutVars>
          <dgm:dir/>
          <dgm:resizeHandles val="exact"/>
        </dgm:presLayoutVars>
      </dgm:prSet>
      <dgm:spPr/>
      <dgm:t>
        <a:bodyPr/>
        <a:lstStyle/>
        <a:p>
          <a:endParaRPr lang="en-US"/>
        </a:p>
      </dgm:t>
    </dgm:pt>
    <dgm:pt modelId="{AC734AAA-8321-461B-93E3-0AB86A9DE047}" type="pres">
      <dgm:prSet presAssocID="{B454EA05-EB0B-4D1D-AC57-7A469906287A}" presName="node" presStyleLbl="node1" presStyleIdx="0" presStyleCnt="1">
        <dgm:presLayoutVars>
          <dgm:bulletEnabled val="1"/>
        </dgm:presLayoutVars>
      </dgm:prSet>
      <dgm:spPr/>
      <dgm:t>
        <a:bodyPr/>
        <a:lstStyle/>
        <a:p>
          <a:endParaRPr lang="en-US"/>
        </a:p>
      </dgm:t>
    </dgm:pt>
  </dgm:ptLst>
  <dgm:cxnLst>
    <dgm:cxn modelId="{62AA0713-4030-45C9-BD1A-631C4BE83721}" type="presOf" srcId="{B454EA05-EB0B-4D1D-AC57-7A469906287A}" destId="{AC734AAA-8321-461B-93E3-0AB86A9DE047}" srcOrd="0" destOrd="0" presId="urn:microsoft.com/office/officeart/2005/8/layout/cycle2"/>
    <dgm:cxn modelId="{F4D5C844-9F0D-484A-A21E-4326CA80CC19}" type="presOf" srcId="{212368AD-BDF4-448C-9E1E-D863A6965BF8}" destId="{A12D70C3-A36E-4084-9409-39DC6352DAAE}" srcOrd="0" destOrd="0" presId="urn:microsoft.com/office/officeart/2005/8/layout/cycle2"/>
    <dgm:cxn modelId="{55542E34-01F4-463B-9B72-DCBEFC3560FF}" srcId="{212368AD-BDF4-448C-9E1E-D863A6965BF8}" destId="{B454EA05-EB0B-4D1D-AC57-7A469906287A}" srcOrd="0" destOrd="0" parTransId="{60228A43-CE1E-4B3C-ABBE-EB4632ED3A65}" sibTransId="{FF9C64BF-66FA-45B7-A5A2-19981822D57E}"/>
    <dgm:cxn modelId="{4910C7F0-32B4-4E1F-AD6B-ACA0F0221891}" type="presParOf" srcId="{A12D70C3-A36E-4084-9409-39DC6352DAAE}" destId="{AC734AAA-8321-461B-93E3-0AB86A9DE047}" srcOrd="0" destOrd="0" presId="urn:microsoft.com/office/officeart/2005/8/layout/cycle2"/>
  </dgm:cxnLst>
  <dgm:bg/>
  <dgm:whole/>
</dgm:dataModel>
</file>

<file path=ppt/diagrams/data3.xml><?xml version="1.0" encoding="utf-8"?>
<dgm:dataModel xmlns:dgm="http://schemas.openxmlformats.org/drawingml/2006/diagram" xmlns:a="http://schemas.openxmlformats.org/drawingml/2006/main">
  <dgm:ptLst>
    <dgm:pt modelId="{B5AAA61B-4080-46DA-BFC0-0D1A29BF5A7D}" type="doc">
      <dgm:prSet loTypeId="urn:microsoft.com/office/officeart/2005/8/layout/cycle2" loCatId="cycle" qsTypeId="urn:microsoft.com/office/officeart/2005/8/quickstyle/3d6" qsCatId="3D" csTypeId="urn:microsoft.com/office/officeart/2005/8/colors/accent1_2" csCatId="accent1" phldr="1"/>
      <dgm:spPr/>
      <dgm:t>
        <a:bodyPr/>
        <a:lstStyle/>
        <a:p>
          <a:endParaRPr lang="en-US"/>
        </a:p>
      </dgm:t>
    </dgm:pt>
    <dgm:pt modelId="{A4B82161-4DB4-4D3A-8ED7-45881683C015}">
      <dgm:prSet phldrT="[Text]"/>
      <dgm:spPr/>
      <dgm:t>
        <a:bodyPr/>
        <a:lstStyle/>
        <a:p>
          <a:r>
            <a:rPr lang="fa-IR" dirty="0" smtClean="0">
              <a:solidFill>
                <a:schemeClr val="tx1"/>
              </a:solidFill>
            </a:rPr>
            <a:t>قفل شدن سیستم</a:t>
          </a:r>
          <a:endParaRPr lang="en-US" dirty="0">
            <a:solidFill>
              <a:schemeClr val="tx1"/>
            </a:solidFill>
          </a:endParaRPr>
        </a:p>
      </dgm:t>
    </dgm:pt>
    <dgm:pt modelId="{04D6758B-1A5A-4337-B0B0-4F27B0329498}" type="sibTrans" cxnId="{6E6C8C97-1657-4CFE-8BA7-C273A67FF930}">
      <dgm:prSet/>
      <dgm:spPr/>
      <dgm:t>
        <a:bodyPr/>
        <a:lstStyle/>
        <a:p>
          <a:endParaRPr lang="en-US"/>
        </a:p>
      </dgm:t>
    </dgm:pt>
    <dgm:pt modelId="{E40CD19D-06C9-46AD-A141-301D20EADFCF}" type="parTrans" cxnId="{6E6C8C97-1657-4CFE-8BA7-C273A67FF930}">
      <dgm:prSet/>
      <dgm:spPr/>
      <dgm:t>
        <a:bodyPr/>
        <a:lstStyle/>
        <a:p>
          <a:endParaRPr lang="en-US"/>
        </a:p>
      </dgm:t>
    </dgm:pt>
    <dgm:pt modelId="{2C4EE532-1633-4D63-AD92-4399B911AC3A}" type="pres">
      <dgm:prSet presAssocID="{B5AAA61B-4080-46DA-BFC0-0D1A29BF5A7D}" presName="cycle" presStyleCnt="0">
        <dgm:presLayoutVars>
          <dgm:dir/>
          <dgm:resizeHandles val="exact"/>
        </dgm:presLayoutVars>
      </dgm:prSet>
      <dgm:spPr/>
      <dgm:t>
        <a:bodyPr/>
        <a:lstStyle/>
        <a:p>
          <a:endParaRPr lang="en-US"/>
        </a:p>
      </dgm:t>
    </dgm:pt>
    <dgm:pt modelId="{6704ED3C-538A-4289-A04C-BAB6A37F6665}" type="pres">
      <dgm:prSet presAssocID="{A4B82161-4DB4-4D3A-8ED7-45881683C015}" presName="node" presStyleLbl="node1" presStyleIdx="0" presStyleCnt="1" custScaleX="101396" custRadScaleRad="81337" custRadScaleInc="1333">
        <dgm:presLayoutVars>
          <dgm:bulletEnabled val="1"/>
        </dgm:presLayoutVars>
      </dgm:prSet>
      <dgm:spPr/>
      <dgm:t>
        <a:bodyPr/>
        <a:lstStyle/>
        <a:p>
          <a:endParaRPr lang="en-US"/>
        </a:p>
      </dgm:t>
    </dgm:pt>
  </dgm:ptLst>
  <dgm:cxnLst>
    <dgm:cxn modelId="{6E6C8C97-1657-4CFE-8BA7-C273A67FF930}" srcId="{B5AAA61B-4080-46DA-BFC0-0D1A29BF5A7D}" destId="{A4B82161-4DB4-4D3A-8ED7-45881683C015}" srcOrd="0" destOrd="0" parTransId="{E40CD19D-06C9-46AD-A141-301D20EADFCF}" sibTransId="{04D6758B-1A5A-4337-B0B0-4F27B0329498}"/>
    <dgm:cxn modelId="{B40C957A-176F-4A20-BC5A-A9BDD49D6F53}" type="presOf" srcId="{B5AAA61B-4080-46DA-BFC0-0D1A29BF5A7D}" destId="{2C4EE532-1633-4D63-AD92-4399B911AC3A}" srcOrd="0" destOrd="0" presId="urn:microsoft.com/office/officeart/2005/8/layout/cycle2"/>
    <dgm:cxn modelId="{1CD58274-2FC0-448A-8253-4F10A87F99AB}" type="presOf" srcId="{A4B82161-4DB4-4D3A-8ED7-45881683C015}" destId="{6704ED3C-538A-4289-A04C-BAB6A37F6665}" srcOrd="0" destOrd="0" presId="urn:microsoft.com/office/officeart/2005/8/layout/cycle2"/>
    <dgm:cxn modelId="{8CD4C0CD-34DE-464D-8FD8-A8C37BF1CDE2}" type="presParOf" srcId="{2C4EE532-1633-4D63-AD92-4399B911AC3A}" destId="{6704ED3C-538A-4289-A04C-BAB6A37F6665}" srcOrd="0" destOrd="0" presId="urn:microsoft.com/office/officeart/2005/8/layout/cycle2"/>
  </dgm:cxnLst>
  <dgm:bg/>
  <dgm:whole/>
</dgm:dataModel>
</file>

<file path=ppt/diagrams/data4.xml><?xml version="1.0" encoding="utf-8"?>
<dgm:dataModel xmlns:dgm="http://schemas.openxmlformats.org/drawingml/2006/diagram" xmlns:a="http://schemas.openxmlformats.org/drawingml/2006/main">
  <dgm:ptLst>
    <dgm:pt modelId="{6B282ACA-B273-448A-A5CC-4488FBAE685B}" type="doc">
      <dgm:prSet loTypeId="urn:microsoft.com/office/officeart/2005/8/layout/cycle2" loCatId="cycle" qsTypeId="urn:microsoft.com/office/officeart/2005/8/quickstyle/3d6" qsCatId="3D" csTypeId="urn:microsoft.com/office/officeart/2005/8/colors/accent1_2" csCatId="accent1" phldr="1"/>
      <dgm:spPr/>
      <dgm:t>
        <a:bodyPr/>
        <a:lstStyle/>
        <a:p>
          <a:endParaRPr lang="en-US"/>
        </a:p>
      </dgm:t>
    </dgm:pt>
    <dgm:pt modelId="{11B2F3D1-41BE-40A7-B214-F30B76B5445F}">
      <dgm:prSet phldrT="[Text]"/>
      <dgm:spPr/>
      <dgm:t>
        <a:bodyPr/>
        <a:lstStyle/>
        <a:p>
          <a:r>
            <a:rPr lang="fa-IR" dirty="0" smtClean="0">
              <a:solidFill>
                <a:schemeClr val="tx1"/>
              </a:solidFill>
            </a:rPr>
            <a:t>ارسال ناخواسته ایمیل ها</a:t>
          </a:r>
          <a:endParaRPr lang="en-US" dirty="0">
            <a:solidFill>
              <a:schemeClr val="tx1"/>
            </a:solidFill>
          </a:endParaRPr>
        </a:p>
      </dgm:t>
    </dgm:pt>
    <dgm:pt modelId="{26DB4747-9541-4DA8-8041-DE87227C3D2E}" type="parTrans" cxnId="{838DC965-ED4E-4A01-8021-CB2481DA147C}">
      <dgm:prSet/>
      <dgm:spPr/>
      <dgm:t>
        <a:bodyPr/>
        <a:lstStyle/>
        <a:p>
          <a:endParaRPr lang="en-US"/>
        </a:p>
      </dgm:t>
    </dgm:pt>
    <dgm:pt modelId="{6298A463-6A3D-418B-9819-AEEC244F9BAA}" type="sibTrans" cxnId="{838DC965-ED4E-4A01-8021-CB2481DA147C}">
      <dgm:prSet/>
      <dgm:spPr/>
      <dgm:t>
        <a:bodyPr/>
        <a:lstStyle/>
        <a:p>
          <a:endParaRPr lang="en-US"/>
        </a:p>
      </dgm:t>
    </dgm:pt>
    <dgm:pt modelId="{6CA60248-5FAF-4F52-A7BB-F95F9E1D52D5}" type="pres">
      <dgm:prSet presAssocID="{6B282ACA-B273-448A-A5CC-4488FBAE685B}" presName="cycle" presStyleCnt="0">
        <dgm:presLayoutVars>
          <dgm:dir/>
          <dgm:resizeHandles val="exact"/>
        </dgm:presLayoutVars>
      </dgm:prSet>
      <dgm:spPr/>
      <dgm:t>
        <a:bodyPr/>
        <a:lstStyle/>
        <a:p>
          <a:endParaRPr lang="en-US"/>
        </a:p>
      </dgm:t>
    </dgm:pt>
    <dgm:pt modelId="{C0BEF42B-AF4D-4C9D-B14E-86D98956E308}" type="pres">
      <dgm:prSet presAssocID="{11B2F3D1-41BE-40A7-B214-F30B76B5445F}" presName="node" presStyleLbl="node1" presStyleIdx="0" presStyleCnt="1" custRadScaleRad="103379" custRadScaleInc="-2162">
        <dgm:presLayoutVars>
          <dgm:bulletEnabled val="1"/>
        </dgm:presLayoutVars>
      </dgm:prSet>
      <dgm:spPr/>
      <dgm:t>
        <a:bodyPr/>
        <a:lstStyle/>
        <a:p>
          <a:endParaRPr lang="en-US"/>
        </a:p>
      </dgm:t>
    </dgm:pt>
  </dgm:ptLst>
  <dgm:cxnLst>
    <dgm:cxn modelId="{838DC965-ED4E-4A01-8021-CB2481DA147C}" srcId="{6B282ACA-B273-448A-A5CC-4488FBAE685B}" destId="{11B2F3D1-41BE-40A7-B214-F30B76B5445F}" srcOrd="0" destOrd="0" parTransId="{26DB4747-9541-4DA8-8041-DE87227C3D2E}" sibTransId="{6298A463-6A3D-418B-9819-AEEC244F9BAA}"/>
    <dgm:cxn modelId="{649674AF-24A5-47EB-9F25-5226318CE249}" type="presOf" srcId="{6B282ACA-B273-448A-A5CC-4488FBAE685B}" destId="{6CA60248-5FAF-4F52-A7BB-F95F9E1D52D5}" srcOrd="0" destOrd="0" presId="urn:microsoft.com/office/officeart/2005/8/layout/cycle2"/>
    <dgm:cxn modelId="{388842D3-838B-44C6-8CF3-A4C541B2215F}" type="presOf" srcId="{11B2F3D1-41BE-40A7-B214-F30B76B5445F}" destId="{C0BEF42B-AF4D-4C9D-B14E-86D98956E308}" srcOrd="0" destOrd="0" presId="urn:microsoft.com/office/officeart/2005/8/layout/cycle2"/>
    <dgm:cxn modelId="{64ECF937-1366-4A8B-A46C-79A351E7F275}" type="presParOf" srcId="{6CA60248-5FAF-4F52-A7BB-F95F9E1D52D5}" destId="{C0BEF42B-AF4D-4C9D-B14E-86D98956E308}" srcOrd="0" destOrd="0" presId="urn:microsoft.com/office/officeart/2005/8/layout/cycle2"/>
  </dgm:cxnLst>
  <dgm:bg/>
  <dgm:whole/>
</dgm:dataModel>
</file>

<file path=ppt/diagrams/data5.xml><?xml version="1.0" encoding="utf-8"?>
<dgm:dataModel xmlns:dgm="http://schemas.openxmlformats.org/drawingml/2006/diagram" xmlns:a="http://schemas.openxmlformats.org/drawingml/2006/main">
  <dgm:ptLst>
    <dgm:pt modelId="{DB7CFEF9-CD82-4AD0-958F-A030342CBD71}" type="doc">
      <dgm:prSet loTypeId="urn:microsoft.com/office/officeart/2005/8/layout/cycle2" loCatId="cycle" qsTypeId="urn:microsoft.com/office/officeart/2005/8/quickstyle/3d6" qsCatId="3D" csTypeId="urn:microsoft.com/office/officeart/2005/8/colors/accent1_2" csCatId="accent1" phldr="1"/>
      <dgm:spPr/>
      <dgm:t>
        <a:bodyPr/>
        <a:lstStyle/>
        <a:p>
          <a:endParaRPr lang="en-US"/>
        </a:p>
      </dgm:t>
    </dgm:pt>
    <dgm:pt modelId="{B608DE24-523C-454D-9556-C0FA9398738E}">
      <dgm:prSet phldrT="[Text]"/>
      <dgm:spPr/>
      <dgm:t>
        <a:bodyPr/>
        <a:lstStyle/>
        <a:p>
          <a:r>
            <a:rPr lang="fa-IR" dirty="0" smtClean="0">
              <a:solidFill>
                <a:schemeClr val="tx1"/>
              </a:solidFill>
            </a:rPr>
            <a:t>افزایش اندازه فایل</a:t>
          </a:r>
          <a:endParaRPr lang="en-US" dirty="0">
            <a:solidFill>
              <a:schemeClr val="tx1"/>
            </a:solidFill>
          </a:endParaRPr>
        </a:p>
      </dgm:t>
    </dgm:pt>
    <dgm:pt modelId="{CBFD8DD9-97C4-40FA-B3D5-0888C00B38BE}" type="parTrans" cxnId="{F4ADF447-CED3-4B54-8BA2-AECDC20B229E}">
      <dgm:prSet/>
      <dgm:spPr/>
      <dgm:t>
        <a:bodyPr/>
        <a:lstStyle/>
        <a:p>
          <a:endParaRPr lang="en-US"/>
        </a:p>
      </dgm:t>
    </dgm:pt>
    <dgm:pt modelId="{D1E6C7A3-960B-4EEF-9DAE-43EFA757FEAF}" type="sibTrans" cxnId="{F4ADF447-CED3-4B54-8BA2-AECDC20B229E}">
      <dgm:prSet/>
      <dgm:spPr/>
      <dgm:t>
        <a:bodyPr/>
        <a:lstStyle/>
        <a:p>
          <a:endParaRPr lang="en-US"/>
        </a:p>
      </dgm:t>
    </dgm:pt>
    <dgm:pt modelId="{F6791C8D-D110-4D0A-BEEF-9A027CBF8057}" type="pres">
      <dgm:prSet presAssocID="{DB7CFEF9-CD82-4AD0-958F-A030342CBD71}" presName="cycle" presStyleCnt="0">
        <dgm:presLayoutVars>
          <dgm:dir/>
          <dgm:resizeHandles val="exact"/>
        </dgm:presLayoutVars>
      </dgm:prSet>
      <dgm:spPr/>
      <dgm:t>
        <a:bodyPr/>
        <a:lstStyle/>
        <a:p>
          <a:endParaRPr lang="en-US"/>
        </a:p>
      </dgm:t>
    </dgm:pt>
    <dgm:pt modelId="{647A99B1-695B-44C2-B73A-3E05BF16F8FB}" type="pres">
      <dgm:prSet presAssocID="{B608DE24-523C-454D-9556-C0FA9398738E}" presName="node" presStyleLbl="node1" presStyleIdx="0" presStyleCnt="1" custRadScaleRad="99383" custRadScaleInc="395">
        <dgm:presLayoutVars>
          <dgm:bulletEnabled val="1"/>
        </dgm:presLayoutVars>
      </dgm:prSet>
      <dgm:spPr/>
      <dgm:t>
        <a:bodyPr/>
        <a:lstStyle/>
        <a:p>
          <a:endParaRPr lang="en-US"/>
        </a:p>
      </dgm:t>
    </dgm:pt>
  </dgm:ptLst>
  <dgm:cxnLst>
    <dgm:cxn modelId="{DAFBC6EF-0A45-4C57-ABEA-31F6CB9A8BD5}" type="presOf" srcId="{B608DE24-523C-454D-9556-C0FA9398738E}" destId="{647A99B1-695B-44C2-B73A-3E05BF16F8FB}" srcOrd="0" destOrd="0" presId="urn:microsoft.com/office/officeart/2005/8/layout/cycle2"/>
    <dgm:cxn modelId="{414F18FB-2AED-479A-822B-BD590927BEF4}" type="presOf" srcId="{DB7CFEF9-CD82-4AD0-958F-A030342CBD71}" destId="{F6791C8D-D110-4D0A-BEEF-9A027CBF8057}" srcOrd="0" destOrd="0" presId="urn:microsoft.com/office/officeart/2005/8/layout/cycle2"/>
    <dgm:cxn modelId="{F4ADF447-CED3-4B54-8BA2-AECDC20B229E}" srcId="{DB7CFEF9-CD82-4AD0-958F-A030342CBD71}" destId="{B608DE24-523C-454D-9556-C0FA9398738E}" srcOrd="0" destOrd="0" parTransId="{CBFD8DD9-97C4-40FA-B3D5-0888C00B38BE}" sibTransId="{D1E6C7A3-960B-4EEF-9DAE-43EFA757FEAF}"/>
    <dgm:cxn modelId="{6EF209A2-9513-46EB-9BA4-D27177DEDAF1}" type="presParOf" srcId="{F6791C8D-D110-4D0A-BEEF-9A027CBF8057}" destId="{647A99B1-695B-44C2-B73A-3E05BF16F8FB}" srcOrd="0" destOrd="0" presId="urn:microsoft.com/office/officeart/2005/8/layout/cycle2"/>
  </dgm:cxnLst>
  <dgm:bg/>
  <dgm:whole/>
</dgm:dataModel>
</file>

<file path=ppt/diagrams/data6.xml><?xml version="1.0" encoding="utf-8"?>
<dgm:dataModel xmlns:dgm="http://schemas.openxmlformats.org/drawingml/2006/diagram" xmlns:a="http://schemas.openxmlformats.org/drawingml/2006/main">
  <dgm:ptLst>
    <dgm:pt modelId="{05C21BA4-1003-4290-BA85-4454E7981F55}" type="doc">
      <dgm:prSet loTypeId="urn:microsoft.com/office/officeart/2005/8/layout/cycle2" loCatId="cycle" qsTypeId="urn:microsoft.com/office/officeart/2005/8/quickstyle/3d6" qsCatId="3D" csTypeId="urn:microsoft.com/office/officeart/2005/8/colors/accent1_2" csCatId="accent1" phldr="1"/>
      <dgm:spPr/>
      <dgm:t>
        <a:bodyPr/>
        <a:lstStyle/>
        <a:p>
          <a:endParaRPr lang="en-US"/>
        </a:p>
      </dgm:t>
    </dgm:pt>
    <dgm:pt modelId="{C03E67C7-1CB7-4B9C-A99B-4F15D8DC9DB5}">
      <dgm:prSet phldrT="[Text]"/>
      <dgm:spPr/>
      <dgm:t>
        <a:bodyPr/>
        <a:lstStyle/>
        <a:p>
          <a:r>
            <a:rPr lang="fa-IR" dirty="0" smtClean="0">
              <a:solidFill>
                <a:schemeClr val="tx1"/>
              </a:solidFill>
            </a:rPr>
            <a:t>کاهش سرعت سیستم</a:t>
          </a:r>
          <a:endParaRPr lang="en-US" dirty="0">
            <a:solidFill>
              <a:schemeClr val="tx1"/>
            </a:solidFill>
          </a:endParaRPr>
        </a:p>
      </dgm:t>
    </dgm:pt>
    <dgm:pt modelId="{810D3FE8-558F-4702-8BB0-62F0AE631D8B}" type="parTrans" cxnId="{6E8567D1-FB24-431E-8B95-4646F336C64E}">
      <dgm:prSet/>
      <dgm:spPr/>
      <dgm:t>
        <a:bodyPr/>
        <a:lstStyle/>
        <a:p>
          <a:endParaRPr lang="en-US"/>
        </a:p>
      </dgm:t>
    </dgm:pt>
    <dgm:pt modelId="{C4081D24-D0A0-40A9-B9F3-66DCCE0F0959}" type="sibTrans" cxnId="{6E8567D1-FB24-431E-8B95-4646F336C64E}">
      <dgm:prSet/>
      <dgm:spPr/>
      <dgm:t>
        <a:bodyPr/>
        <a:lstStyle/>
        <a:p>
          <a:endParaRPr lang="en-US"/>
        </a:p>
      </dgm:t>
    </dgm:pt>
    <dgm:pt modelId="{CD22A885-F5F2-4617-95AC-2EF53853ABFA}" type="pres">
      <dgm:prSet presAssocID="{05C21BA4-1003-4290-BA85-4454E7981F55}" presName="cycle" presStyleCnt="0">
        <dgm:presLayoutVars>
          <dgm:dir/>
          <dgm:resizeHandles val="exact"/>
        </dgm:presLayoutVars>
      </dgm:prSet>
      <dgm:spPr/>
      <dgm:t>
        <a:bodyPr/>
        <a:lstStyle/>
        <a:p>
          <a:endParaRPr lang="en-US"/>
        </a:p>
      </dgm:t>
    </dgm:pt>
    <dgm:pt modelId="{BE70E841-74D6-4BBF-A636-EEC6377138DC}" type="pres">
      <dgm:prSet presAssocID="{C03E67C7-1CB7-4B9C-A99B-4F15D8DC9DB5}" presName="node" presStyleLbl="node1" presStyleIdx="0" presStyleCnt="1" custRadScaleRad="99612" custRadScaleInc="256">
        <dgm:presLayoutVars>
          <dgm:bulletEnabled val="1"/>
        </dgm:presLayoutVars>
      </dgm:prSet>
      <dgm:spPr/>
      <dgm:t>
        <a:bodyPr/>
        <a:lstStyle/>
        <a:p>
          <a:endParaRPr lang="en-US"/>
        </a:p>
      </dgm:t>
    </dgm:pt>
  </dgm:ptLst>
  <dgm:cxnLst>
    <dgm:cxn modelId="{1E40187F-73E1-4CFF-8578-F4F399B62FD7}" type="presOf" srcId="{C03E67C7-1CB7-4B9C-A99B-4F15D8DC9DB5}" destId="{BE70E841-74D6-4BBF-A636-EEC6377138DC}" srcOrd="0" destOrd="0" presId="urn:microsoft.com/office/officeart/2005/8/layout/cycle2"/>
    <dgm:cxn modelId="{1C02C541-7ACE-499A-B95B-7A424D3DF130}" type="presOf" srcId="{05C21BA4-1003-4290-BA85-4454E7981F55}" destId="{CD22A885-F5F2-4617-95AC-2EF53853ABFA}" srcOrd="0" destOrd="0" presId="urn:microsoft.com/office/officeart/2005/8/layout/cycle2"/>
    <dgm:cxn modelId="{6E8567D1-FB24-431E-8B95-4646F336C64E}" srcId="{05C21BA4-1003-4290-BA85-4454E7981F55}" destId="{C03E67C7-1CB7-4B9C-A99B-4F15D8DC9DB5}" srcOrd="0" destOrd="0" parTransId="{810D3FE8-558F-4702-8BB0-62F0AE631D8B}" sibTransId="{C4081D24-D0A0-40A9-B9F3-66DCCE0F0959}"/>
    <dgm:cxn modelId="{C16C0D83-FA72-448B-A577-BC0E1026F3E6}" type="presParOf" srcId="{CD22A885-F5F2-4617-95AC-2EF53853ABFA}" destId="{BE70E841-74D6-4BBF-A636-EEC6377138DC}" srcOrd="0" destOrd="0" presId="urn:microsoft.com/office/officeart/2005/8/layout/cycle2"/>
  </dgm:cxnLst>
  <dgm:bg/>
  <dgm:whole/>
</dgm:dataModel>
</file>

<file path=ppt/diagrams/data7.xml><?xml version="1.0" encoding="utf-8"?>
<dgm:dataModel xmlns:dgm="http://schemas.openxmlformats.org/drawingml/2006/diagram" xmlns:a="http://schemas.openxmlformats.org/drawingml/2006/main">
  <dgm:ptLst>
    <dgm:pt modelId="{C45493EA-60DD-4956-9873-32E0DA138EB4}" type="doc">
      <dgm:prSet loTypeId="urn:microsoft.com/office/officeart/2005/8/layout/cycle2" loCatId="cycle" qsTypeId="urn:microsoft.com/office/officeart/2005/8/quickstyle/3d6" qsCatId="3D" csTypeId="urn:microsoft.com/office/officeart/2005/8/colors/accent1_2" csCatId="accent1" phldr="1"/>
      <dgm:spPr/>
      <dgm:t>
        <a:bodyPr/>
        <a:lstStyle/>
        <a:p>
          <a:endParaRPr lang="en-US"/>
        </a:p>
      </dgm:t>
    </dgm:pt>
    <dgm:pt modelId="{2F699E45-05C9-49F5-AEB0-8BE2E6AA7D68}">
      <dgm:prSet phldrT="[Text]"/>
      <dgm:spPr/>
      <dgm:t>
        <a:bodyPr/>
        <a:lstStyle/>
        <a:p>
          <a:r>
            <a:rPr lang="fa-IR" dirty="0" smtClean="0">
              <a:solidFill>
                <a:schemeClr val="tx1"/>
              </a:solidFill>
            </a:rPr>
            <a:t>اجرا نشدن برنامه ها</a:t>
          </a:r>
          <a:endParaRPr lang="en-US" dirty="0">
            <a:solidFill>
              <a:schemeClr val="tx1"/>
            </a:solidFill>
          </a:endParaRPr>
        </a:p>
      </dgm:t>
    </dgm:pt>
    <dgm:pt modelId="{8496E6C3-EAE4-403F-A8E1-BF5F6FA52AF8}" type="parTrans" cxnId="{3010900C-1DD3-4130-8341-89B426C7DDC2}">
      <dgm:prSet/>
      <dgm:spPr/>
      <dgm:t>
        <a:bodyPr/>
        <a:lstStyle/>
        <a:p>
          <a:endParaRPr lang="en-US"/>
        </a:p>
      </dgm:t>
    </dgm:pt>
    <dgm:pt modelId="{993E3673-B92B-4A25-BE95-17AD16ABE9F1}" type="sibTrans" cxnId="{3010900C-1DD3-4130-8341-89B426C7DDC2}">
      <dgm:prSet/>
      <dgm:spPr/>
      <dgm:t>
        <a:bodyPr/>
        <a:lstStyle/>
        <a:p>
          <a:endParaRPr lang="en-US"/>
        </a:p>
      </dgm:t>
    </dgm:pt>
    <dgm:pt modelId="{0CBBFADD-F60A-4AC0-A772-373DEA5A6769}" type="pres">
      <dgm:prSet presAssocID="{C45493EA-60DD-4956-9873-32E0DA138EB4}" presName="cycle" presStyleCnt="0">
        <dgm:presLayoutVars>
          <dgm:dir/>
          <dgm:resizeHandles val="exact"/>
        </dgm:presLayoutVars>
      </dgm:prSet>
      <dgm:spPr/>
      <dgm:t>
        <a:bodyPr/>
        <a:lstStyle/>
        <a:p>
          <a:endParaRPr lang="en-US"/>
        </a:p>
      </dgm:t>
    </dgm:pt>
    <dgm:pt modelId="{3E07C18B-4F73-41AF-820A-E8C36BA7BE60}" type="pres">
      <dgm:prSet presAssocID="{2F699E45-05C9-49F5-AEB0-8BE2E6AA7D68}" presName="node" presStyleLbl="node1" presStyleIdx="0" presStyleCnt="1" custRadScaleRad="102930" custRadScaleInc="132">
        <dgm:presLayoutVars>
          <dgm:bulletEnabled val="1"/>
        </dgm:presLayoutVars>
      </dgm:prSet>
      <dgm:spPr/>
      <dgm:t>
        <a:bodyPr/>
        <a:lstStyle/>
        <a:p>
          <a:endParaRPr lang="en-US"/>
        </a:p>
      </dgm:t>
    </dgm:pt>
  </dgm:ptLst>
  <dgm:cxnLst>
    <dgm:cxn modelId="{3010900C-1DD3-4130-8341-89B426C7DDC2}" srcId="{C45493EA-60DD-4956-9873-32E0DA138EB4}" destId="{2F699E45-05C9-49F5-AEB0-8BE2E6AA7D68}" srcOrd="0" destOrd="0" parTransId="{8496E6C3-EAE4-403F-A8E1-BF5F6FA52AF8}" sibTransId="{993E3673-B92B-4A25-BE95-17AD16ABE9F1}"/>
    <dgm:cxn modelId="{2FE3AE4A-017B-493A-B1FA-50BAD61E6D4B}" type="presOf" srcId="{2F699E45-05C9-49F5-AEB0-8BE2E6AA7D68}" destId="{3E07C18B-4F73-41AF-820A-E8C36BA7BE60}" srcOrd="0" destOrd="0" presId="urn:microsoft.com/office/officeart/2005/8/layout/cycle2"/>
    <dgm:cxn modelId="{63C1E558-8998-44B6-BF75-5F8EC9D7B989}" type="presOf" srcId="{C45493EA-60DD-4956-9873-32E0DA138EB4}" destId="{0CBBFADD-F60A-4AC0-A772-373DEA5A6769}" srcOrd="0" destOrd="0" presId="urn:microsoft.com/office/officeart/2005/8/layout/cycle2"/>
    <dgm:cxn modelId="{F5493921-3D84-419B-A66C-2885F180964B}" type="presParOf" srcId="{0CBBFADD-F60A-4AC0-A772-373DEA5A6769}" destId="{3E07C18B-4F73-41AF-820A-E8C36BA7BE60}" srcOrd="0" destOrd="0" presId="urn:microsoft.com/office/officeart/2005/8/layout/cycle2"/>
  </dgm:cxnLst>
  <dgm:bg/>
  <dgm:whole/>
</dgm:dataModel>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6">
  <dgm:title val=""/>
  <dgm:desc val=""/>
  <dgm:catLst>
    <dgm:cat type="3D" pri="11600"/>
  </dgm:catLst>
  <dgm:scene3d>
    <a:camera prst="perspectiveRelaxedModerately" zoom="92000"/>
    <a:lightRig rig="balanced" dir="t">
      <a:rot lat="0" lon="0" rev="12700000"/>
    </a:lightRig>
  </dgm:scene3d>
  <dgm:styleLbl name="node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z="-54000" prstMaterial="plastic">
      <a:bevelT w="50800" h="50800"/>
      <a:bevelB w="50800" h="50800"/>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z="-2540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54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25400" prstMaterial="plastic"/>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75000" prstMaterial="plastic"/>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3">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4">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1D1">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2">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3">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4">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fgAcc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dgm:scene3d>
    <dgm:sp3d z="50080" prstMaterial="plastic">
      <a:bevelT w="25400" h="25400"/>
      <a:bevelB w="25400" h="25400"/>
    </dgm:sp3d>
    <dgm:txPr/>
    <dgm:style>
      <a:lnRef idx="0">
        <a:scrgbClr r="0" g="0" b="0"/>
      </a:lnRef>
      <a:fillRef idx="1">
        <a:scrgbClr r="0" g="0" b="0"/>
      </a:fillRef>
      <a:effectRef idx="2">
        <a:scrgbClr r="0" g="0" b="0"/>
      </a:effectRef>
      <a:fontRef idx="minor"/>
    </dgm:style>
  </dgm:styleLbl>
  <dgm:styleLbl name="alignAccFollowNode1">
    <dgm:scene3d>
      <a:camera prst="orthographicFront"/>
      <a:lightRig rig="threePt" dir="t"/>
    </dgm:scene3d>
    <dgm:sp3d prstMaterial="plastic">
      <a:bevelT w="25400" h="25400"/>
      <a:bevelB w="25400" h="25400"/>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prstMaterial="plastic">
      <a:bevelT w="25400" h="25400"/>
      <a:bevelB w="25400" h="25400"/>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52400" prstMaterial="plastic">
      <a:bevelT w="25400" h="25400"/>
      <a:bevelB w="25400" h="25400"/>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z="-10400" extrusionH="12700" prstMaterial="plastic"/>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1">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6">
  <dgm:title val=""/>
  <dgm:desc val=""/>
  <dgm:catLst>
    <dgm:cat type="3D" pri="11600"/>
  </dgm:catLst>
  <dgm:scene3d>
    <a:camera prst="perspectiveRelaxedModerately" zoom="92000"/>
    <a:lightRig rig="balanced" dir="t">
      <a:rot lat="0" lon="0" rev="12700000"/>
    </a:lightRig>
  </dgm:scene3d>
  <dgm:styleLbl name="node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z="-54000" prstMaterial="plastic">
      <a:bevelT w="50800" h="50800"/>
      <a:bevelB w="50800" h="50800"/>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z="-2540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54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25400" prstMaterial="plastic"/>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75000" prstMaterial="plastic"/>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3">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4">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1D1">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2">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3">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4">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fgAcc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dgm:scene3d>
    <dgm:sp3d z="50080" prstMaterial="plastic">
      <a:bevelT w="25400" h="25400"/>
      <a:bevelB w="25400" h="25400"/>
    </dgm:sp3d>
    <dgm:txPr/>
    <dgm:style>
      <a:lnRef idx="0">
        <a:scrgbClr r="0" g="0" b="0"/>
      </a:lnRef>
      <a:fillRef idx="1">
        <a:scrgbClr r="0" g="0" b="0"/>
      </a:fillRef>
      <a:effectRef idx="2">
        <a:scrgbClr r="0" g="0" b="0"/>
      </a:effectRef>
      <a:fontRef idx="minor"/>
    </dgm:style>
  </dgm:styleLbl>
  <dgm:styleLbl name="alignAccFollowNode1">
    <dgm:scene3d>
      <a:camera prst="orthographicFront"/>
      <a:lightRig rig="threePt" dir="t"/>
    </dgm:scene3d>
    <dgm:sp3d prstMaterial="plastic">
      <a:bevelT w="25400" h="25400"/>
      <a:bevelB w="25400" h="25400"/>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prstMaterial="plastic">
      <a:bevelT w="25400" h="25400"/>
      <a:bevelB w="25400" h="25400"/>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52400" prstMaterial="plastic">
      <a:bevelT w="25400" h="25400"/>
      <a:bevelB w="25400" h="25400"/>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z="-10400" extrusionH="12700" prstMaterial="plastic"/>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1">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6">
  <dgm:title val=""/>
  <dgm:desc val=""/>
  <dgm:catLst>
    <dgm:cat type="3D" pri="11600"/>
  </dgm:catLst>
  <dgm:scene3d>
    <a:camera prst="perspectiveRelaxedModerately" zoom="92000"/>
    <a:lightRig rig="balanced" dir="t">
      <a:rot lat="0" lon="0" rev="12700000"/>
    </a:lightRig>
  </dgm:scene3d>
  <dgm:styleLbl name="node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z="-54000" prstMaterial="plastic">
      <a:bevelT w="50800" h="50800"/>
      <a:bevelB w="50800" h="50800"/>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z="-2540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54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25400" prstMaterial="plastic"/>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75000" prstMaterial="plastic"/>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3">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4">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1D1">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2">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3">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4">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fgAcc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dgm:scene3d>
    <dgm:sp3d z="50080" prstMaterial="plastic">
      <a:bevelT w="25400" h="25400"/>
      <a:bevelB w="25400" h="25400"/>
    </dgm:sp3d>
    <dgm:txPr/>
    <dgm:style>
      <a:lnRef idx="0">
        <a:scrgbClr r="0" g="0" b="0"/>
      </a:lnRef>
      <a:fillRef idx="1">
        <a:scrgbClr r="0" g="0" b="0"/>
      </a:fillRef>
      <a:effectRef idx="2">
        <a:scrgbClr r="0" g="0" b="0"/>
      </a:effectRef>
      <a:fontRef idx="minor"/>
    </dgm:style>
  </dgm:styleLbl>
  <dgm:styleLbl name="alignAccFollowNode1">
    <dgm:scene3d>
      <a:camera prst="orthographicFront"/>
      <a:lightRig rig="threePt" dir="t"/>
    </dgm:scene3d>
    <dgm:sp3d prstMaterial="plastic">
      <a:bevelT w="25400" h="25400"/>
      <a:bevelB w="25400" h="25400"/>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prstMaterial="plastic">
      <a:bevelT w="25400" h="25400"/>
      <a:bevelB w="25400" h="25400"/>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52400" prstMaterial="plastic">
      <a:bevelT w="25400" h="25400"/>
      <a:bevelB w="25400" h="25400"/>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z="-10400" extrusionH="12700" prstMaterial="plastic"/>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1">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6">
  <dgm:title val=""/>
  <dgm:desc val=""/>
  <dgm:catLst>
    <dgm:cat type="3D" pri="11600"/>
  </dgm:catLst>
  <dgm:scene3d>
    <a:camera prst="perspectiveRelaxedModerately" zoom="92000"/>
    <a:lightRig rig="balanced" dir="t">
      <a:rot lat="0" lon="0" rev="12700000"/>
    </a:lightRig>
  </dgm:scene3d>
  <dgm:styleLbl name="node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z="-54000" prstMaterial="plastic">
      <a:bevelT w="50800" h="50800"/>
      <a:bevelB w="50800" h="50800"/>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z="-2540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54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25400" prstMaterial="plastic"/>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75000" prstMaterial="plastic"/>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3">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4">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1D1">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2">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3">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4">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fgAcc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dgm:scene3d>
    <dgm:sp3d z="50080" prstMaterial="plastic">
      <a:bevelT w="25400" h="25400"/>
      <a:bevelB w="25400" h="25400"/>
    </dgm:sp3d>
    <dgm:txPr/>
    <dgm:style>
      <a:lnRef idx="0">
        <a:scrgbClr r="0" g="0" b="0"/>
      </a:lnRef>
      <a:fillRef idx="1">
        <a:scrgbClr r="0" g="0" b="0"/>
      </a:fillRef>
      <a:effectRef idx="2">
        <a:scrgbClr r="0" g="0" b="0"/>
      </a:effectRef>
      <a:fontRef idx="minor"/>
    </dgm:style>
  </dgm:styleLbl>
  <dgm:styleLbl name="alignAccFollowNode1">
    <dgm:scene3d>
      <a:camera prst="orthographicFront"/>
      <a:lightRig rig="threePt" dir="t"/>
    </dgm:scene3d>
    <dgm:sp3d prstMaterial="plastic">
      <a:bevelT w="25400" h="25400"/>
      <a:bevelB w="25400" h="25400"/>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prstMaterial="plastic">
      <a:bevelT w="25400" h="25400"/>
      <a:bevelB w="25400" h="25400"/>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52400" prstMaterial="plastic">
      <a:bevelT w="25400" h="25400"/>
      <a:bevelB w="25400" h="25400"/>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z="-10400" extrusionH="12700" prstMaterial="plastic"/>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1">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6">
  <dgm:title val=""/>
  <dgm:desc val=""/>
  <dgm:catLst>
    <dgm:cat type="3D" pri="11600"/>
  </dgm:catLst>
  <dgm:scene3d>
    <a:camera prst="perspectiveRelaxedModerately" zoom="92000"/>
    <a:lightRig rig="balanced" dir="t">
      <a:rot lat="0" lon="0" rev="12700000"/>
    </a:lightRig>
  </dgm:scene3d>
  <dgm:styleLbl name="node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z="-54000" prstMaterial="plastic">
      <a:bevelT w="50800" h="50800"/>
      <a:bevelB w="50800" h="50800"/>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z="-2540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54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25400" prstMaterial="plastic"/>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75000" prstMaterial="plastic"/>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3">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4">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1D1">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2">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3">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4">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fgAcc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dgm:scene3d>
    <dgm:sp3d z="50080" prstMaterial="plastic">
      <a:bevelT w="25400" h="25400"/>
      <a:bevelB w="25400" h="25400"/>
    </dgm:sp3d>
    <dgm:txPr/>
    <dgm:style>
      <a:lnRef idx="0">
        <a:scrgbClr r="0" g="0" b="0"/>
      </a:lnRef>
      <a:fillRef idx="1">
        <a:scrgbClr r="0" g="0" b="0"/>
      </a:fillRef>
      <a:effectRef idx="2">
        <a:scrgbClr r="0" g="0" b="0"/>
      </a:effectRef>
      <a:fontRef idx="minor"/>
    </dgm:style>
  </dgm:styleLbl>
  <dgm:styleLbl name="alignAccFollowNode1">
    <dgm:scene3d>
      <a:camera prst="orthographicFront"/>
      <a:lightRig rig="threePt" dir="t"/>
    </dgm:scene3d>
    <dgm:sp3d prstMaterial="plastic">
      <a:bevelT w="25400" h="25400"/>
      <a:bevelB w="25400" h="25400"/>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prstMaterial="plastic">
      <a:bevelT w="25400" h="25400"/>
      <a:bevelB w="25400" h="25400"/>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52400" prstMaterial="plastic">
      <a:bevelT w="25400" h="25400"/>
      <a:bevelB w="25400" h="25400"/>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z="-10400" extrusionH="12700" prstMaterial="plastic"/>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1">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6">
  <dgm:title val=""/>
  <dgm:desc val=""/>
  <dgm:catLst>
    <dgm:cat type="3D" pri="11600"/>
  </dgm:catLst>
  <dgm:scene3d>
    <a:camera prst="perspectiveRelaxedModerately" zoom="92000"/>
    <a:lightRig rig="balanced" dir="t">
      <a:rot lat="0" lon="0" rev="12700000"/>
    </a:lightRig>
  </dgm:scene3d>
  <dgm:styleLbl name="node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z="-54000" prstMaterial="plastic">
      <a:bevelT w="50800" h="50800"/>
      <a:bevelB w="50800" h="50800"/>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z="-2540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54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25400" prstMaterial="plastic"/>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75000" prstMaterial="plastic"/>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3">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4">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1D1">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2">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3">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4">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fgAcc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dgm:scene3d>
    <dgm:sp3d z="50080" prstMaterial="plastic">
      <a:bevelT w="25400" h="25400"/>
      <a:bevelB w="25400" h="25400"/>
    </dgm:sp3d>
    <dgm:txPr/>
    <dgm:style>
      <a:lnRef idx="0">
        <a:scrgbClr r="0" g="0" b="0"/>
      </a:lnRef>
      <a:fillRef idx="1">
        <a:scrgbClr r="0" g="0" b="0"/>
      </a:fillRef>
      <a:effectRef idx="2">
        <a:scrgbClr r="0" g="0" b="0"/>
      </a:effectRef>
      <a:fontRef idx="minor"/>
    </dgm:style>
  </dgm:styleLbl>
  <dgm:styleLbl name="alignAccFollowNode1">
    <dgm:scene3d>
      <a:camera prst="orthographicFront"/>
      <a:lightRig rig="threePt" dir="t"/>
    </dgm:scene3d>
    <dgm:sp3d prstMaterial="plastic">
      <a:bevelT w="25400" h="25400"/>
      <a:bevelB w="25400" h="25400"/>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prstMaterial="plastic">
      <a:bevelT w="25400" h="25400"/>
      <a:bevelB w="25400" h="25400"/>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52400" prstMaterial="plastic">
      <a:bevelT w="25400" h="25400"/>
      <a:bevelB w="25400" h="25400"/>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z="-10400" extrusionH="12700" prstMaterial="plastic"/>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1">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E7B9EFE-09F0-4DD8-A747-3224FD4ED8A5}" type="datetimeFigureOut">
              <a:rPr lang="en-US" smtClean="0"/>
              <a:pPr/>
              <a:t>4/16/2011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85BB6C7-17DA-41FD-8941-ADCF12AD1E59}" type="slidenum">
              <a:rPr lang="en-US" smtClean="0"/>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E3C6299-0279-4937-8552-75093F3AD9D8}" type="datetimeFigureOut">
              <a:rPr lang="en-US" smtClean="0"/>
              <a:pPr/>
              <a:t>4/16/2011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880D570-3E34-4914-8C43-905280A726E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880D570-3E34-4914-8C43-905280A726E5}" type="slidenum">
              <a:rPr lang="en-US" smtClean="0"/>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a:xfrm>
            <a:off x="8077200" y="152400"/>
            <a:ext cx="2514600" cy="288925"/>
          </a:xfrm>
        </p:spPr>
        <p:txBody>
          <a:bodyPr/>
          <a:lstStyle>
            <a:lvl1pPr>
              <a:defRPr>
                <a:solidFill>
                  <a:schemeClr val="tx1"/>
                </a:solidFill>
              </a:defRPr>
            </a:lvl1pPr>
          </a:lstStyle>
          <a:p>
            <a:fld id="{2C943231-00B4-41C9-8725-268F1FA93BAE}" type="datetime1">
              <a:rPr lang="en-US" smtClean="0"/>
              <a:pPr/>
              <a:t>4/16/2011</a:t>
            </a:fld>
            <a:endParaRPr lang="en-US" dirty="0"/>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lvl1pPr>
              <a:defRPr>
                <a:solidFill>
                  <a:schemeClr val="tx1"/>
                </a:solidFill>
              </a:defRPr>
            </a:lvl1pPr>
          </a:lstStyle>
          <a:p>
            <a:r>
              <a:rPr lang="fa-IR" dirty="0" smtClean="0">
                <a:solidFill>
                  <a:schemeClr val="tx1"/>
                </a:solidFill>
              </a:rPr>
              <a:t>1</a:t>
            </a:r>
            <a:endParaRPr lang="en-US" dirty="0"/>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5D0253A-6F9F-4901-946A-D3F2F2583318}" type="datetime1">
              <a:rPr lang="en-US" smtClean="0"/>
              <a:pPr/>
              <a:t>4/16/2011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BBE0B6-51E4-4FC5-942A-B729C53CC604}" type="slidenum">
              <a:rPr lang="en-US" smtClean="0"/>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FF2C443-823C-41A4-AEA0-FDAB1A4D4FC6}" type="datetime1">
              <a:rPr lang="en-US" smtClean="0"/>
              <a:pPr/>
              <a:t>4/16/2011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BBE0B6-51E4-4FC5-942A-B729C53CC604}" type="slidenum">
              <a:rPr lang="en-US" smtClean="0"/>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780750E5-20A6-4DF9-B529-2AEF9B1E9C8C}" type="datetime1">
              <a:rPr lang="en-US" smtClean="0"/>
              <a:pPr/>
              <a:t>4/16/2011</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BFBBE0B6-51E4-4FC5-942A-B729C53CC604}" type="slidenum">
              <a:rPr lang="en-US" smtClean="0"/>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6E20707D-D709-487A-90EB-91F505EA302A}" type="datetime1">
              <a:rPr lang="en-US" smtClean="0"/>
              <a:pPr/>
              <a:t>4/16/2011</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BFBBE0B6-51E4-4FC5-942A-B729C53CC604}"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304ADB8D-FB0A-44B3-B0DA-4374ABFAAAAB}" type="datetime1">
              <a:rPr lang="en-US" smtClean="0"/>
              <a:pPr/>
              <a:t>4/16/2011</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FBBE0B6-51E4-4FC5-942A-B729C53CC604}" type="slidenum">
              <a:rPr lang="en-US" smtClean="0"/>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FAA28450-9006-4C01-BA4B-AD844F0B70E7}" type="datetime1">
              <a:rPr lang="en-US" smtClean="0"/>
              <a:pPr/>
              <a:t>4/16/2011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BFBBE0B6-51E4-4FC5-942A-B729C53CC604}"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E21AF8A7-D71C-4B92-AECB-A2BAA236A601}" type="datetime1">
              <a:rPr lang="en-US" smtClean="0"/>
              <a:pPr/>
              <a:t>4/16/2011</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BBE0B6-51E4-4FC5-942A-B729C53CC604}" type="slidenum">
              <a:rPr lang="en-US" smtClean="0"/>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A7EBAF39-96F9-4A73-8ECD-895D294D5A65}" type="datetime1">
              <a:rPr lang="en-US" smtClean="0"/>
              <a:pPr/>
              <a:t>4/16/2011</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BBE0B6-51E4-4FC5-942A-B729C53CC604}" type="slidenum">
              <a:rPr lang="en-US" smtClean="0"/>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84A13C7-CF61-4DFF-92D5-7B8714C20A22}" type="datetime1">
              <a:rPr lang="en-US" smtClean="0"/>
              <a:pPr/>
              <a:t>4/16/2011</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BBE0B6-51E4-4FC5-942A-B729C53CC604}" type="slidenum">
              <a:rPr lang="en-US" smtClean="0"/>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B5796333-F686-4E6F-93A3-D76CEC3073C2}" type="datetime1">
              <a:rPr lang="en-US" smtClean="0"/>
              <a:pPr/>
              <a:t>4/16/2011</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FBBE0B6-51E4-4FC5-942A-B729C53CC604}"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ECAD70B7-C321-490B-97D8-CCA72CC6756F}" type="datetime1">
              <a:rPr lang="en-US" smtClean="0"/>
              <a:pPr/>
              <a:t>4/16/2011</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FBBE0B6-51E4-4FC5-942A-B729C53CC604}"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ransition/>
  <p:hf hdr="0" ftr="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8.xml"/><Relationship Id="rId4" Type="http://schemas.openxmlformats.org/officeDocument/2006/relationships/image" Target="../media/image13.jpeg"/></Relationships>
</file>

<file path=ppt/slides/_rels/slide1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3.jpeg"/><Relationship Id="rId1" Type="http://schemas.openxmlformats.org/officeDocument/2006/relationships/slideLayout" Target="../slideLayouts/slideLayout8.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14.gif"/><Relationship Id="rId2" Type="http://schemas.openxmlformats.org/officeDocument/2006/relationships/image" Target="../media/image3.jpeg"/><Relationship Id="rId1" Type="http://schemas.openxmlformats.org/officeDocument/2006/relationships/slideLayout" Target="../slideLayouts/slideLayout8.xml"/><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1.xml"/><Relationship Id="rId7"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3.jpeg"/><Relationship Id="rId1" Type="http://schemas.openxmlformats.org/officeDocument/2006/relationships/slideLayout" Target="../slideLayouts/slideLayout8.xml"/><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3.jpeg"/><Relationship Id="rId1" Type="http://schemas.openxmlformats.org/officeDocument/2006/relationships/slideLayout" Target="../slideLayouts/slideLayout8.xml"/><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3.jpeg"/><Relationship Id="rId1" Type="http://schemas.openxmlformats.org/officeDocument/2006/relationships/slideLayout" Target="../slideLayouts/slideLayout8.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3.jpeg"/><Relationship Id="rId1" Type="http://schemas.openxmlformats.org/officeDocument/2006/relationships/slideLayout" Target="../slideLayouts/slideLayout8.xml"/><Relationship Id="rId4" Type="http://schemas.openxmlformats.org/officeDocument/2006/relationships/image" Target="../media/image4.png"/></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8" Type="http://schemas.openxmlformats.org/officeDocument/2006/relationships/diagramData" Target="../diagrams/data3.xml"/><Relationship Id="rId13" Type="http://schemas.openxmlformats.org/officeDocument/2006/relationships/diagramLayout" Target="../diagrams/layout4.xml"/><Relationship Id="rId18" Type="http://schemas.openxmlformats.org/officeDocument/2006/relationships/diagramQuickStyle" Target="../diagrams/quickStyle5.xml"/><Relationship Id="rId26" Type="http://schemas.openxmlformats.org/officeDocument/2006/relationships/diagramQuickStyle" Target="../diagrams/quickStyle7.xml"/><Relationship Id="rId3" Type="http://schemas.openxmlformats.org/officeDocument/2006/relationships/image" Target="../media/image4.png"/><Relationship Id="rId21" Type="http://schemas.openxmlformats.org/officeDocument/2006/relationships/diagramLayout" Target="../diagrams/layout6.xml"/><Relationship Id="rId7" Type="http://schemas.openxmlformats.org/officeDocument/2006/relationships/diagramColors" Target="../diagrams/colors2.xml"/><Relationship Id="rId12" Type="http://schemas.openxmlformats.org/officeDocument/2006/relationships/diagramData" Target="../diagrams/data4.xml"/><Relationship Id="rId17" Type="http://schemas.openxmlformats.org/officeDocument/2006/relationships/diagramLayout" Target="../diagrams/layout5.xml"/><Relationship Id="rId25" Type="http://schemas.openxmlformats.org/officeDocument/2006/relationships/diagramLayout" Target="../diagrams/layout7.xml"/><Relationship Id="rId2" Type="http://schemas.openxmlformats.org/officeDocument/2006/relationships/image" Target="../media/image3.jpeg"/><Relationship Id="rId16" Type="http://schemas.openxmlformats.org/officeDocument/2006/relationships/diagramData" Target="../diagrams/data5.xml"/><Relationship Id="rId20" Type="http://schemas.openxmlformats.org/officeDocument/2006/relationships/diagramData" Target="../diagrams/data6.xml"/><Relationship Id="rId1" Type="http://schemas.openxmlformats.org/officeDocument/2006/relationships/slideLayout" Target="../slideLayouts/slideLayout6.xml"/><Relationship Id="rId6" Type="http://schemas.openxmlformats.org/officeDocument/2006/relationships/diagramQuickStyle" Target="../diagrams/quickStyle2.xml"/><Relationship Id="rId11" Type="http://schemas.openxmlformats.org/officeDocument/2006/relationships/diagramColors" Target="../diagrams/colors3.xml"/><Relationship Id="rId24" Type="http://schemas.openxmlformats.org/officeDocument/2006/relationships/diagramData" Target="../diagrams/data7.xml"/><Relationship Id="rId5" Type="http://schemas.openxmlformats.org/officeDocument/2006/relationships/diagramLayout" Target="../diagrams/layout2.xml"/><Relationship Id="rId15" Type="http://schemas.openxmlformats.org/officeDocument/2006/relationships/diagramColors" Target="../diagrams/colors4.xml"/><Relationship Id="rId23" Type="http://schemas.openxmlformats.org/officeDocument/2006/relationships/diagramColors" Target="../diagrams/colors6.xml"/><Relationship Id="rId10" Type="http://schemas.openxmlformats.org/officeDocument/2006/relationships/diagramQuickStyle" Target="../diagrams/quickStyle3.xml"/><Relationship Id="rId19" Type="http://schemas.openxmlformats.org/officeDocument/2006/relationships/diagramColors" Target="../diagrams/colors5.xml"/><Relationship Id="rId4" Type="http://schemas.openxmlformats.org/officeDocument/2006/relationships/diagramData" Target="../diagrams/data2.xml"/><Relationship Id="rId9" Type="http://schemas.openxmlformats.org/officeDocument/2006/relationships/diagramLayout" Target="../diagrams/layout3.xml"/><Relationship Id="rId14" Type="http://schemas.openxmlformats.org/officeDocument/2006/relationships/diagramQuickStyle" Target="../diagrams/quickStyle4.xml"/><Relationship Id="rId22" Type="http://schemas.openxmlformats.org/officeDocument/2006/relationships/diagramQuickStyle" Target="../diagrams/quickStyle6.xml"/><Relationship Id="rId27" Type="http://schemas.openxmlformats.org/officeDocument/2006/relationships/diagramColors" Target="../diagrams/colors7.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3.jpeg"/><Relationship Id="rId1" Type="http://schemas.openxmlformats.org/officeDocument/2006/relationships/slideLayout" Target="../slideLayouts/slideLayout8.xml"/><Relationship Id="rId4" Type="http://schemas.openxmlformats.org/officeDocument/2006/relationships/image" Target="../media/image4.png"/></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audio" Target="../media/audio1.wav"/><Relationship Id="rId1" Type="http://schemas.openxmlformats.org/officeDocument/2006/relationships/slideLayout" Target="../slideLayouts/slideLayout6.xml"/><Relationship Id="rId4" Type="http://schemas.openxmlformats.org/officeDocument/2006/relationships/image" Target="../media/image4.png"/></Relationships>
</file>

<file path=ppt/slides/_rels/slide3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3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jpeg"/><Relationship Id="rId7" Type="http://schemas.openxmlformats.org/officeDocument/2006/relationships/image" Target="../media/image7.png"/><Relationship Id="rId12" Type="http://schemas.openxmlformats.org/officeDocument/2006/relationships/image" Target="../media/image11.png"/><Relationship Id="rId2" Type="http://schemas.openxmlformats.org/officeDocument/2006/relationships/audio" Target="../media/audio2.wav"/><Relationship Id="rId1" Type="http://schemas.openxmlformats.org/officeDocument/2006/relationships/slideLayout" Target="../slideLayouts/slideLayout7.xml"/><Relationship Id="rId6" Type="http://schemas.openxmlformats.org/officeDocument/2006/relationships/image" Target="../media/image6.png"/><Relationship Id="rId11" Type="http://schemas.openxmlformats.org/officeDocument/2006/relationships/image" Target="../media/image10.png"/><Relationship Id="rId5" Type="http://schemas.openxmlformats.org/officeDocument/2006/relationships/image" Target="../media/image5.jpeg"/><Relationship Id="rId10" Type="http://schemas.openxmlformats.org/officeDocument/2006/relationships/image" Target="../media/image9.jpeg"/><Relationship Id="rId4" Type="http://schemas.openxmlformats.org/officeDocument/2006/relationships/image" Target="../media/image4.png"/><Relationship Id="rId9" Type="http://schemas.openxmlformats.org/officeDocument/2006/relationships/image" Target="NUL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2895600" y="2438400"/>
            <a:ext cx="8686800" cy="841248"/>
          </a:xfrm>
        </p:spPr>
        <p:txBody>
          <a:bodyPr>
            <a:normAutofit fontScale="90000"/>
          </a:bodyPr>
          <a:lstStyle/>
          <a:p>
            <a:r>
              <a:rPr lang="fa-IR" sz="9600" dirty="0" smtClean="0">
                <a:latin typeface="Arial" pitchFamily="34" charset="0"/>
                <a:cs typeface="+mn-cs"/>
              </a:rPr>
              <a:t>یاهو</a:t>
            </a:r>
            <a:endParaRPr lang="en-US" sz="9600" dirty="0">
              <a:latin typeface="Arial" pitchFamily="34" charset="0"/>
              <a:cs typeface="+mn-cs"/>
            </a:endParaRPr>
          </a:p>
        </p:txBody>
      </p:sp>
      <p:sp>
        <p:nvSpPr>
          <p:cNvPr id="4" name="Date Placeholder 3"/>
          <p:cNvSpPr>
            <a:spLocks noGrp="1"/>
          </p:cNvSpPr>
          <p:nvPr>
            <p:ph type="dt" sz="half" idx="10"/>
          </p:nvPr>
        </p:nvSpPr>
        <p:spPr>
          <a:xfrm>
            <a:off x="0" y="6569075"/>
            <a:ext cx="2514600" cy="288925"/>
          </a:xfrm>
        </p:spPr>
        <p:txBody>
          <a:bodyPr/>
          <a:lstStyle/>
          <a:p>
            <a:fld id="{0EE9D35D-BCB6-471C-AAE0-B591BA2BFCAD}" type="datetime1">
              <a:rPr lang="en-US" b="1" smtClean="0">
                <a:solidFill>
                  <a:schemeClr val="tx1"/>
                </a:solidFill>
              </a:rPr>
              <a:pPr/>
              <a:t>4/16/2011</a:t>
            </a:fld>
            <a:endParaRPr lang="en-US" b="1" dirty="0">
              <a:solidFill>
                <a:schemeClr val="tx1"/>
              </a:solidFill>
            </a:endParaRPr>
          </a:p>
        </p:txBody>
      </p:sp>
      <p:sp>
        <p:nvSpPr>
          <p:cNvPr id="5" name="Slide Number Placeholder 4"/>
          <p:cNvSpPr>
            <a:spLocks noGrp="1"/>
          </p:cNvSpPr>
          <p:nvPr>
            <p:ph type="sldNum" sz="quarter" idx="12"/>
          </p:nvPr>
        </p:nvSpPr>
        <p:spPr/>
        <p:txBody>
          <a:bodyPr/>
          <a:lstStyle/>
          <a:p>
            <a:fld id="{BFBBE0B6-51E4-4FC5-942A-B729C53CC604}" type="slidenum">
              <a:rPr lang="en-US" b="1" smtClean="0">
                <a:solidFill>
                  <a:schemeClr val="tx1"/>
                </a:solidFill>
              </a:rPr>
              <a:pPr/>
              <a:t>1</a:t>
            </a:fld>
            <a:endParaRPr lang="en-US" b="1" dirty="0">
              <a:solidFill>
                <a:schemeClr val="tx1"/>
              </a:solidFill>
            </a:endParaRPr>
          </a:p>
        </p:txBody>
      </p:sp>
      <p:pic>
        <p:nvPicPr>
          <p:cNvPr id="8" name="Picture 7" descr="pgu.bmp"/>
          <p:cNvPicPr>
            <a:picLocks noChangeAspect="1"/>
          </p:cNvPicPr>
          <p:nvPr/>
        </p:nvPicPr>
        <p:blipFill>
          <a:blip r:embed="rId3"/>
          <a:stretch>
            <a:fillRect/>
          </a:stretch>
        </p:blipFill>
        <p:spPr>
          <a:xfrm>
            <a:off x="0" y="0"/>
            <a:ext cx="576000" cy="590770"/>
          </a:xfrm>
          <a:prstGeom prst="rect">
            <a:avLst/>
          </a:prstGeom>
          <a:ln>
            <a:noFill/>
          </a:ln>
          <a:effectLst>
            <a:softEdge rad="112500"/>
          </a:effec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mph" presetSubtype="2" fill="hold" grpId="1" nodeType="clickEffect">
                                  <p:stCondLst>
                                    <p:cond delay="0"/>
                                  </p:stCondLst>
                                  <p:childTnLst>
                                    <p:anim to="1.5" calcmode="lin" valueType="num">
                                      <p:cBhvr override="childStyle">
                                        <p:cTn id="6" dur="2000" fill="hold"/>
                                        <p:tgtEl>
                                          <p:spTgt spid="6"/>
                                        </p:tgtEl>
                                        <p:attrNameLst>
                                          <p:attrName>style.fontSize</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1"/>
    </p:bld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04800" y="1066800"/>
            <a:ext cx="8686800" cy="838200"/>
          </a:xfrm>
        </p:spPr>
        <p:txBody>
          <a:bodyPr>
            <a:noAutofit/>
          </a:bodyPr>
          <a:lstStyle/>
          <a:p>
            <a:pPr algn="r" rtl="1"/>
            <a:r>
              <a:rPr lang="fa-IR" sz="4800" dirty="0" smtClean="0">
                <a:cs typeface="+mn-cs"/>
              </a:rPr>
              <a:t> ويروس به زبان ساده برنامه اي است که :</a:t>
            </a:r>
            <a:br>
              <a:rPr lang="fa-IR" sz="4800" dirty="0" smtClean="0">
                <a:cs typeface="+mn-cs"/>
              </a:rPr>
            </a:br>
            <a:endParaRPr lang="en-US" sz="4800" dirty="0">
              <a:cs typeface="+mn-cs"/>
            </a:endParaRPr>
          </a:p>
        </p:txBody>
      </p:sp>
      <p:sp>
        <p:nvSpPr>
          <p:cNvPr id="3" name="Content Placeholder 2"/>
          <p:cNvSpPr>
            <a:spLocks noGrp="1"/>
          </p:cNvSpPr>
          <p:nvPr>
            <p:ph idx="1"/>
          </p:nvPr>
        </p:nvSpPr>
        <p:spPr>
          <a:xfrm>
            <a:off x="228600" y="2133600"/>
            <a:ext cx="8686800" cy="4525963"/>
          </a:xfrm>
        </p:spPr>
        <p:txBody>
          <a:bodyPr>
            <a:normAutofit fontScale="70000" lnSpcReduction="20000"/>
          </a:bodyPr>
          <a:lstStyle/>
          <a:p>
            <a:pPr algn="r" rtl="1"/>
            <a:r>
              <a:rPr lang="fa-IR" sz="6000" dirty="0" smtClean="0"/>
              <a:t>توسط يك برنامه نويس نوشته شود.</a:t>
            </a:r>
          </a:p>
          <a:p>
            <a:pPr algn="r" rtl="1"/>
            <a:r>
              <a:rPr lang="fa-IR" sz="6200" dirty="0" smtClean="0"/>
              <a:t>باعث از بين رفتن اطلاعات شود.</a:t>
            </a:r>
          </a:p>
          <a:p>
            <a:pPr algn="r" rtl="1"/>
            <a:r>
              <a:rPr lang="fa-IR" sz="6200" dirty="0" smtClean="0"/>
              <a:t>اثرات تخريبي بر روي نرم افزار بگذارد.</a:t>
            </a:r>
          </a:p>
          <a:p>
            <a:pPr algn="r" rtl="1"/>
            <a:r>
              <a:rPr lang="fa-IR" sz="6200" dirty="0" smtClean="0"/>
              <a:t>قابليت تكثير با استفاده از يك ميزبان را داشته باشد.</a:t>
            </a:r>
          </a:p>
          <a:p>
            <a:pPr algn="r" rtl="1">
              <a:buNone/>
            </a:pPr>
            <a:endParaRPr lang="en-US" sz="6000" cap="all" dirty="0" smtClean="0">
              <a:effectLst>
                <a:reflection blurRad="12700" stA="48000" endA="300" endPos="55000" dir="5400000" sy="-90000" algn="bl" rotWithShape="0"/>
              </a:effectLst>
              <a:latin typeface="+mj-lt"/>
              <a:ea typeface="+mj-ea"/>
              <a:cs typeface="+mj-cs"/>
            </a:endParaRPr>
          </a:p>
        </p:txBody>
      </p:sp>
      <p:sp>
        <p:nvSpPr>
          <p:cNvPr id="4" name="Date Placeholder 3"/>
          <p:cNvSpPr>
            <a:spLocks noGrp="1"/>
          </p:cNvSpPr>
          <p:nvPr>
            <p:ph type="dt" sz="half" idx="10"/>
          </p:nvPr>
        </p:nvSpPr>
        <p:spPr>
          <a:xfrm>
            <a:off x="0" y="6569075"/>
            <a:ext cx="2514600" cy="288925"/>
          </a:xfrm>
        </p:spPr>
        <p:txBody>
          <a:bodyPr/>
          <a:lstStyle/>
          <a:p>
            <a:fld id="{780750E5-20A6-4DF9-B529-2AEF9B1E9C8C}" type="datetime1">
              <a:rPr lang="en-US" b="1" smtClean="0">
                <a:solidFill>
                  <a:schemeClr val="tx1"/>
                </a:solidFill>
              </a:rPr>
              <a:pPr/>
              <a:t>4/16/2011</a:t>
            </a:fld>
            <a:endParaRPr lang="en-US" b="1" dirty="0">
              <a:solidFill>
                <a:schemeClr val="tx1"/>
              </a:solidFill>
            </a:endParaRPr>
          </a:p>
        </p:txBody>
      </p:sp>
      <p:sp>
        <p:nvSpPr>
          <p:cNvPr id="5" name="Slide Number Placeholder 4"/>
          <p:cNvSpPr>
            <a:spLocks noGrp="1"/>
          </p:cNvSpPr>
          <p:nvPr>
            <p:ph type="sldNum" sz="quarter" idx="12"/>
          </p:nvPr>
        </p:nvSpPr>
        <p:spPr/>
        <p:txBody>
          <a:bodyPr/>
          <a:lstStyle/>
          <a:p>
            <a:fld id="{BFBBE0B6-51E4-4FC5-942A-B729C53CC604}" type="slidenum">
              <a:rPr lang="en-US" b="1" smtClean="0">
                <a:solidFill>
                  <a:schemeClr val="tx1"/>
                </a:solidFill>
              </a:rPr>
              <a:pPr/>
              <a:t>10</a:t>
            </a:fld>
            <a:endParaRPr lang="en-US" b="1" dirty="0">
              <a:solidFill>
                <a:schemeClr val="tx1"/>
              </a:solidFill>
            </a:endParaRPr>
          </a:p>
        </p:txBody>
      </p:sp>
      <p:pic>
        <p:nvPicPr>
          <p:cNvPr id="6" name="Picture 5" descr="pgu.bmp"/>
          <p:cNvPicPr>
            <a:picLocks noChangeAspect="1"/>
          </p:cNvPicPr>
          <p:nvPr/>
        </p:nvPicPr>
        <p:blipFill>
          <a:blip r:embed="rId3"/>
          <a:stretch>
            <a:fillRect/>
          </a:stretch>
        </p:blipFill>
        <p:spPr>
          <a:xfrm>
            <a:off x="0" y="0"/>
            <a:ext cx="576000" cy="590770"/>
          </a:xfrm>
          <a:prstGeom prst="rect">
            <a:avLst/>
          </a:prstGeom>
          <a:ln>
            <a:noFill/>
          </a:ln>
          <a:effectLst>
            <a:softEdge rad="112500"/>
          </a:effec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iterate type="lt">
                                    <p:tmPct val="5000"/>
                                  </p:iterate>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iterate type="lt">
                                    <p:tmPct val="5000"/>
                                  </p:iterate>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iterate type="lt">
                                    <p:tmPct val="5000"/>
                                  </p:iterate>
                                  <p:childTnLst>
                                    <p:set>
                                      <p:cBhvr>
                                        <p:cTn id="22" dur="1" fill="hold">
                                          <p:stCondLst>
                                            <p:cond delay="0"/>
                                          </p:stCondLst>
                                        </p:cTn>
                                        <p:tgtEl>
                                          <p:spTgt spid="3">
                                            <p:txEl>
                                              <p:pRg st="1" end="1"/>
                                            </p:txEl>
                                          </p:spTgt>
                                        </p:tgtEl>
                                        <p:attrNameLst>
                                          <p:attrName>style.visibility</p:attrName>
                                        </p:attrNameLst>
                                      </p:cBhvr>
                                      <p:to>
                                        <p:strVal val="visible"/>
                                      </p:to>
                                    </p:set>
                                    <p:anim calcmode="lin" valueType="num">
                                      <p:cBhvr>
                                        <p:cTn id="23"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iterate type="lt">
                                    <p:tmPct val="5000"/>
                                  </p:iterate>
                                  <p:childTnLst>
                                    <p:set>
                                      <p:cBhvr>
                                        <p:cTn id="30" dur="1" fill="hold">
                                          <p:stCondLst>
                                            <p:cond delay="0"/>
                                          </p:stCondLst>
                                        </p:cTn>
                                        <p:tgtEl>
                                          <p:spTgt spid="3">
                                            <p:txEl>
                                              <p:pRg st="2" end="2"/>
                                            </p:txEl>
                                          </p:spTgt>
                                        </p:tgtEl>
                                        <p:attrNameLst>
                                          <p:attrName>style.visibility</p:attrName>
                                        </p:attrNameLst>
                                      </p:cBhvr>
                                      <p:to>
                                        <p:strVal val="visible"/>
                                      </p:to>
                                    </p:set>
                                    <p:anim calcmode="lin" valueType="num">
                                      <p:cBhvr>
                                        <p:cTn id="31"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2" end="2"/>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nodeType="clickEffect">
                                  <p:stCondLst>
                                    <p:cond delay="0"/>
                                  </p:stCondLst>
                                  <p:iterate type="lt">
                                    <p:tmPct val="5000"/>
                                  </p:iterate>
                                  <p:childTnLst>
                                    <p:set>
                                      <p:cBhvr>
                                        <p:cTn id="38" dur="1" fill="hold">
                                          <p:stCondLst>
                                            <p:cond delay="0"/>
                                          </p:stCondLst>
                                        </p:cTn>
                                        <p:tgtEl>
                                          <p:spTgt spid="3">
                                            <p:txEl>
                                              <p:pRg st="3" end="3"/>
                                            </p:txEl>
                                          </p:spTgt>
                                        </p:tgtEl>
                                        <p:attrNameLst>
                                          <p:attrName>style.visibility</p:attrName>
                                        </p:attrNameLst>
                                      </p:cBhvr>
                                      <p:to>
                                        <p:strVal val="visible"/>
                                      </p:to>
                                    </p:set>
                                    <p:anim calcmode="lin" valueType="num">
                                      <p:cBhvr>
                                        <p:cTn id="39"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42"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8763000" cy="5562600"/>
          </a:xfrm>
        </p:spPr>
        <p:txBody>
          <a:bodyPr>
            <a:normAutofit/>
          </a:bodyPr>
          <a:lstStyle/>
          <a:p>
            <a:pPr algn="ctr"/>
            <a:r>
              <a:rPr lang="fa-IR" sz="8000" dirty="0" smtClean="0"/>
              <a:t>عملکرد</a:t>
            </a:r>
            <a:endParaRPr lang="en-US" sz="8000" dirty="0"/>
          </a:p>
        </p:txBody>
      </p:sp>
      <p:sp>
        <p:nvSpPr>
          <p:cNvPr id="4" name="Date Placeholder 3"/>
          <p:cNvSpPr>
            <a:spLocks noGrp="1"/>
          </p:cNvSpPr>
          <p:nvPr>
            <p:ph type="dt" sz="half" idx="10"/>
          </p:nvPr>
        </p:nvSpPr>
        <p:spPr>
          <a:xfrm>
            <a:off x="0" y="6569075"/>
            <a:ext cx="2514600" cy="288925"/>
          </a:xfrm>
        </p:spPr>
        <p:txBody>
          <a:bodyPr/>
          <a:lstStyle/>
          <a:p>
            <a:fld id="{780750E5-20A6-4DF9-B529-2AEF9B1E9C8C}" type="datetime1">
              <a:rPr lang="en-US" b="1" smtClean="0">
                <a:solidFill>
                  <a:schemeClr val="tx1"/>
                </a:solidFill>
              </a:rPr>
              <a:pPr/>
              <a:t>4/16/2011</a:t>
            </a:fld>
            <a:endParaRPr lang="en-US" b="1" dirty="0">
              <a:solidFill>
                <a:schemeClr val="tx1"/>
              </a:solidFill>
            </a:endParaRPr>
          </a:p>
        </p:txBody>
      </p:sp>
      <p:sp>
        <p:nvSpPr>
          <p:cNvPr id="5" name="Slide Number Placeholder 4"/>
          <p:cNvSpPr>
            <a:spLocks noGrp="1"/>
          </p:cNvSpPr>
          <p:nvPr>
            <p:ph type="sldNum" sz="quarter" idx="12"/>
          </p:nvPr>
        </p:nvSpPr>
        <p:spPr/>
        <p:txBody>
          <a:bodyPr/>
          <a:lstStyle/>
          <a:p>
            <a:fld id="{BFBBE0B6-51E4-4FC5-942A-B729C53CC604}" type="slidenum">
              <a:rPr lang="en-US" b="1" smtClean="0">
                <a:solidFill>
                  <a:schemeClr val="tx1"/>
                </a:solidFill>
              </a:rPr>
              <a:pPr/>
              <a:t>11</a:t>
            </a:fld>
            <a:endParaRPr lang="en-US" b="1" dirty="0">
              <a:solidFill>
                <a:schemeClr val="tx1"/>
              </a:solidFill>
            </a:endParaRPr>
          </a:p>
        </p:txBody>
      </p:sp>
      <p:sp>
        <p:nvSpPr>
          <p:cNvPr id="9" name="Content Placeholder 8"/>
          <p:cNvSpPr>
            <a:spLocks noGrp="1"/>
          </p:cNvSpPr>
          <p:nvPr>
            <p:ph idx="1"/>
          </p:nvPr>
        </p:nvSpPr>
        <p:spPr>
          <a:xfrm flipV="1">
            <a:off x="304800" y="6080125"/>
            <a:ext cx="8686800" cy="168275"/>
          </a:xfrm>
        </p:spPr>
        <p:txBody>
          <a:bodyPr>
            <a:normAutofit fontScale="25000" lnSpcReduction="20000"/>
          </a:bodyPr>
          <a:lstStyle/>
          <a:p>
            <a:pPr algn="ctr">
              <a:buNone/>
            </a:pPr>
            <a:endParaRPr lang="en-US" sz="8000" b="1" dirty="0"/>
          </a:p>
        </p:txBody>
      </p:sp>
      <p:pic>
        <p:nvPicPr>
          <p:cNvPr id="10" name="Picture 9" descr="pgu.bmp"/>
          <p:cNvPicPr>
            <a:picLocks noChangeAspect="1"/>
          </p:cNvPicPr>
          <p:nvPr/>
        </p:nvPicPr>
        <p:blipFill>
          <a:blip r:embed="rId3"/>
          <a:stretch>
            <a:fillRect/>
          </a:stretch>
        </p:blipFill>
        <p:spPr>
          <a:xfrm>
            <a:off x="0" y="0"/>
            <a:ext cx="576000" cy="590770"/>
          </a:xfrm>
          <a:prstGeom prst="rect">
            <a:avLst/>
          </a:prstGeom>
          <a:ln>
            <a:noFill/>
          </a:ln>
          <a:effectLst>
            <a:softEdge rad="112500"/>
          </a:effec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with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tile tx="0" ty="0" sx="100000" sy="100000" flip="none" algn="tl"/>
        </a:blipFill>
        <a:effectLst/>
      </p:bgPr>
    </p:bg>
    <p:spTree>
      <p:nvGrpSpPr>
        <p:cNvPr id="1" name=""/>
        <p:cNvGrpSpPr/>
        <p:nvPr/>
      </p:nvGrpSpPr>
      <p:grpSpPr>
        <a:xfrm>
          <a:off x="0" y="0"/>
          <a:ext cx="0" cy="0"/>
          <a:chOff x="0" y="0"/>
          <a:chExt cx="0" cy="0"/>
        </a:xfrm>
      </p:grpSpPr>
      <p:sp>
        <p:nvSpPr>
          <p:cNvPr id="17" name="Title 16"/>
          <p:cNvSpPr>
            <a:spLocks noGrp="1"/>
          </p:cNvSpPr>
          <p:nvPr>
            <p:ph type="title"/>
          </p:nvPr>
        </p:nvSpPr>
        <p:spPr/>
        <p:txBody>
          <a:bodyPr/>
          <a:lstStyle/>
          <a:p>
            <a:endParaRPr lang="en-US"/>
          </a:p>
        </p:txBody>
      </p:sp>
      <p:sp>
        <p:nvSpPr>
          <p:cNvPr id="18" name="Text Placeholder 17"/>
          <p:cNvSpPr>
            <a:spLocks noGrp="1"/>
          </p:cNvSpPr>
          <p:nvPr>
            <p:ph type="body" idx="2"/>
          </p:nvPr>
        </p:nvSpPr>
        <p:spPr/>
        <p:txBody>
          <a:bodyPr>
            <a:normAutofit/>
          </a:bodyPr>
          <a:lstStyle/>
          <a:p>
            <a:pPr algn="r" rtl="1"/>
            <a:endParaRPr lang="fa-IR" sz="2000" dirty="0" smtClean="0"/>
          </a:p>
          <a:p>
            <a:pPr algn="r" rtl="1"/>
            <a:endParaRPr lang="fa-IR" sz="2000" dirty="0" smtClean="0"/>
          </a:p>
          <a:p>
            <a:pPr algn="r" rtl="1"/>
            <a:endParaRPr lang="fa-IR" sz="2000" dirty="0" smtClean="0"/>
          </a:p>
          <a:p>
            <a:pPr algn="r" rtl="1"/>
            <a:r>
              <a:rPr lang="fa-IR" sz="2800" dirty="0" smtClean="0"/>
              <a:t>به طور مخفیانه و ناگهانی در قالب یک فایل اجرایی وارد ناحیه سیستمی دیسک یا فایل کامپیوتر می شود.</a:t>
            </a:r>
          </a:p>
        </p:txBody>
      </p:sp>
      <p:sp>
        <p:nvSpPr>
          <p:cNvPr id="3" name="Content Placeholder 2"/>
          <p:cNvSpPr>
            <a:spLocks noGrp="1"/>
          </p:cNvSpPr>
          <p:nvPr>
            <p:ph sz="half" idx="1"/>
          </p:nvPr>
        </p:nvSpPr>
        <p:spPr/>
        <p:txBody>
          <a:bodyPr/>
          <a:lstStyle/>
          <a:p>
            <a:pPr algn="r" rtl="1">
              <a:buNone/>
            </a:pPr>
            <a:endParaRPr lang="fa-IR" dirty="0" smtClean="0"/>
          </a:p>
          <a:p>
            <a:pPr algn="l" rtl="1">
              <a:buNone/>
            </a:pPr>
            <a:endParaRPr lang="en-US" dirty="0"/>
          </a:p>
        </p:txBody>
      </p:sp>
      <p:sp>
        <p:nvSpPr>
          <p:cNvPr id="4" name="Date Placeholder 3"/>
          <p:cNvSpPr>
            <a:spLocks noGrp="1"/>
          </p:cNvSpPr>
          <p:nvPr>
            <p:ph type="dt" sz="half" idx="10"/>
          </p:nvPr>
        </p:nvSpPr>
        <p:spPr>
          <a:xfrm>
            <a:off x="0" y="6569075"/>
            <a:ext cx="2514600" cy="288925"/>
          </a:xfrm>
        </p:spPr>
        <p:txBody>
          <a:bodyPr/>
          <a:lstStyle/>
          <a:p>
            <a:fld id="{780750E5-20A6-4DF9-B529-2AEF9B1E9C8C}" type="datetime1">
              <a:rPr lang="en-US" b="1" smtClean="0">
                <a:solidFill>
                  <a:schemeClr val="tx1"/>
                </a:solidFill>
              </a:rPr>
              <a:pPr/>
              <a:t>4/16/2011</a:t>
            </a:fld>
            <a:endParaRPr lang="en-US" b="1" dirty="0">
              <a:solidFill>
                <a:schemeClr val="tx1"/>
              </a:solidFill>
            </a:endParaRPr>
          </a:p>
        </p:txBody>
      </p:sp>
      <p:sp>
        <p:nvSpPr>
          <p:cNvPr id="5" name="Slide Number Placeholder 4"/>
          <p:cNvSpPr>
            <a:spLocks noGrp="1"/>
          </p:cNvSpPr>
          <p:nvPr>
            <p:ph type="sldNum" sz="quarter" idx="12"/>
          </p:nvPr>
        </p:nvSpPr>
        <p:spPr/>
        <p:txBody>
          <a:bodyPr/>
          <a:lstStyle/>
          <a:p>
            <a:fld id="{BFBBE0B6-51E4-4FC5-942A-B729C53CC604}" type="slidenum">
              <a:rPr lang="en-US" b="1" smtClean="0">
                <a:solidFill>
                  <a:schemeClr val="tx1"/>
                </a:solidFill>
              </a:rPr>
              <a:pPr/>
              <a:t>12</a:t>
            </a:fld>
            <a:endParaRPr lang="en-US" b="1" dirty="0">
              <a:solidFill>
                <a:schemeClr val="tx1"/>
              </a:solidFill>
            </a:endParaRPr>
          </a:p>
        </p:txBody>
      </p:sp>
      <p:pic>
        <p:nvPicPr>
          <p:cNvPr id="6" name="Picture 5" descr="pgu.bmp"/>
          <p:cNvPicPr>
            <a:picLocks noChangeAspect="1"/>
          </p:cNvPicPr>
          <p:nvPr/>
        </p:nvPicPr>
        <p:blipFill>
          <a:blip r:embed="rId3"/>
          <a:stretch>
            <a:fillRect/>
          </a:stretch>
        </p:blipFill>
        <p:spPr>
          <a:xfrm>
            <a:off x="0" y="0"/>
            <a:ext cx="576000" cy="590770"/>
          </a:xfrm>
          <a:prstGeom prst="rect">
            <a:avLst/>
          </a:prstGeom>
          <a:ln>
            <a:noFill/>
          </a:ln>
          <a:effectLst>
            <a:softEdge rad="112500"/>
          </a:effectLst>
        </p:spPr>
      </p:pic>
      <p:pic>
        <p:nvPicPr>
          <p:cNvPr id="16" name="Picture 15" descr="وی.jpg"/>
          <p:cNvPicPr>
            <a:picLocks noChangeAspect="1"/>
          </p:cNvPicPr>
          <p:nvPr/>
        </p:nvPicPr>
        <p:blipFill>
          <a:blip r:embed="rId4"/>
          <a:stretch>
            <a:fillRect/>
          </a:stretch>
        </p:blipFill>
        <p:spPr>
          <a:xfrm>
            <a:off x="3962400" y="685800"/>
            <a:ext cx="4724400" cy="48006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withEffect">
                                  <p:stCondLst>
                                    <p:cond delay="0"/>
                                  </p:stCondLst>
                                  <p:childTnLst>
                                    <p:set>
                                      <p:cBhvr>
                                        <p:cTn id="6" dur="1" fill="hold">
                                          <p:stCondLst>
                                            <p:cond delay="0"/>
                                          </p:stCondLst>
                                        </p:cTn>
                                        <p:tgtEl>
                                          <p:spTgt spid="18">
                                            <p:txEl>
                                              <p:pRg st="3" end="3"/>
                                            </p:txEl>
                                          </p:spTgt>
                                        </p:tgtEl>
                                        <p:attrNameLst>
                                          <p:attrName>style.visibility</p:attrName>
                                        </p:attrNameLst>
                                      </p:cBhvr>
                                      <p:to>
                                        <p:strVal val="visible"/>
                                      </p:to>
                                    </p:set>
                                    <p:anim calcmode="lin" valueType="num">
                                      <p:cBhvr>
                                        <p:cTn id="7" dur="1000" fill="hold"/>
                                        <p:tgtEl>
                                          <p:spTgt spid="18">
                                            <p:txEl>
                                              <p:pRg st="3" end="3"/>
                                            </p:txEl>
                                          </p:spTgt>
                                        </p:tgtEl>
                                        <p:attrNameLst>
                                          <p:attrName>ppt_w</p:attrName>
                                        </p:attrNameLst>
                                      </p:cBhvr>
                                      <p:tavLst>
                                        <p:tav tm="0">
                                          <p:val>
                                            <p:fltVal val="0"/>
                                          </p:val>
                                        </p:tav>
                                        <p:tav tm="100000">
                                          <p:val>
                                            <p:strVal val="#ppt_w"/>
                                          </p:val>
                                        </p:tav>
                                      </p:tavLst>
                                    </p:anim>
                                    <p:anim calcmode="lin" valueType="num">
                                      <p:cBhvr>
                                        <p:cTn id="8" dur="1000" fill="hold"/>
                                        <p:tgtEl>
                                          <p:spTgt spid="18">
                                            <p:txEl>
                                              <p:pRg st="3" end="3"/>
                                            </p:txEl>
                                          </p:spTgt>
                                        </p:tgtEl>
                                        <p:attrNameLst>
                                          <p:attrName>ppt_h</p:attrName>
                                        </p:attrNameLst>
                                      </p:cBhvr>
                                      <p:tavLst>
                                        <p:tav tm="0">
                                          <p:val>
                                            <p:fltVal val="0"/>
                                          </p:val>
                                        </p:tav>
                                        <p:tav tm="100000">
                                          <p:val>
                                            <p:strVal val="#ppt_h"/>
                                          </p:val>
                                        </p:tav>
                                      </p:tavLst>
                                    </p:anim>
                                    <p:anim calcmode="lin" valueType="num">
                                      <p:cBhvr>
                                        <p:cTn id="9" dur="1000" fill="hold"/>
                                        <p:tgtEl>
                                          <p:spTgt spid="18">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8">
                                            <p:txEl>
                                              <p:pRg st="3" end="3"/>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2"/>
          </p:nvPr>
        </p:nvSpPr>
        <p:spPr/>
        <p:txBody>
          <a:bodyPr>
            <a:normAutofit/>
          </a:bodyPr>
          <a:lstStyle/>
          <a:p>
            <a:pPr algn="r"/>
            <a:endParaRPr lang="fa-IR" sz="2800" dirty="0" smtClean="0"/>
          </a:p>
          <a:p>
            <a:pPr algn="r"/>
            <a:endParaRPr lang="fa-IR" sz="2800" dirty="0" smtClean="0"/>
          </a:p>
          <a:p>
            <a:pPr algn="r"/>
            <a:r>
              <a:rPr lang="fa-IR" sz="2800" dirty="0" smtClean="0"/>
              <a:t>با اجرای فایل آلوده توسط کاربر،مخفیانه نسخه جدیدی از خود را تولید می کند و به برنامه های دیگر می چسباند.</a:t>
            </a:r>
            <a:endParaRPr lang="en-US" sz="2800" dirty="0"/>
          </a:p>
        </p:txBody>
      </p:sp>
      <p:pic>
        <p:nvPicPr>
          <p:cNvPr id="7" name="Content Placeholder 6" descr="redirectvirus4.jpg"/>
          <p:cNvPicPr>
            <a:picLocks noGrp="1" noChangeAspect="1"/>
          </p:cNvPicPr>
          <p:nvPr>
            <p:ph sz="half" idx="1"/>
          </p:nvPr>
        </p:nvPicPr>
        <p:blipFill>
          <a:blip r:embed="rId3"/>
          <a:stretch>
            <a:fillRect/>
          </a:stretch>
        </p:blipFill>
        <p:spPr>
          <a:xfrm>
            <a:off x="3886200" y="609600"/>
            <a:ext cx="4952999" cy="49530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5" name="Date Placeholder 4"/>
          <p:cNvSpPr>
            <a:spLocks noGrp="1"/>
          </p:cNvSpPr>
          <p:nvPr>
            <p:ph type="dt" sz="half" idx="10"/>
          </p:nvPr>
        </p:nvSpPr>
        <p:spPr>
          <a:xfrm>
            <a:off x="0" y="6569075"/>
            <a:ext cx="2514600" cy="288925"/>
          </a:xfrm>
        </p:spPr>
        <p:txBody>
          <a:bodyPr/>
          <a:lstStyle/>
          <a:p>
            <a:fld id="{184A13C7-CF61-4DFF-92D5-7B8714C20A22}" type="datetime1">
              <a:rPr lang="en-US" b="1" smtClean="0">
                <a:solidFill>
                  <a:schemeClr val="tx1"/>
                </a:solidFill>
              </a:rPr>
              <a:pPr/>
              <a:t>4/16/2011</a:t>
            </a:fld>
            <a:endParaRPr lang="en-US" b="1" dirty="0">
              <a:solidFill>
                <a:schemeClr val="tx1"/>
              </a:solidFill>
            </a:endParaRPr>
          </a:p>
        </p:txBody>
      </p:sp>
      <p:sp>
        <p:nvSpPr>
          <p:cNvPr id="6" name="Slide Number Placeholder 5"/>
          <p:cNvSpPr>
            <a:spLocks noGrp="1"/>
          </p:cNvSpPr>
          <p:nvPr>
            <p:ph type="sldNum" sz="quarter" idx="12"/>
          </p:nvPr>
        </p:nvSpPr>
        <p:spPr/>
        <p:txBody>
          <a:bodyPr/>
          <a:lstStyle/>
          <a:p>
            <a:fld id="{BFBBE0B6-51E4-4FC5-942A-B729C53CC604}" type="slidenum">
              <a:rPr lang="en-US" b="1" smtClean="0">
                <a:solidFill>
                  <a:schemeClr val="tx1"/>
                </a:solidFill>
              </a:rPr>
              <a:pPr/>
              <a:t>13</a:t>
            </a:fld>
            <a:endParaRPr lang="en-US" b="1" dirty="0">
              <a:solidFill>
                <a:schemeClr val="tx1"/>
              </a:solidFill>
            </a:endParaRPr>
          </a:p>
        </p:txBody>
      </p:sp>
      <p:pic>
        <p:nvPicPr>
          <p:cNvPr id="8" name="Picture 7" descr="pgu.bmp"/>
          <p:cNvPicPr>
            <a:picLocks noChangeAspect="1"/>
          </p:cNvPicPr>
          <p:nvPr/>
        </p:nvPicPr>
        <p:blipFill>
          <a:blip r:embed="rId4"/>
          <a:stretch>
            <a:fillRect/>
          </a:stretch>
        </p:blipFill>
        <p:spPr>
          <a:xfrm>
            <a:off x="0" y="0"/>
            <a:ext cx="576000" cy="590770"/>
          </a:xfrm>
          <a:prstGeom prst="rect">
            <a:avLst/>
          </a:prstGeom>
          <a:ln>
            <a:noFill/>
          </a:ln>
          <a:effectLst>
            <a:softEdge rad="112500"/>
          </a:effec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2"/>
          </p:nvPr>
        </p:nvSpPr>
        <p:spPr/>
        <p:txBody>
          <a:bodyPr>
            <a:normAutofit/>
          </a:bodyPr>
          <a:lstStyle/>
          <a:p>
            <a:pPr algn="r" rtl="1"/>
            <a:endParaRPr lang="fa-IR" sz="2800" dirty="0" smtClean="0"/>
          </a:p>
          <a:p>
            <a:pPr algn="r" rtl="1"/>
            <a:endParaRPr lang="fa-IR" sz="2800" dirty="0" smtClean="0"/>
          </a:p>
          <a:p>
            <a:pPr algn="r" rtl="1"/>
            <a:endParaRPr lang="fa-IR" sz="2800" dirty="0" smtClean="0"/>
          </a:p>
          <a:p>
            <a:pPr algn="r" rtl="1"/>
            <a:endParaRPr lang="fa-IR" sz="2800" dirty="0" smtClean="0"/>
          </a:p>
          <a:p>
            <a:pPr algn="r" rtl="1"/>
            <a:r>
              <a:rPr lang="fa-IR" sz="2800" dirty="0" smtClean="0"/>
              <a:t>و کامپیوتر آنفو لانزا می گیرد.</a:t>
            </a:r>
            <a:endParaRPr lang="en-US" sz="2800" dirty="0"/>
          </a:p>
        </p:txBody>
      </p:sp>
      <p:pic>
        <p:nvPicPr>
          <p:cNvPr id="8" name="Content Placeholder 7" descr="بیمار.gif"/>
          <p:cNvPicPr>
            <a:picLocks noGrp="1" noChangeAspect="1"/>
          </p:cNvPicPr>
          <p:nvPr>
            <p:ph sz="half" idx="1"/>
          </p:nvPr>
        </p:nvPicPr>
        <p:blipFill>
          <a:blip r:embed="rId3"/>
          <a:stretch>
            <a:fillRect/>
          </a:stretch>
        </p:blipFill>
        <p:spPr>
          <a:xfrm>
            <a:off x="3733800" y="609600"/>
            <a:ext cx="5181599" cy="48006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5" name="Date Placeholder 4"/>
          <p:cNvSpPr>
            <a:spLocks noGrp="1"/>
          </p:cNvSpPr>
          <p:nvPr>
            <p:ph type="dt" sz="half" idx="10"/>
          </p:nvPr>
        </p:nvSpPr>
        <p:spPr>
          <a:xfrm>
            <a:off x="0" y="6569075"/>
            <a:ext cx="2514600" cy="288925"/>
          </a:xfrm>
        </p:spPr>
        <p:txBody>
          <a:bodyPr/>
          <a:lstStyle/>
          <a:p>
            <a:fld id="{184A13C7-CF61-4DFF-92D5-7B8714C20A22}" type="datetime1">
              <a:rPr lang="en-US" b="1" smtClean="0">
                <a:solidFill>
                  <a:schemeClr val="tx1"/>
                </a:solidFill>
              </a:rPr>
              <a:pPr/>
              <a:t>4/16/2011</a:t>
            </a:fld>
            <a:endParaRPr lang="en-US" b="1" dirty="0">
              <a:solidFill>
                <a:schemeClr val="tx1"/>
              </a:solidFill>
            </a:endParaRPr>
          </a:p>
        </p:txBody>
      </p:sp>
      <p:sp>
        <p:nvSpPr>
          <p:cNvPr id="6" name="Slide Number Placeholder 5"/>
          <p:cNvSpPr>
            <a:spLocks noGrp="1"/>
          </p:cNvSpPr>
          <p:nvPr>
            <p:ph type="sldNum" sz="quarter" idx="12"/>
          </p:nvPr>
        </p:nvSpPr>
        <p:spPr/>
        <p:txBody>
          <a:bodyPr/>
          <a:lstStyle/>
          <a:p>
            <a:fld id="{BFBBE0B6-51E4-4FC5-942A-B729C53CC604}" type="slidenum">
              <a:rPr lang="en-US" b="1" smtClean="0">
                <a:solidFill>
                  <a:schemeClr val="tx1"/>
                </a:solidFill>
              </a:rPr>
              <a:pPr/>
              <a:t>14</a:t>
            </a:fld>
            <a:endParaRPr lang="en-US" b="1" dirty="0">
              <a:solidFill>
                <a:schemeClr val="tx1"/>
              </a:solidFill>
            </a:endParaRPr>
          </a:p>
        </p:txBody>
      </p:sp>
      <p:pic>
        <p:nvPicPr>
          <p:cNvPr id="7" name="Picture 6" descr="pgu.bmp"/>
          <p:cNvPicPr>
            <a:picLocks noChangeAspect="1"/>
          </p:cNvPicPr>
          <p:nvPr/>
        </p:nvPicPr>
        <p:blipFill>
          <a:blip r:embed="rId4"/>
          <a:stretch>
            <a:fillRect/>
          </a:stretch>
        </p:blipFill>
        <p:spPr>
          <a:xfrm>
            <a:off x="0" y="0"/>
            <a:ext cx="576000" cy="590770"/>
          </a:xfrm>
          <a:prstGeom prst="rect">
            <a:avLst/>
          </a:prstGeom>
          <a:ln>
            <a:noFill/>
          </a:ln>
          <a:effectLst>
            <a:softEdge rad="112500"/>
          </a:effec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p:cTn id="7"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4" end="4"/>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
                                            <p:txEl>
                                              <p:pRg st="4" end="4"/>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8" name="Title 7"/>
          <p:cNvSpPr>
            <a:spLocks noGrp="1"/>
          </p:cNvSpPr>
          <p:nvPr>
            <p:ph type="title"/>
          </p:nvPr>
        </p:nvSpPr>
        <p:spPr>
          <a:xfrm>
            <a:off x="304800" y="2667000"/>
            <a:ext cx="8686800" cy="841248"/>
          </a:xfrm>
        </p:spPr>
        <p:txBody>
          <a:bodyPr>
            <a:noAutofit/>
          </a:bodyPr>
          <a:lstStyle/>
          <a:p>
            <a:pPr algn="ctr" rtl="1"/>
            <a:r>
              <a:rPr lang="fa-IR" sz="8000" dirty="0" smtClean="0"/>
              <a:t>انواع ویروس</a:t>
            </a:r>
            <a:endParaRPr lang="en-US" sz="8000" dirty="0"/>
          </a:p>
        </p:txBody>
      </p:sp>
      <p:sp>
        <p:nvSpPr>
          <p:cNvPr id="5" name="Date Placeholder 4"/>
          <p:cNvSpPr>
            <a:spLocks noGrp="1"/>
          </p:cNvSpPr>
          <p:nvPr>
            <p:ph type="dt" sz="half" idx="10"/>
          </p:nvPr>
        </p:nvSpPr>
        <p:spPr>
          <a:xfrm>
            <a:off x="0" y="6569075"/>
            <a:ext cx="2514600" cy="288925"/>
          </a:xfrm>
        </p:spPr>
        <p:txBody>
          <a:bodyPr/>
          <a:lstStyle/>
          <a:p>
            <a:fld id="{184A13C7-CF61-4DFF-92D5-7B8714C20A22}" type="datetime1">
              <a:rPr lang="en-US" b="1" smtClean="0">
                <a:solidFill>
                  <a:schemeClr val="tx1"/>
                </a:solidFill>
              </a:rPr>
              <a:pPr/>
              <a:t>4/16/2011</a:t>
            </a:fld>
            <a:endParaRPr lang="en-US" b="1" dirty="0">
              <a:solidFill>
                <a:schemeClr val="tx1"/>
              </a:solidFill>
            </a:endParaRPr>
          </a:p>
        </p:txBody>
      </p:sp>
      <p:sp>
        <p:nvSpPr>
          <p:cNvPr id="6" name="Slide Number Placeholder 5"/>
          <p:cNvSpPr>
            <a:spLocks noGrp="1"/>
          </p:cNvSpPr>
          <p:nvPr>
            <p:ph type="sldNum" sz="quarter" idx="12"/>
          </p:nvPr>
        </p:nvSpPr>
        <p:spPr/>
        <p:txBody>
          <a:bodyPr/>
          <a:lstStyle/>
          <a:p>
            <a:fld id="{BFBBE0B6-51E4-4FC5-942A-B729C53CC604}" type="slidenum">
              <a:rPr lang="en-US" b="1" smtClean="0">
                <a:solidFill>
                  <a:schemeClr val="tx1"/>
                </a:solidFill>
              </a:rPr>
              <a:pPr/>
              <a:t>15</a:t>
            </a:fld>
            <a:endParaRPr lang="en-US" b="1" dirty="0">
              <a:solidFill>
                <a:schemeClr val="tx1"/>
              </a:solidFill>
            </a:endParaRPr>
          </a:p>
        </p:txBody>
      </p:sp>
      <p:pic>
        <p:nvPicPr>
          <p:cNvPr id="7" name="Picture 6" descr="pgu.bmp"/>
          <p:cNvPicPr>
            <a:picLocks noChangeAspect="1"/>
          </p:cNvPicPr>
          <p:nvPr/>
        </p:nvPicPr>
        <p:blipFill>
          <a:blip r:embed="rId3"/>
          <a:stretch>
            <a:fillRect/>
          </a:stretch>
        </p:blipFill>
        <p:spPr>
          <a:xfrm>
            <a:off x="0" y="0"/>
            <a:ext cx="576000" cy="590770"/>
          </a:xfrm>
          <a:prstGeom prst="rect">
            <a:avLst/>
          </a:prstGeom>
          <a:ln>
            <a:noFill/>
          </a:ln>
          <a:effectLst>
            <a:softEdge rad="112500"/>
          </a:effec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2" nodeType="click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8"/>
                                        </p:tgtEl>
                                        <p:attrNameLst>
                                          <p:attrName>ppt_y</p:attrName>
                                        </p:attrNameLst>
                                      </p:cBhvr>
                                      <p:tavLst>
                                        <p:tav tm="0">
                                          <p:val>
                                            <p:strVal val="#ppt_y"/>
                                          </p:val>
                                        </p:tav>
                                        <p:tav tm="100000">
                                          <p:val>
                                            <p:strVal val="#ppt_y"/>
                                          </p:val>
                                        </p:tav>
                                      </p:tavLst>
                                    </p:anim>
                                    <p:anim calcmode="lin" valueType="num">
                                      <p:cBhvr>
                                        <p:cTn id="9"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2"/>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Date Placeholder 2"/>
          <p:cNvSpPr>
            <a:spLocks noGrp="1"/>
          </p:cNvSpPr>
          <p:nvPr>
            <p:ph type="dt" sz="half" idx="10"/>
          </p:nvPr>
        </p:nvSpPr>
        <p:spPr>
          <a:xfrm>
            <a:off x="0" y="6569075"/>
            <a:ext cx="2514600" cy="288925"/>
          </a:xfrm>
        </p:spPr>
        <p:txBody>
          <a:bodyPr/>
          <a:lstStyle/>
          <a:p>
            <a:fld id="{E21AF8A7-D71C-4B92-AECB-A2BAA236A601}" type="datetime1">
              <a:rPr lang="en-US" b="1" smtClean="0">
                <a:solidFill>
                  <a:schemeClr val="tx1"/>
                </a:solidFill>
              </a:rPr>
              <a:pPr/>
              <a:t>4/16/2011</a:t>
            </a:fld>
            <a:endParaRPr lang="en-US" b="1" dirty="0">
              <a:solidFill>
                <a:schemeClr val="tx1"/>
              </a:solidFill>
            </a:endParaRPr>
          </a:p>
        </p:txBody>
      </p:sp>
      <p:sp>
        <p:nvSpPr>
          <p:cNvPr id="4" name="Slide Number Placeholder 3"/>
          <p:cNvSpPr>
            <a:spLocks noGrp="1"/>
          </p:cNvSpPr>
          <p:nvPr>
            <p:ph type="sldNum" sz="quarter" idx="12"/>
          </p:nvPr>
        </p:nvSpPr>
        <p:spPr/>
        <p:txBody>
          <a:bodyPr/>
          <a:lstStyle/>
          <a:p>
            <a:fld id="{BFBBE0B6-51E4-4FC5-942A-B729C53CC604}" type="slidenum">
              <a:rPr lang="en-US" b="1" smtClean="0">
                <a:solidFill>
                  <a:schemeClr val="tx1"/>
                </a:solidFill>
              </a:rPr>
              <a:pPr/>
              <a:t>16</a:t>
            </a:fld>
            <a:endParaRPr lang="en-US" b="1" dirty="0">
              <a:solidFill>
                <a:schemeClr val="tx1"/>
              </a:solidFill>
            </a:endParaRPr>
          </a:p>
        </p:txBody>
      </p:sp>
      <p:graphicFrame>
        <p:nvGraphicFramePr>
          <p:cNvPr id="5" name="Diagram 4"/>
          <p:cNvGraphicFramePr/>
          <p:nvPr/>
        </p:nvGraphicFramePr>
        <p:xfrm>
          <a:off x="0" y="0"/>
          <a:ext cx="9144000"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7" name="Picture 6" descr="pgu.bmp"/>
          <p:cNvPicPr>
            <a:picLocks noChangeAspect="1"/>
          </p:cNvPicPr>
          <p:nvPr/>
        </p:nvPicPr>
        <p:blipFill>
          <a:blip r:embed="rId7"/>
          <a:stretch>
            <a:fillRect/>
          </a:stretch>
        </p:blipFill>
        <p:spPr>
          <a:xfrm>
            <a:off x="0" y="0"/>
            <a:ext cx="576000" cy="590770"/>
          </a:xfrm>
          <a:prstGeom prst="rect">
            <a:avLst/>
          </a:prstGeom>
          <a:ln>
            <a:noFill/>
          </a:ln>
          <a:effectLst>
            <a:softEdge rad="112500"/>
          </a:effec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5">
                                            <p:graphicEl>
                                              <a:dgm id="{7C216C5F-99F5-46A7-A62C-3AC8855D2DEA}"/>
                                            </p:graphicEl>
                                          </p:spTgt>
                                        </p:tgtEl>
                                        <p:attrNameLst>
                                          <p:attrName>style.visibility</p:attrName>
                                        </p:attrNameLst>
                                      </p:cBhvr>
                                      <p:to>
                                        <p:strVal val="visible"/>
                                      </p:to>
                                    </p:set>
                                    <p:anim from="(-#ppt_w/2)" to="(#ppt_x)" calcmode="lin" valueType="num">
                                      <p:cBhvr>
                                        <p:cTn id="7" dur="600" fill="hold">
                                          <p:stCondLst>
                                            <p:cond delay="0"/>
                                          </p:stCondLst>
                                        </p:cTn>
                                        <p:tgtEl>
                                          <p:spTgt spid="5">
                                            <p:graphicEl>
                                              <a:dgm id="{7C216C5F-99F5-46A7-A62C-3AC8855D2DEA}"/>
                                            </p:graphicEl>
                                          </p:spTgt>
                                        </p:tgtEl>
                                        <p:attrNameLst>
                                          <p:attrName>ppt_x</p:attrName>
                                        </p:attrNameLst>
                                      </p:cBhvr>
                                    </p:anim>
                                    <p:anim from="0" to="-1.0" calcmode="lin" valueType="num">
                                      <p:cBhvr>
                                        <p:cTn id="8" dur="200" decel="50000" autoRev="1" fill="hold">
                                          <p:stCondLst>
                                            <p:cond delay="600"/>
                                          </p:stCondLst>
                                        </p:cTn>
                                        <p:tgtEl>
                                          <p:spTgt spid="5">
                                            <p:graphicEl>
                                              <a:dgm id="{7C216C5F-99F5-46A7-A62C-3AC8855D2DEA}"/>
                                            </p:graphicEl>
                                          </p:spTgt>
                                        </p:tgtEl>
                                        <p:attrNameLst>
                                          <p:attrName>xshear</p:attrName>
                                        </p:attrNameLst>
                                      </p:cBhvr>
                                    </p:anim>
                                    <p:animScale>
                                      <p:cBhvr>
                                        <p:cTn id="9" dur="200" decel="100000" autoRev="1" fill="hold">
                                          <p:stCondLst>
                                            <p:cond delay="600"/>
                                          </p:stCondLst>
                                        </p:cTn>
                                        <p:tgtEl>
                                          <p:spTgt spid="5">
                                            <p:graphicEl>
                                              <a:dgm id="{7C216C5F-99F5-46A7-A62C-3AC8855D2DEA}"/>
                                            </p:graphicEl>
                                          </p:spTgt>
                                        </p:tgtEl>
                                      </p:cBhvr>
                                      <p:from x="100000" y="100000"/>
                                      <p:to x="80000" y="100000"/>
                                    </p:animScale>
                                    <p:anim by="(#ppt_h/3+#ppt_w*0.1)" calcmode="lin" valueType="num">
                                      <p:cBhvr additive="sum">
                                        <p:cTn id="10" dur="200" decel="100000" autoRev="1" fill="hold">
                                          <p:stCondLst>
                                            <p:cond delay="600"/>
                                          </p:stCondLst>
                                        </p:cTn>
                                        <p:tgtEl>
                                          <p:spTgt spid="5">
                                            <p:graphicEl>
                                              <a:dgm id="{7C216C5F-99F5-46A7-A62C-3AC8855D2DEA}"/>
                                            </p:graphicEl>
                                          </p:spTgt>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34" presetClass="entr" presetSubtype="0" fill="hold" grpId="0" nodeType="clickEffect">
                                  <p:stCondLst>
                                    <p:cond delay="0"/>
                                  </p:stCondLst>
                                  <p:childTnLst>
                                    <p:set>
                                      <p:cBhvr>
                                        <p:cTn id="14" dur="1" fill="hold">
                                          <p:stCondLst>
                                            <p:cond delay="0"/>
                                          </p:stCondLst>
                                        </p:cTn>
                                        <p:tgtEl>
                                          <p:spTgt spid="5">
                                            <p:graphicEl>
                                              <a:dgm id="{4BC5417C-F826-4796-9591-9BB5313460D6}"/>
                                            </p:graphicEl>
                                          </p:spTgt>
                                        </p:tgtEl>
                                        <p:attrNameLst>
                                          <p:attrName>style.visibility</p:attrName>
                                        </p:attrNameLst>
                                      </p:cBhvr>
                                      <p:to>
                                        <p:strVal val="visible"/>
                                      </p:to>
                                    </p:set>
                                    <p:anim from="(-#ppt_w/2)" to="(#ppt_x)" calcmode="lin" valueType="num">
                                      <p:cBhvr>
                                        <p:cTn id="15" dur="600" fill="hold">
                                          <p:stCondLst>
                                            <p:cond delay="0"/>
                                          </p:stCondLst>
                                        </p:cTn>
                                        <p:tgtEl>
                                          <p:spTgt spid="5">
                                            <p:graphicEl>
                                              <a:dgm id="{4BC5417C-F826-4796-9591-9BB5313460D6}"/>
                                            </p:graphicEl>
                                          </p:spTgt>
                                        </p:tgtEl>
                                        <p:attrNameLst>
                                          <p:attrName>ppt_x</p:attrName>
                                        </p:attrNameLst>
                                      </p:cBhvr>
                                    </p:anim>
                                    <p:anim from="0" to="-1.0" calcmode="lin" valueType="num">
                                      <p:cBhvr>
                                        <p:cTn id="16" dur="200" decel="50000" autoRev="1" fill="hold">
                                          <p:stCondLst>
                                            <p:cond delay="600"/>
                                          </p:stCondLst>
                                        </p:cTn>
                                        <p:tgtEl>
                                          <p:spTgt spid="5">
                                            <p:graphicEl>
                                              <a:dgm id="{4BC5417C-F826-4796-9591-9BB5313460D6}"/>
                                            </p:graphicEl>
                                          </p:spTgt>
                                        </p:tgtEl>
                                        <p:attrNameLst>
                                          <p:attrName>xshear</p:attrName>
                                        </p:attrNameLst>
                                      </p:cBhvr>
                                    </p:anim>
                                    <p:animScale>
                                      <p:cBhvr>
                                        <p:cTn id="17" dur="200" decel="100000" autoRev="1" fill="hold">
                                          <p:stCondLst>
                                            <p:cond delay="600"/>
                                          </p:stCondLst>
                                        </p:cTn>
                                        <p:tgtEl>
                                          <p:spTgt spid="5">
                                            <p:graphicEl>
                                              <a:dgm id="{4BC5417C-F826-4796-9591-9BB5313460D6}"/>
                                            </p:graphicEl>
                                          </p:spTgt>
                                        </p:tgtEl>
                                      </p:cBhvr>
                                      <p:from x="100000" y="100000"/>
                                      <p:to x="80000" y="100000"/>
                                    </p:animScale>
                                    <p:anim by="(#ppt_h/3+#ppt_w*0.1)" calcmode="lin" valueType="num">
                                      <p:cBhvr additive="sum">
                                        <p:cTn id="18" dur="200" decel="100000" autoRev="1" fill="hold">
                                          <p:stCondLst>
                                            <p:cond delay="600"/>
                                          </p:stCondLst>
                                        </p:cTn>
                                        <p:tgtEl>
                                          <p:spTgt spid="5">
                                            <p:graphicEl>
                                              <a:dgm id="{4BC5417C-F826-4796-9591-9BB5313460D6}"/>
                                            </p:graphicEl>
                                          </p:spTgt>
                                        </p:tgtEl>
                                        <p:attrNameLst>
                                          <p:attrName>ppt_x</p:attrName>
                                        </p:attrNameLst>
                                      </p:cBhvr>
                                    </p:anim>
                                  </p:childTnLst>
                                </p:cTn>
                              </p:par>
                              <p:par>
                                <p:cTn id="19" presetID="34" presetClass="entr" presetSubtype="0" fill="hold" grpId="0" nodeType="withEffect">
                                  <p:stCondLst>
                                    <p:cond delay="0"/>
                                  </p:stCondLst>
                                  <p:childTnLst>
                                    <p:set>
                                      <p:cBhvr>
                                        <p:cTn id="20" dur="1" fill="hold">
                                          <p:stCondLst>
                                            <p:cond delay="0"/>
                                          </p:stCondLst>
                                        </p:cTn>
                                        <p:tgtEl>
                                          <p:spTgt spid="5">
                                            <p:graphicEl>
                                              <a:dgm id="{EB28AF7B-2A0B-463E-971B-EF4FA0CF2DEB}"/>
                                            </p:graphicEl>
                                          </p:spTgt>
                                        </p:tgtEl>
                                        <p:attrNameLst>
                                          <p:attrName>style.visibility</p:attrName>
                                        </p:attrNameLst>
                                      </p:cBhvr>
                                      <p:to>
                                        <p:strVal val="visible"/>
                                      </p:to>
                                    </p:set>
                                    <p:anim from="(-#ppt_w/2)" to="(#ppt_x)" calcmode="lin" valueType="num">
                                      <p:cBhvr>
                                        <p:cTn id="21" dur="600" fill="hold">
                                          <p:stCondLst>
                                            <p:cond delay="0"/>
                                          </p:stCondLst>
                                        </p:cTn>
                                        <p:tgtEl>
                                          <p:spTgt spid="5">
                                            <p:graphicEl>
                                              <a:dgm id="{EB28AF7B-2A0B-463E-971B-EF4FA0CF2DEB}"/>
                                            </p:graphicEl>
                                          </p:spTgt>
                                        </p:tgtEl>
                                        <p:attrNameLst>
                                          <p:attrName>ppt_x</p:attrName>
                                        </p:attrNameLst>
                                      </p:cBhvr>
                                    </p:anim>
                                    <p:anim from="0" to="-1.0" calcmode="lin" valueType="num">
                                      <p:cBhvr>
                                        <p:cTn id="22" dur="200" decel="50000" autoRev="1" fill="hold">
                                          <p:stCondLst>
                                            <p:cond delay="600"/>
                                          </p:stCondLst>
                                        </p:cTn>
                                        <p:tgtEl>
                                          <p:spTgt spid="5">
                                            <p:graphicEl>
                                              <a:dgm id="{EB28AF7B-2A0B-463E-971B-EF4FA0CF2DEB}"/>
                                            </p:graphicEl>
                                          </p:spTgt>
                                        </p:tgtEl>
                                        <p:attrNameLst>
                                          <p:attrName>xshear</p:attrName>
                                        </p:attrNameLst>
                                      </p:cBhvr>
                                    </p:anim>
                                    <p:animScale>
                                      <p:cBhvr>
                                        <p:cTn id="23" dur="200" decel="100000" autoRev="1" fill="hold">
                                          <p:stCondLst>
                                            <p:cond delay="600"/>
                                          </p:stCondLst>
                                        </p:cTn>
                                        <p:tgtEl>
                                          <p:spTgt spid="5">
                                            <p:graphicEl>
                                              <a:dgm id="{EB28AF7B-2A0B-463E-971B-EF4FA0CF2DEB}"/>
                                            </p:graphicEl>
                                          </p:spTgt>
                                        </p:tgtEl>
                                      </p:cBhvr>
                                      <p:from x="100000" y="100000"/>
                                      <p:to x="80000" y="100000"/>
                                    </p:animScale>
                                    <p:anim by="(#ppt_h/3+#ppt_w*0.1)" calcmode="lin" valueType="num">
                                      <p:cBhvr additive="sum">
                                        <p:cTn id="24" dur="200" decel="100000" autoRev="1" fill="hold">
                                          <p:stCondLst>
                                            <p:cond delay="600"/>
                                          </p:stCondLst>
                                        </p:cTn>
                                        <p:tgtEl>
                                          <p:spTgt spid="5">
                                            <p:graphicEl>
                                              <a:dgm id="{EB28AF7B-2A0B-463E-971B-EF4FA0CF2DEB}"/>
                                            </p:graphicEl>
                                          </p:spTgt>
                                        </p:tgtEl>
                                        <p:attrNameLst>
                                          <p:attrName>ppt_x</p:attrName>
                                        </p:attrNameLst>
                                      </p:cBhvr>
                                    </p:anim>
                                  </p:childTnLst>
                                </p:cTn>
                              </p:par>
                            </p:childTnLst>
                          </p:cTn>
                        </p:par>
                      </p:childTnLst>
                    </p:cTn>
                  </p:par>
                  <p:par>
                    <p:cTn id="25" fill="hold">
                      <p:stCondLst>
                        <p:cond delay="indefinite"/>
                      </p:stCondLst>
                      <p:childTnLst>
                        <p:par>
                          <p:cTn id="26" fill="hold">
                            <p:stCondLst>
                              <p:cond delay="0"/>
                            </p:stCondLst>
                            <p:childTnLst>
                              <p:par>
                                <p:cTn id="27" presetID="34" presetClass="entr" presetSubtype="0" fill="hold" grpId="0" nodeType="clickEffect">
                                  <p:stCondLst>
                                    <p:cond delay="0"/>
                                  </p:stCondLst>
                                  <p:childTnLst>
                                    <p:set>
                                      <p:cBhvr>
                                        <p:cTn id="28" dur="1" fill="hold">
                                          <p:stCondLst>
                                            <p:cond delay="0"/>
                                          </p:stCondLst>
                                        </p:cTn>
                                        <p:tgtEl>
                                          <p:spTgt spid="5">
                                            <p:graphicEl>
                                              <a:dgm id="{84F21921-BA2E-44DC-9090-747277526F7B}"/>
                                            </p:graphicEl>
                                          </p:spTgt>
                                        </p:tgtEl>
                                        <p:attrNameLst>
                                          <p:attrName>style.visibility</p:attrName>
                                        </p:attrNameLst>
                                      </p:cBhvr>
                                      <p:to>
                                        <p:strVal val="visible"/>
                                      </p:to>
                                    </p:set>
                                    <p:anim from="(-#ppt_w/2)" to="(#ppt_x)" calcmode="lin" valueType="num">
                                      <p:cBhvr>
                                        <p:cTn id="29" dur="600" fill="hold">
                                          <p:stCondLst>
                                            <p:cond delay="0"/>
                                          </p:stCondLst>
                                        </p:cTn>
                                        <p:tgtEl>
                                          <p:spTgt spid="5">
                                            <p:graphicEl>
                                              <a:dgm id="{84F21921-BA2E-44DC-9090-747277526F7B}"/>
                                            </p:graphicEl>
                                          </p:spTgt>
                                        </p:tgtEl>
                                        <p:attrNameLst>
                                          <p:attrName>ppt_x</p:attrName>
                                        </p:attrNameLst>
                                      </p:cBhvr>
                                    </p:anim>
                                    <p:anim from="0" to="-1.0" calcmode="lin" valueType="num">
                                      <p:cBhvr>
                                        <p:cTn id="30" dur="200" decel="50000" autoRev="1" fill="hold">
                                          <p:stCondLst>
                                            <p:cond delay="600"/>
                                          </p:stCondLst>
                                        </p:cTn>
                                        <p:tgtEl>
                                          <p:spTgt spid="5">
                                            <p:graphicEl>
                                              <a:dgm id="{84F21921-BA2E-44DC-9090-747277526F7B}"/>
                                            </p:graphicEl>
                                          </p:spTgt>
                                        </p:tgtEl>
                                        <p:attrNameLst>
                                          <p:attrName>xshear</p:attrName>
                                        </p:attrNameLst>
                                      </p:cBhvr>
                                    </p:anim>
                                    <p:animScale>
                                      <p:cBhvr>
                                        <p:cTn id="31" dur="200" decel="100000" autoRev="1" fill="hold">
                                          <p:stCondLst>
                                            <p:cond delay="600"/>
                                          </p:stCondLst>
                                        </p:cTn>
                                        <p:tgtEl>
                                          <p:spTgt spid="5">
                                            <p:graphicEl>
                                              <a:dgm id="{84F21921-BA2E-44DC-9090-747277526F7B}"/>
                                            </p:graphicEl>
                                          </p:spTgt>
                                        </p:tgtEl>
                                      </p:cBhvr>
                                      <p:from x="100000" y="100000"/>
                                      <p:to x="80000" y="100000"/>
                                    </p:animScale>
                                    <p:anim by="(#ppt_h/3+#ppt_w*0.1)" calcmode="lin" valueType="num">
                                      <p:cBhvr additive="sum">
                                        <p:cTn id="32" dur="200" decel="100000" autoRev="1" fill="hold">
                                          <p:stCondLst>
                                            <p:cond delay="600"/>
                                          </p:stCondLst>
                                        </p:cTn>
                                        <p:tgtEl>
                                          <p:spTgt spid="5">
                                            <p:graphicEl>
                                              <a:dgm id="{84F21921-BA2E-44DC-9090-747277526F7B}"/>
                                            </p:graphicEl>
                                          </p:spTgt>
                                        </p:tgtEl>
                                        <p:attrNameLst>
                                          <p:attrName>ppt_x</p:attrName>
                                        </p:attrNameLst>
                                      </p:cBhvr>
                                    </p:anim>
                                  </p:childTnLst>
                                </p:cTn>
                              </p:par>
                              <p:par>
                                <p:cTn id="33" presetID="34" presetClass="entr" presetSubtype="0" fill="hold" grpId="0" nodeType="withEffect">
                                  <p:stCondLst>
                                    <p:cond delay="0"/>
                                  </p:stCondLst>
                                  <p:childTnLst>
                                    <p:set>
                                      <p:cBhvr>
                                        <p:cTn id="34" dur="1" fill="hold">
                                          <p:stCondLst>
                                            <p:cond delay="0"/>
                                          </p:stCondLst>
                                        </p:cTn>
                                        <p:tgtEl>
                                          <p:spTgt spid="5">
                                            <p:graphicEl>
                                              <a:dgm id="{98861356-E5B5-4DDD-A07C-D9199FAACA53}"/>
                                            </p:graphicEl>
                                          </p:spTgt>
                                        </p:tgtEl>
                                        <p:attrNameLst>
                                          <p:attrName>style.visibility</p:attrName>
                                        </p:attrNameLst>
                                      </p:cBhvr>
                                      <p:to>
                                        <p:strVal val="visible"/>
                                      </p:to>
                                    </p:set>
                                    <p:anim from="(-#ppt_w/2)" to="(#ppt_x)" calcmode="lin" valueType="num">
                                      <p:cBhvr>
                                        <p:cTn id="35" dur="600" fill="hold">
                                          <p:stCondLst>
                                            <p:cond delay="0"/>
                                          </p:stCondLst>
                                        </p:cTn>
                                        <p:tgtEl>
                                          <p:spTgt spid="5">
                                            <p:graphicEl>
                                              <a:dgm id="{98861356-E5B5-4DDD-A07C-D9199FAACA53}"/>
                                            </p:graphicEl>
                                          </p:spTgt>
                                        </p:tgtEl>
                                        <p:attrNameLst>
                                          <p:attrName>ppt_x</p:attrName>
                                        </p:attrNameLst>
                                      </p:cBhvr>
                                    </p:anim>
                                    <p:anim from="0" to="-1.0" calcmode="lin" valueType="num">
                                      <p:cBhvr>
                                        <p:cTn id="36" dur="200" decel="50000" autoRev="1" fill="hold">
                                          <p:stCondLst>
                                            <p:cond delay="600"/>
                                          </p:stCondLst>
                                        </p:cTn>
                                        <p:tgtEl>
                                          <p:spTgt spid="5">
                                            <p:graphicEl>
                                              <a:dgm id="{98861356-E5B5-4DDD-A07C-D9199FAACA53}"/>
                                            </p:graphicEl>
                                          </p:spTgt>
                                        </p:tgtEl>
                                        <p:attrNameLst>
                                          <p:attrName>xshear</p:attrName>
                                        </p:attrNameLst>
                                      </p:cBhvr>
                                    </p:anim>
                                    <p:animScale>
                                      <p:cBhvr>
                                        <p:cTn id="37" dur="200" decel="100000" autoRev="1" fill="hold">
                                          <p:stCondLst>
                                            <p:cond delay="600"/>
                                          </p:stCondLst>
                                        </p:cTn>
                                        <p:tgtEl>
                                          <p:spTgt spid="5">
                                            <p:graphicEl>
                                              <a:dgm id="{98861356-E5B5-4DDD-A07C-D9199FAACA53}"/>
                                            </p:graphicEl>
                                          </p:spTgt>
                                        </p:tgtEl>
                                      </p:cBhvr>
                                      <p:from x="100000" y="100000"/>
                                      <p:to x="80000" y="100000"/>
                                    </p:animScale>
                                    <p:anim by="(#ppt_h/3+#ppt_w*0.1)" calcmode="lin" valueType="num">
                                      <p:cBhvr additive="sum">
                                        <p:cTn id="38" dur="200" decel="100000" autoRev="1" fill="hold">
                                          <p:stCondLst>
                                            <p:cond delay="600"/>
                                          </p:stCondLst>
                                        </p:cTn>
                                        <p:tgtEl>
                                          <p:spTgt spid="5">
                                            <p:graphicEl>
                                              <a:dgm id="{98861356-E5B5-4DDD-A07C-D9199FAACA53}"/>
                                            </p:graphicEl>
                                          </p:spTgt>
                                        </p:tgtEl>
                                        <p:attrNameLst>
                                          <p:attrName>ppt_x</p:attrName>
                                        </p:attrNameLst>
                                      </p:cBhvr>
                                    </p:anim>
                                  </p:childTnLst>
                                </p:cTn>
                              </p:par>
                            </p:childTnLst>
                          </p:cTn>
                        </p:par>
                      </p:childTnLst>
                    </p:cTn>
                  </p:par>
                  <p:par>
                    <p:cTn id="39" fill="hold">
                      <p:stCondLst>
                        <p:cond delay="indefinite"/>
                      </p:stCondLst>
                      <p:childTnLst>
                        <p:par>
                          <p:cTn id="40" fill="hold">
                            <p:stCondLst>
                              <p:cond delay="0"/>
                            </p:stCondLst>
                            <p:childTnLst>
                              <p:par>
                                <p:cTn id="41" presetID="34" presetClass="entr" presetSubtype="0" fill="hold" grpId="0" nodeType="clickEffect">
                                  <p:stCondLst>
                                    <p:cond delay="0"/>
                                  </p:stCondLst>
                                  <p:childTnLst>
                                    <p:set>
                                      <p:cBhvr>
                                        <p:cTn id="42" dur="1" fill="hold">
                                          <p:stCondLst>
                                            <p:cond delay="0"/>
                                          </p:stCondLst>
                                        </p:cTn>
                                        <p:tgtEl>
                                          <p:spTgt spid="5">
                                            <p:graphicEl>
                                              <a:dgm id="{10A039FE-2412-4DB8-802A-0F91F1F010EA}"/>
                                            </p:graphicEl>
                                          </p:spTgt>
                                        </p:tgtEl>
                                        <p:attrNameLst>
                                          <p:attrName>style.visibility</p:attrName>
                                        </p:attrNameLst>
                                      </p:cBhvr>
                                      <p:to>
                                        <p:strVal val="visible"/>
                                      </p:to>
                                    </p:set>
                                    <p:anim from="(-#ppt_w/2)" to="(#ppt_x)" calcmode="lin" valueType="num">
                                      <p:cBhvr>
                                        <p:cTn id="43" dur="600" fill="hold">
                                          <p:stCondLst>
                                            <p:cond delay="0"/>
                                          </p:stCondLst>
                                        </p:cTn>
                                        <p:tgtEl>
                                          <p:spTgt spid="5">
                                            <p:graphicEl>
                                              <a:dgm id="{10A039FE-2412-4DB8-802A-0F91F1F010EA}"/>
                                            </p:graphicEl>
                                          </p:spTgt>
                                        </p:tgtEl>
                                        <p:attrNameLst>
                                          <p:attrName>ppt_x</p:attrName>
                                        </p:attrNameLst>
                                      </p:cBhvr>
                                    </p:anim>
                                    <p:anim from="0" to="-1.0" calcmode="lin" valueType="num">
                                      <p:cBhvr>
                                        <p:cTn id="44" dur="200" decel="50000" autoRev="1" fill="hold">
                                          <p:stCondLst>
                                            <p:cond delay="600"/>
                                          </p:stCondLst>
                                        </p:cTn>
                                        <p:tgtEl>
                                          <p:spTgt spid="5">
                                            <p:graphicEl>
                                              <a:dgm id="{10A039FE-2412-4DB8-802A-0F91F1F010EA}"/>
                                            </p:graphicEl>
                                          </p:spTgt>
                                        </p:tgtEl>
                                        <p:attrNameLst>
                                          <p:attrName>xshear</p:attrName>
                                        </p:attrNameLst>
                                      </p:cBhvr>
                                    </p:anim>
                                    <p:animScale>
                                      <p:cBhvr>
                                        <p:cTn id="45" dur="200" decel="100000" autoRev="1" fill="hold">
                                          <p:stCondLst>
                                            <p:cond delay="600"/>
                                          </p:stCondLst>
                                        </p:cTn>
                                        <p:tgtEl>
                                          <p:spTgt spid="5">
                                            <p:graphicEl>
                                              <a:dgm id="{10A039FE-2412-4DB8-802A-0F91F1F010EA}"/>
                                            </p:graphicEl>
                                          </p:spTgt>
                                        </p:tgtEl>
                                      </p:cBhvr>
                                      <p:from x="100000" y="100000"/>
                                      <p:to x="80000" y="100000"/>
                                    </p:animScale>
                                    <p:anim by="(#ppt_h/3+#ppt_w*0.1)" calcmode="lin" valueType="num">
                                      <p:cBhvr additive="sum">
                                        <p:cTn id="46" dur="200" decel="100000" autoRev="1" fill="hold">
                                          <p:stCondLst>
                                            <p:cond delay="600"/>
                                          </p:stCondLst>
                                        </p:cTn>
                                        <p:tgtEl>
                                          <p:spTgt spid="5">
                                            <p:graphicEl>
                                              <a:dgm id="{10A039FE-2412-4DB8-802A-0F91F1F010EA}"/>
                                            </p:graphicEl>
                                          </p:spTgt>
                                        </p:tgtEl>
                                        <p:attrNameLst>
                                          <p:attrName>ppt_x</p:attrName>
                                        </p:attrNameLst>
                                      </p:cBhvr>
                                    </p:anim>
                                  </p:childTnLst>
                                </p:cTn>
                              </p:par>
                              <p:par>
                                <p:cTn id="47" presetID="34" presetClass="entr" presetSubtype="0" fill="hold" grpId="0" nodeType="withEffect">
                                  <p:stCondLst>
                                    <p:cond delay="0"/>
                                  </p:stCondLst>
                                  <p:childTnLst>
                                    <p:set>
                                      <p:cBhvr>
                                        <p:cTn id="48" dur="1" fill="hold">
                                          <p:stCondLst>
                                            <p:cond delay="0"/>
                                          </p:stCondLst>
                                        </p:cTn>
                                        <p:tgtEl>
                                          <p:spTgt spid="5">
                                            <p:graphicEl>
                                              <a:dgm id="{98739BDD-4CC9-457A-A3DF-71398E966CB8}"/>
                                            </p:graphicEl>
                                          </p:spTgt>
                                        </p:tgtEl>
                                        <p:attrNameLst>
                                          <p:attrName>style.visibility</p:attrName>
                                        </p:attrNameLst>
                                      </p:cBhvr>
                                      <p:to>
                                        <p:strVal val="visible"/>
                                      </p:to>
                                    </p:set>
                                    <p:anim from="(-#ppt_w/2)" to="(#ppt_x)" calcmode="lin" valueType="num">
                                      <p:cBhvr>
                                        <p:cTn id="49" dur="600" fill="hold">
                                          <p:stCondLst>
                                            <p:cond delay="0"/>
                                          </p:stCondLst>
                                        </p:cTn>
                                        <p:tgtEl>
                                          <p:spTgt spid="5">
                                            <p:graphicEl>
                                              <a:dgm id="{98739BDD-4CC9-457A-A3DF-71398E966CB8}"/>
                                            </p:graphicEl>
                                          </p:spTgt>
                                        </p:tgtEl>
                                        <p:attrNameLst>
                                          <p:attrName>ppt_x</p:attrName>
                                        </p:attrNameLst>
                                      </p:cBhvr>
                                    </p:anim>
                                    <p:anim from="0" to="-1.0" calcmode="lin" valueType="num">
                                      <p:cBhvr>
                                        <p:cTn id="50" dur="200" decel="50000" autoRev="1" fill="hold">
                                          <p:stCondLst>
                                            <p:cond delay="600"/>
                                          </p:stCondLst>
                                        </p:cTn>
                                        <p:tgtEl>
                                          <p:spTgt spid="5">
                                            <p:graphicEl>
                                              <a:dgm id="{98739BDD-4CC9-457A-A3DF-71398E966CB8}"/>
                                            </p:graphicEl>
                                          </p:spTgt>
                                        </p:tgtEl>
                                        <p:attrNameLst>
                                          <p:attrName>xshear</p:attrName>
                                        </p:attrNameLst>
                                      </p:cBhvr>
                                    </p:anim>
                                    <p:animScale>
                                      <p:cBhvr>
                                        <p:cTn id="51" dur="200" decel="100000" autoRev="1" fill="hold">
                                          <p:stCondLst>
                                            <p:cond delay="600"/>
                                          </p:stCondLst>
                                        </p:cTn>
                                        <p:tgtEl>
                                          <p:spTgt spid="5">
                                            <p:graphicEl>
                                              <a:dgm id="{98739BDD-4CC9-457A-A3DF-71398E966CB8}"/>
                                            </p:graphicEl>
                                          </p:spTgt>
                                        </p:tgtEl>
                                      </p:cBhvr>
                                      <p:from x="100000" y="100000"/>
                                      <p:to x="80000" y="100000"/>
                                    </p:animScale>
                                    <p:anim by="(#ppt_h/3+#ppt_w*0.1)" calcmode="lin" valueType="num">
                                      <p:cBhvr additive="sum">
                                        <p:cTn id="52" dur="200" decel="100000" autoRev="1" fill="hold">
                                          <p:stCondLst>
                                            <p:cond delay="600"/>
                                          </p:stCondLst>
                                        </p:cTn>
                                        <p:tgtEl>
                                          <p:spTgt spid="5">
                                            <p:graphicEl>
                                              <a:dgm id="{98739BDD-4CC9-457A-A3DF-71398E966CB8}"/>
                                            </p:graphicEl>
                                          </p:spTgt>
                                        </p:tgtEl>
                                        <p:attrNameLst>
                                          <p:attrName>ppt_x</p:attrName>
                                        </p:attrNameLst>
                                      </p:cBhvr>
                                    </p:anim>
                                  </p:childTnLst>
                                </p:cTn>
                              </p:par>
                              <p:par>
                                <p:cTn id="53" presetID="34" presetClass="entr" presetSubtype="0" fill="hold" grpId="0" nodeType="withEffect">
                                  <p:stCondLst>
                                    <p:cond delay="0"/>
                                  </p:stCondLst>
                                  <p:childTnLst>
                                    <p:set>
                                      <p:cBhvr>
                                        <p:cTn id="54" dur="1" fill="hold">
                                          <p:stCondLst>
                                            <p:cond delay="0"/>
                                          </p:stCondLst>
                                        </p:cTn>
                                        <p:tgtEl>
                                          <p:spTgt spid="5">
                                            <p:graphicEl>
                                              <a:dgm id="{2485DBA4-C522-42A6-9E2D-1B3939923DB2}"/>
                                            </p:graphicEl>
                                          </p:spTgt>
                                        </p:tgtEl>
                                        <p:attrNameLst>
                                          <p:attrName>style.visibility</p:attrName>
                                        </p:attrNameLst>
                                      </p:cBhvr>
                                      <p:to>
                                        <p:strVal val="visible"/>
                                      </p:to>
                                    </p:set>
                                    <p:anim from="(-#ppt_w/2)" to="(#ppt_x)" calcmode="lin" valueType="num">
                                      <p:cBhvr>
                                        <p:cTn id="55" dur="600" fill="hold">
                                          <p:stCondLst>
                                            <p:cond delay="0"/>
                                          </p:stCondLst>
                                        </p:cTn>
                                        <p:tgtEl>
                                          <p:spTgt spid="5">
                                            <p:graphicEl>
                                              <a:dgm id="{2485DBA4-C522-42A6-9E2D-1B3939923DB2}"/>
                                            </p:graphicEl>
                                          </p:spTgt>
                                        </p:tgtEl>
                                        <p:attrNameLst>
                                          <p:attrName>ppt_x</p:attrName>
                                        </p:attrNameLst>
                                      </p:cBhvr>
                                    </p:anim>
                                    <p:anim from="0" to="-1.0" calcmode="lin" valueType="num">
                                      <p:cBhvr>
                                        <p:cTn id="56" dur="200" decel="50000" autoRev="1" fill="hold">
                                          <p:stCondLst>
                                            <p:cond delay="600"/>
                                          </p:stCondLst>
                                        </p:cTn>
                                        <p:tgtEl>
                                          <p:spTgt spid="5">
                                            <p:graphicEl>
                                              <a:dgm id="{2485DBA4-C522-42A6-9E2D-1B3939923DB2}"/>
                                            </p:graphicEl>
                                          </p:spTgt>
                                        </p:tgtEl>
                                        <p:attrNameLst>
                                          <p:attrName>xshear</p:attrName>
                                        </p:attrNameLst>
                                      </p:cBhvr>
                                    </p:anim>
                                    <p:animScale>
                                      <p:cBhvr>
                                        <p:cTn id="57" dur="200" decel="100000" autoRev="1" fill="hold">
                                          <p:stCondLst>
                                            <p:cond delay="600"/>
                                          </p:stCondLst>
                                        </p:cTn>
                                        <p:tgtEl>
                                          <p:spTgt spid="5">
                                            <p:graphicEl>
                                              <a:dgm id="{2485DBA4-C522-42A6-9E2D-1B3939923DB2}"/>
                                            </p:graphicEl>
                                          </p:spTgt>
                                        </p:tgtEl>
                                      </p:cBhvr>
                                      <p:from x="100000" y="100000"/>
                                      <p:to x="80000" y="100000"/>
                                    </p:animScale>
                                    <p:anim by="(#ppt_h/3+#ppt_w*0.1)" calcmode="lin" valueType="num">
                                      <p:cBhvr additive="sum">
                                        <p:cTn id="58" dur="200" decel="100000" autoRev="1" fill="hold">
                                          <p:stCondLst>
                                            <p:cond delay="600"/>
                                          </p:stCondLst>
                                        </p:cTn>
                                        <p:tgtEl>
                                          <p:spTgt spid="5">
                                            <p:graphicEl>
                                              <a:dgm id="{2485DBA4-C522-42A6-9E2D-1B3939923DB2}"/>
                                            </p:graphic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uiExpand="1">
        <p:bldSub>
          <a:bldDgm bld="one" rev="1"/>
        </p:bldSub>
      </p:bldGraphic>
    </p:bld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US"/>
          </a:p>
        </p:txBody>
      </p:sp>
      <p:sp>
        <p:nvSpPr>
          <p:cNvPr id="7" name="Text Placeholder 6"/>
          <p:cNvSpPr>
            <a:spLocks noGrp="1"/>
          </p:cNvSpPr>
          <p:nvPr>
            <p:ph type="body" idx="2"/>
          </p:nvPr>
        </p:nvSpPr>
        <p:spPr/>
        <p:txBody>
          <a:bodyPr>
            <a:normAutofit/>
          </a:bodyPr>
          <a:lstStyle/>
          <a:p>
            <a:pPr algn="r" rtl="1"/>
            <a:endParaRPr lang="fa-IR" sz="2000" dirty="0" smtClean="0"/>
          </a:p>
          <a:p>
            <a:pPr algn="r" rtl="1"/>
            <a:r>
              <a:rPr lang="fa-IR" sz="2400" b="1" i="1" dirty="0" smtClean="0"/>
              <a:t>ایمیل ویروس</a:t>
            </a:r>
          </a:p>
          <a:p>
            <a:pPr algn="r" rtl="1"/>
            <a:r>
              <a:rPr lang="fa-IR" sz="2000" dirty="0" smtClean="0"/>
              <a:t>از طریق ایمیل وارد سیستم می شود و معمولا به صورت مخفیانه درون یک فایل ضمیمه قرار دارد.متن نامه متن مشخصی نیست و بسته به روحیه ارسال  کننده می تواند محبت آمیز یا تهدید کننده باشد.با ارسال ایمیل به دیگر کامپیوتر ها ویروس گسترش می یابد.</a:t>
            </a:r>
            <a:endParaRPr lang="en-US" sz="2000" dirty="0"/>
          </a:p>
        </p:txBody>
      </p:sp>
      <p:pic>
        <p:nvPicPr>
          <p:cNvPr id="9" name="Content Placeholder 8" descr="pc_virus.jpg"/>
          <p:cNvPicPr>
            <a:picLocks noGrp="1" noChangeAspect="1"/>
          </p:cNvPicPr>
          <p:nvPr>
            <p:ph sz="half" idx="1"/>
          </p:nvPr>
        </p:nvPicPr>
        <p:blipFill>
          <a:blip r:embed="rId3"/>
          <a:stretch>
            <a:fillRect/>
          </a:stretch>
        </p:blipFill>
        <p:spPr>
          <a:xfrm>
            <a:off x="4038600" y="685800"/>
            <a:ext cx="4648199" cy="480059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3" name="Date Placeholder 2"/>
          <p:cNvSpPr>
            <a:spLocks noGrp="1"/>
          </p:cNvSpPr>
          <p:nvPr>
            <p:ph type="dt" sz="half" idx="10"/>
          </p:nvPr>
        </p:nvSpPr>
        <p:spPr>
          <a:xfrm>
            <a:off x="0" y="6569075"/>
            <a:ext cx="2514600" cy="288925"/>
          </a:xfrm>
        </p:spPr>
        <p:txBody>
          <a:bodyPr/>
          <a:lstStyle/>
          <a:p>
            <a:fld id="{E21AF8A7-D71C-4B92-AECB-A2BAA236A601}" type="datetime1">
              <a:rPr lang="en-US" b="1" smtClean="0">
                <a:solidFill>
                  <a:schemeClr val="tx1"/>
                </a:solidFill>
              </a:rPr>
              <a:pPr/>
              <a:t>4/16/2011</a:t>
            </a:fld>
            <a:endParaRPr lang="en-US" b="1" dirty="0">
              <a:solidFill>
                <a:schemeClr val="tx1"/>
              </a:solidFill>
            </a:endParaRPr>
          </a:p>
        </p:txBody>
      </p:sp>
      <p:sp>
        <p:nvSpPr>
          <p:cNvPr id="4" name="Slide Number Placeholder 3"/>
          <p:cNvSpPr>
            <a:spLocks noGrp="1"/>
          </p:cNvSpPr>
          <p:nvPr>
            <p:ph type="sldNum" sz="quarter" idx="12"/>
          </p:nvPr>
        </p:nvSpPr>
        <p:spPr/>
        <p:txBody>
          <a:bodyPr/>
          <a:lstStyle/>
          <a:p>
            <a:fld id="{BFBBE0B6-51E4-4FC5-942A-B729C53CC604}" type="slidenum">
              <a:rPr lang="en-US" b="1" smtClean="0">
                <a:solidFill>
                  <a:schemeClr val="tx1"/>
                </a:solidFill>
              </a:rPr>
              <a:pPr/>
              <a:t>17</a:t>
            </a:fld>
            <a:endParaRPr lang="en-US" b="1" dirty="0">
              <a:solidFill>
                <a:schemeClr val="tx1"/>
              </a:solidFill>
            </a:endParaRPr>
          </a:p>
        </p:txBody>
      </p:sp>
      <p:pic>
        <p:nvPicPr>
          <p:cNvPr id="8" name="Picture 7" descr="pgu.bmp"/>
          <p:cNvPicPr>
            <a:picLocks noChangeAspect="1"/>
          </p:cNvPicPr>
          <p:nvPr/>
        </p:nvPicPr>
        <p:blipFill>
          <a:blip r:embed="rId4"/>
          <a:stretch>
            <a:fillRect/>
          </a:stretch>
        </p:blipFill>
        <p:spPr>
          <a:xfrm>
            <a:off x="0" y="0"/>
            <a:ext cx="576000" cy="590770"/>
          </a:xfrm>
          <a:prstGeom prst="rect">
            <a:avLst/>
          </a:prstGeom>
          <a:ln>
            <a:noFill/>
          </a:ln>
          <a:effectLst>
            <a:softEdge rad="112500"/>
          </a:effec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 calcmode="lin" valueType="num">
                                      <p:cBhvr>
                                        <p:cTn id="7" dur="1000" fill="hold"/>
                                        <p:tgtEl>
                                          <p:spTgt spid="7">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7">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7">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7">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grpId="0"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anim calcmode="lin" valueType="num">
                                      <p:cBhvr>
                                        <p:cTn id="15" dur="1000" fill="hold"/>
                                        <p:tgtEl>
                                          <p:spTgt spid="7">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7">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7">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7">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Text Placeholder 2"/>
          <p:cNvSpPr>
            <a:spLocks noGrp="1"/>
          </p:cNvSpPr>
          <p:nvPr>
            <p:ph type="body" idx="2"/>
          </p:nvPr>
        </p:nvSpPr>
        <p:spPr/>
        <p:txBody>
          <a:bodyPr>
            <a:normAutofit/>
          </a:bodyPr>
          <a:lstStyle/>
          <a:p>
            <a:pPr algn="r" rtl="1"/>
            <a:endParaRPr lang="fa-IR" sz="2800" i="1" dirty="0" smtClean="0">
              <a:effectLst>
                <a:outerShdw blurRad="38100" dist="38100" dir="2700000" algn="tl">
                  <a:srgbClr val="000000">
                    <a:alpha val="43137"/>
                  </a:srgbClr>
                </a:outerShdw>
              </a:effectLst>
            </a:endParaRPr>
          </a:p>
          <a:p>
            <a:pPr algn="r" rtl="1"/>
            <a:r>
              <a:rPr lang="fa-IR" sz="2800" b="1" i="1" dirty="0" smtClean="0">
                <a:effectLst>
                  <a:outerShdw blurRad="38100" dist="38100" dir="2700000" algn="tl">
                    <a:srgbClr val="000000">
                      <a:alpha val="43137"/>
                    </a:srgbClr>
                  </a:outerShdw>
                </a:effectLst>
              </a:rPr>
              <a:t>اسب تروا</a:t>
            </a:r>
            <a:endParaRPr lang="fa-IR" sz="2800" b="1" dirty="0" smtClean="0">
              <a:effectLst>
                <a:outerShdw blurRad="38100" dist="38100" dir="2700000" algn="tl">
                  <a:srgbClr val="000000">
                    <a:alpha val="43137"/>
                  </a:srgbClr>
                </a:outerShdw>
              </a:effectLst>
            </a:endParaRPr>
          </a:p>
          <a:p>
            <a:pPr algn="r" rtl="1"/>
            <a:r>
              <a:rPr lang="fa-IR" sz="2000" dirty="0" smtClean="0"/>
              <a:t>در حالی که کاربر متوجه نیست و با تصاویر گرافیکی زیبا و مو سیقی مسحور شده است برنامه عملیات مخرب خود را آغاز می کند.مثلا شما یک بازی را از اینترنت دانلود می کنید.وقتی سرگرم انجام بازی هستید ویروس هم سرگرم کار خود است.</a:t>
            </a:r>
            <a:endParaRPr lang="en-US" sz="2000" dirty="0"/>
          </a:p>
        </p:txBody>
      </p:sp>
      <p:pic>
        <p:nvPicPr>
          <p:cNvPr id="8" name="Content Placeholder 7" descr="2اسب تروا.JPG"/>
          <p:cNvPicPr>
            <a:picLocks noGrp="1" noChangeAspect="1"/>
          </p:cNvPicPr>
          <p:nvPr>
            <p:ph sz="half" idx="1"/>
          </p:nvPr>
        </p:nvPicPr>
        <p:blipFill>
          <a:blip r:embed="rId3"/>
          <a:stretch>
            <a:fillRect/>
          </a:stretch>
        </p:blipFill>
        <p:spPr>
          <a:xfrm>
            <a:off x="3810000" y="838200"/>
            <a:ext cx="4876800" cy="48768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5" name="Date Placeholder 4"/>
          <p:cNvSpPr>
            <a:spLocks noGrp="1"/>
          </p:cNvSpPr>
          <p:nvPr>
            <p:ph type="dt" sz="half" idx="10"/>
          </p:nvPr>
        </p:nvSpPr>
        <p:spPr>
          <a:xfrm>
            <a:off x="0" y="6569075"/>
            <a:ext cx="2514600" cy="288925"/>
          </a:xfrm>
        </p:spPr>
        <p:txBody>
          <a:bodyPr/>
          <a:lstStyle/>
          <a:p>
            <a:fld id="{184A13C7-CF61-4DFF-92D5-7B8714C20A22}" type="datetime1">
              <a:rPr lang="en-US" b="1" smtClean="0">
                <a:solidFill>
                  <a:schemeClr val="tx1"/>
                </a:solidFill>
              </a:rPr>
              <a:pPr/>
              <a:t>4/16/2011</a:t>
            </a:fld>
            <a:endParaRPr lang="en-US" b="1" dirty="0">
              <a:solidFill>
                <a:schemeClr val="tx1"/>
              </a:solidFill>
            </a:endParaRPr>
          </a:p>
        </p:txBody>
      </p:sp>
      <p:sp>
        <p:nvSpPr>
          <p:cNvPr id="6" name="Slide Number Placeholder 5"/>
          <p:cNvSpPr>
            <a:spLocks noGrp="1"/>
          </p:cNvSpPr>
          <p:nvPr>
            <p:ph type="sldNum" sz="quarter" idx="12"/>
          </p:nvPr>
        </p:nvSpPr>
        <p:spPr/>
        <p:txBody>
          <a:bodyPr/>
          <a:lstStyle/>
          <a:p>
            <a:fld id="{BFBBE0B6-51E4-4FC5-942A-B729C53CC604}" type="slidenum">
              <a:rPr lang="en-US" b="1" smtClean="0">
                <a:solidFill>
                  <a:schemeClr val="tx1"/>
                </a:solidFill>
              </a:rPr>
              <a:pPr/>
              <a:t>18</a:t>
            </a:fld>
            <a:endParaRPr lang="en-US" b="1" dirty="0">
              <a:solidFill>
                <a:schemeClr val="tx1"/>
              </a:solidFill>
            </a:endParaRPr>
          </a:p>
        </p:txBody>
      </p:sp>
      <p:pic>
        <p:nvPicPr>
          <p:cNvPr id="7" name="Picture 6" descr="pgu.bmp"/>
          <p:cNvPicPr>
            <a:picLocks noChangeAspect="1"/>
          </p:cNvPicPr>
          <p:nvPr/>
        </p:nvPicPr>
        <p:blipFill>
          <a:blip r:embed="rId4"/>
          <a:stretch>
            <a:fillRect/>
          </a:stretch>
        </p:blipFill>
        <p:spPr>
          <a:xfrm>
            <a:off x="0" y="0"/>
            <a:ext cx="576000" cy="590770"/>
          </a:xfrm>
          <a:prstGeom prst="rect">
            <a:avLst/>
          </a:prstGeom>
          <a:ln>
            <a:noFill/>
          </a:ln>
          <a:effectLst>
            <a:softEdge rad="112500"/>
          </a:effec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3">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2"/>
          </p:nvPr>
        </p:nvSpPr>
        <p:spPr/>
        <p:txBody>
          <a:bodyPr>
            <a:normAutofit/>
          </a:bodyPr>
          <a:lstStyle/>
          <a:p>
            <a:pPr algn="r" rtl="1"/>
            <a:r>
              <a:rPr lang="fa-IR" sz="2800" b="1" i="1" dirty="0" smtClean="0"/>
              <a:t>ماکرو</a:t>
            </a:r>
          </a:p>
          <a:p>
            <a:pPr algn="r" rtl="1"/>
            <a:r>
              <a:rPr lang="fa-IR" sz="2000" dirty="0" smtClean="0"/>
              <a:t>در فضای  </a:t>
            </a:r>
            <a:r>
              <a:rPr lang="en-US" sz="2000" dirty="0" smtClean="0"/>
              <a:t> </a:t>
            </a:r>
            <a:r>
              <a:rPr lang="en-US" sz="2400" dirty="0" smtClean="0">
                <a:effectLst>
                  <a:outerShdw blurRad="38100" dist="38100" dir="2700000" algn="tl">
                    <a:srgbClr val="000000">
                      <a:alpha val="43137"/>
                    </a:srgbClr>
                  </a:outerShdw>
                </a:effectLst>
              </a:rPr>
              <a:t>word</a:t>
            </a:r>
            <a:r>
              <a:rPr lang="en-US" sz="2000" dirty="0" smtClean="0"/>
              <a:t> </a:t>
            </a:r>
            <a:r>
              <a:rPr lang="fa-IR" sz="2000" dirty="0" smtClean="0"/>
              <a:t>و </a:t>
            </a:r>
            <a:r>
              <a:rPr lang="en-US" sz="2800" dirty="0" smtClean="0">
                <a:effectLst>
                  <a:outerShdw blurRad="38100" dist="38100" dir="2700000" algn="tl">
                    <a:srgbClr val="000000">
                      <a:alpha val="43137"/>
                    </a:srgbClr>
                  </a:outerShdw>
                </a:effectLst>
              </a:rPr>
              <a:t>excel  </a:t>
            </a:r>
            <a:r>
              <a:rPr lang="fa-IR" sz="2800" dirty="0" smtClean="0">
                <a:effectLst>
                  <a:outerShdw blurRad="38100" dist="38100" dir="2700000" algn="tl">
                    <a:srgbClr val="000000">
                      <a:alpha val="43137"/>
                    </a:srgbClr>
                  </a:outerShdw>
                </a:effectLst>
              </a:rPr>
              <a:t> </a:t>
            </a:r>
            <a:r>
              <a:rPr lang="fa-IR" sz="2000" dirty="0" smtClean="0"/>
              <a:t>نفوذ می کند ودر فایل های متنی(</a:t>
            </a:r>
            <a:r>
              <a:rPr lang="en-US" sz="2800" dirty="0" smtClean="0">
                <a:effectLst>
                  <a:outerShdw blurRad="38100" dist="38100" dir="2700000" algn="tl">
                    <a:srgbClr val="000000">
                      <a:alpha val="43137"/>
                    </a:srgbClr>
                  </a:outerShdw>
                </a:effectLst>
              </a:rPr>
              <a:t>ducument</a:t>
            </a:r>
            <a:r>
              <a:rPr lang="en-US" sz="2000" dirty="0" smtClean="0"/>
              <a:t> </a:t>
            </a:r>
            <a:r>
              <a:rPr lang="fa-IR" sz="2000" dirty="0" smtClean="0"/>
              <a:t>)جای می گیرند. </a:t>
            </a:r>
            <a:r>
              <a:rPr lang="fa-IR" sz="2200" dirty="0" smtClean="0"/>
              <a:t>ماکرو ویروسها معمولاً طوری تنظیم شده‌اندکه به راحتی خود را در همه صفحات متنی ساخته شده با همان نرم افزار جای می‌‌دهند.</a:t>
            </a:r>
            <a:endParaRPr lang="en-US" sz="2200" dirty="0"/>
          </a:p>
        </p:txBody>
      </p:sp>
      <p:pic>
        <p:nvPicPr>
          <p:cNvPr id="8" name="Content Placeholder 7" descr="compics00174.jpg"/>
          <p:cNvPicPr>
            <a:picLocks noGrp="1" noChangeAspect="1"/>
          </p:cNvPicPr>
          <p:nvPr>
            <p:ph sz="half" idx="1"/>
          </p:nvPr>
        </p:nvPicPr>
        <p:blipFill>
          <a:blip r:embed="rId3"/>
          <a:stretch>
            <a:fillRect/>
          </a:stretch>
        </p:blipFill>
        <p:spPr>
          <a:xfrm>
            <a:off x="3657600" y="838200"/>
            <a:ext cx="5105399" cy="46482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5" name="Date Placeholder 4"/>
          <p:cNvSpPr>
            <a:spLocks noGrp="1"/>
          </p:cNvSpPr>
          <p:nvPr>
            <p:ph type="dt" sz="half" idx="10"/>
          </p:nvPr>
        </p:nvSpPr>
        <p:spPr>
          <a:xfrm>
            <a:off x="0" y="6569075"/>
            <a:ext cx="2514600" cy="288925"/>
          </a:xfrm>
        </p:spPr>
        <p:txBody>
          <a:bodyPr/>
          <a:lstStyle/>
          <a:p>
            <a:fld id="{184A13C7-CF61-4DFF-92D5-7B8714C20A22}" type="datetime1">
              <a:rPr lang="en-US" b="1" smtClean="0">
                <a:solidFill>
                  <a:schemeClr val="tx1"/>
                </a:solidFill>
              </a:rPr>
              <a:pPr/>
              <a:t>4/16/2011</a:t>
            </a:fld>
            <a:endParaRPr lang="en-US" b="1" dirty="0">
              <a:solidFill>
                <a:schemeClr val="tx1"/>
              </a:solidFill>
            </a:endParaRPr>
          </a:p>
        </p:txBody>
      </p:sp>
      <p:sp>
        <p:nvSpPr>
          <p:cNvPr id="6" name="Slide Number Placeholder 5"/>
          <p:cNvSpPr>
            <a:spLocks noGrp="1"/>
          </p:cNvSpPr>
          <p:nvPr>
            <p:ph type="sldNum" sz="quarter" idx="12"/>
          </p:nvPr>
        </p:nvSpPr>
        <p:spPr/>
        <p:txBody>
          <a:bodyPr/>
          <a:lstStyle/>
          <a:p>
            <a:fld id="{BFBBE0B6-51E4-4FC5-942A-B729C53CC604}" type="slidenum">
              <a:rPr lang="en-US" b="1" smtClean="0">
                <a:solidFill>
                  <a:schemeClr val="tx1"/>
                </a:solidFill>
              </a:rPr>
              <a:pPr/>
              <a:t>19</a:t>
            </a:fld>
            <a:endParaRPr lang="en-US" b="1" dirty="0">
              <a:solidFill>
                <a:schemeClr val="tx1"/>
              </a:solidFill>
            </a:endParaRPr>
          </a:p>
        </p:txBody>
      </p:sp>
      <p:pic>
        <p:nvPicPr>
          <p:cNvPr id="7" name="Picture 6" descr="pgu.bmp"/>
          <p:cNvPicPr>
            <a:picLocks noChangeAspect="1"/>
          </p:cNvPicPr>
          <p:nvPr/>
        </p:nvPicPr>
        <p:blipFill>
          <a:blip r:embed="rId4"/>
          <a:stretch>
            <a:fillRect/>
          </a:stretch>
        </p:blipFill>
        <p:spPr>
          <a:xfrm>
            <a:off x="0" y="0"/>
            <a:ext cx="576000" cy="590770"/>
          </a:xfrm>
          <a:prstGeom prst="rect">
            <a:avLst/>
          </a:prstGeom>
          <a:ln>
            <a:noFill/>
          </a:ln>
          <a:effectLst>
            <a:softEdge rad="112500"/>
          </a:effec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3">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6" name="Title 5"/>
          <p:cNvSpPr>
            <a:spLocks noGrp="1"/>
          </p:cNvSpPr>
          <p:nvPr>
            <p:ph type="ctrTitle"/>
          </p:nvPr>
        </p:nvSpPr>
        <p:spPr>
          <a:xfrm>
            <a:off x="304800" y="990600"/>
            <a:ext cx="8458200" cy="4648200"/>
          </a:xfrm>
        </p:spPr>
        <p:txBody>
          <a:bodyPr>
            <a:normAutofit fontScale="90000"/>
          </a:bodyPr>
          <a:lstStyle/>
          <a:p>
            <a:pPr algn="ctr" rtl="1"/>
            <a:r>
              <a:rPr lang="fa-IR" sz="2400" cap="none" dirty="0" smtClean="0">
                <a:ln w="12700">
                  <a:solidFill>
                    <a:schemeClr val="tx2">
                      <a:satMod val="155000"/>
                    </a:schemeClr>
                  </a:solidFill>
                  <a:prstDash val="solid"/>
                </a:ln>
                <a:solidFill>
                  <a:schemeClr val="tx1"/>
                </a:solidFill>
                <a:effectLst/>
                <a:latin typeface="Arial" pitchFamily="34" charset="0"/>
                <a:cs typeface="+mn-cs"/>
              </a:rPr>
              <a:t>کامپیوتر و کاربرد آن در مدیریت</a:t>
            </a:r>
            <a:br>
              <a:rPr lang="fa-IR" sz="2400" cap="none" dirty="0" smtClean="0">
                <a:ln w="12700">
                  <a:solidFill>
                    <a:schemeClr val="tx2">
                      <a:satMod val="155000"/>
                    </a:schemeClr>
                  </a:solidFill>
                  <a:prstDash val="solid"/>
                </a:ln>
                <a:solidFill>
                  <a:schemeClr val="tx1"/>
                </a:solidFill>
                <a:effectLst/>
                <a:latin typeface="Arial" pitchFamily="34" charset="0"/>
                <a:cs typeface="+mn-cs"/>
              </a:rPr>
            </a:br>
            <a:r>
              <a:rPr lang="fa-IR" sz="2400" cap="none" dirty="0" smtClean="0">
                <a:ln w="12700">
                  <a:solidFill>
                    <a:schemeClr val="tx2">
                      <a:satMod val="155000"/>
                    </a:schemeClr>
                  </a:solidFill>
                  <a:prstDash val="solid"/>
                </a:ln>
                <a:solidFill>
                  <a:schemeClr val="tx1"/>
                </a:solidFill>
                <a:effectLst/>
                <a:latin typeface="Arial" pitchFamily="34" charset="0"/>
                <a:cs typeface="+mn-cs"/>
              </a:rPr>
              <a:t/>
            </a:r>
            <a:br>
              <a:rPr lang="fa-IR" sz="2400" cap="none" dirty="0" smtClean="0">
                <a:ln w="12700">
                  <a:solidFill>
                    <a:schemeClr val="tx2">
                      <a:satMod val="155000"/>
                    </a:schemeClr>
                  </a:solidFill>
                  <a:prstDash val="solid"/>
                </a:ln>
                <a:solidFill>
                  <a:schemeClr val="tx1"/>
                </a:solidFill>
                <a:effectLst/>
                <a:latin typeface="Arial" pitchFamily="34" charset="0"/>
                <a:cs typeface="+mn-cs"/>
              </a:rPr>
            </a:br>
            <a:r>
              <a:rPr lang="fa-IR" sz="2400" cap="none" dirty="0" smtClean="0">
                <a:ln w="12700">
                  <a:solidFill>
                    <a:schemeClr val="tx2">
                      <a:satMod val="155000"/>
                    </a:schemeClr>
                  </a:solidFill>
                  <a:prstDash val="solid"/>
                </a:ln>
                <a:solidFill>
                  <a:schemeClr val="tx1"/>
                </a:solidFill>
                <a:effectLst/>
                <a:latin typeface="Arial" pitchFamily="34" charset="0"/>
                <a:cs typeface="+mn-cs"/>
              </a:rPr>
              <a:t/>
            </a:r>
            <a:br>
              <a:rPr lang="fa-IR" sz="2400" cap="none" dirty="0" smtClean="0">
                <a:ln w="12700">
                  <a:solidFill>
                    <a:schemeClr val="tx2">
                      <a:satMod val="155000"/>
                    </a:schemeClr>
                  </a:solidFill>
                  <a:prstDash val="solid"/>
                </a:ln>
                <a:solidFill>
                  <a:schemeClr val="tx1"/>
                </a:solidFill>
                <a:effectLst/>
                <a:latin typeface="Arial" pitchFamily="34" charset="0"/>
                <a:cs typeface="+mn-cs"/>
              </a:rPr>
            </a:br>
            <a:r>
              <a:rPr lang="fa-IR" sz="2400" cap="none" dirty="0" smtClean="0">
                <a:ln w="12700">
                  <a:solidFill>
                    <a:schemeClr val="tx2">
                      <a:satMod val="155000"/>
                    </a:schemeClr>
                  </a:solidFill>
                  <a:prstDash val="solid"/>
                </a:ln>
                <a:solidFill>
                  <a:schemeClr val="tx1"/>
                </a:solidFill>
                <a:effectLst/>
                <a:latin typeface="Arial" pitchFamily="34" charset="0"/>
                <a:cs typeface="+mn-cs"/>
              </a:rPr>
              <a:t/>
            </a:r>
            <a:br>
              <a:rPr lang="fa-IR" sz="2400" cap="none" dirty="0" smtClean="0">
                <a:ln w="12700">
                  <a:solidFill>
                    <a:schemeClr val="tx2">
                      <a:satMod val="155000"/>
                    </a:schemeClr>
                  </a:solidFill>
                  <a:prstDash val="solid"/>
                </a:ln>
                <a:solidFill>
                  <a:schemeClr val="tx1"/>
                </a:solidFill>
                <a:effectLst/>
                <a:latin typeface="Arial" pitchFamily="34" charset="0"/>
                <a:cs typeface="+mn-cs"/>
              </a:rPr>
            </a:br>
            <a:r>
              <a:rPr lang="fa-IR" sz="2400" cap="none" dirty="0" smtClean="0">
                <a:ln w="12700">
                  <a:solidFill>
                    <a:schemeClr val="tx2">
                      <a:satMod val="155000"/>
                    </a:schemeClr>
                  </a:solidFill>
                  <a:prstDash val="solid"/>
                </a:ln>
                <a:solidFill>
                  <a:schemeClr val="tx1"/>
                </a:solidFill>
                <a:effectLst/>
                <a:latin typeface="Arial" pitchFamily="34" charset="0"/>
                <a:cs typeface="+mn-cs"/>
              </a:rPr>
              <a:t>استاد طلعتیان</a:t>
            </a:r>
            <a:br>
              <a:rPr lang="fa-IR" sz="2400" cap="none" dirty="0" smtClean="0">
                <a:ln w="12700">
                  <a:solidFill>
                    <a:schemeClr val="tx2">
                      <a:satMod val="155000"/>
                    </a:schemeClr>
                  </a:solidFill>
                  <a:prstDash val="solid"/>
                </a:ln>
                <a:solidFill>
                  <a:schemeClr val="tx1"/>
                </a:solidFill>
                <a:effectLst/>
                <a:latin typeface="Arial" pitchFamily="34" charset="0"/>
                <a:cs typeface="+mn-cs"/>
              </a:rPr>
            </a:br>
            <a:r>
              <a:rPr lang="fa-IR" sz="2400" cap="none" dirty="0" smtClean="0">
                <a:ln w="12700">
                  <a:solidFill>
                    <a:schemeClr val="tx2">
                      <a:satMod val="155000"/>
                    </a:schemeClr>
                  </a:solidFill>
                  <a:prstDash val="solid"/>
                </a:ln>
                <a:solidFill>
                  <a:schemeClr val="tx1"/>
                </a:solidFill>
                <a:effectLst/>
                <a:latin typeface="Arial" pitchFamily="34" charset="0"/>
                <a:cs typeface="+mn-cs"/>
              </a:rPr>
              <a:t/>
            </a:r>
            <a:br>
              <a:rPr lang="fa-IR" sz="2400" cap="none" dirty="0" smtClean="0">
                <a:ln w="12700">
                  <a:solidFill>
                    <a:schemeClr val="tx2">
                      <a:satMod val="155000"/>
                    </a:schemeClr>
                  </a:solidFill>
                  <a:prstDash val="solid"/>
                </a:ln>
                <a:solidFill>
                  <a:schemeClr val="tx1"/>
                </a:solidFill>
                <a:effectLst/>
                <a:latin typeface="Arial" pitchFamily="34" charset="0"/>
                <a:cs typeface="+mn-cs"/>
              </a:rPr>
            </a:br>
            <a:r>
              <a:rPr lang="fa-IR" sz="2400" cap="none" dirty="0" smtClean="0">
                <a:ln w="12700">
                  <a:solidFill>
                    <a:schemeClr val="tx2">
                      <a:satMod val="155000"/>
                    </a:schemeClr>
                  </a:solidFill>
                  <a:prstDash val="solid"/>
                </a:ln>
                <a:solidFill>
                  <a:schemeClr val="tx1"/>
                </a:solidFill>
                <a:effectLst/>
                <a:latin typeface="Arial" pitchFamily="34" charset="0"/>
                <a:cs typeface="+mn-cs"/>
              </a:rPr>
              <a:t/>
            </a:r>
            <a:br>
              <a:rPr lang="fa-IR" sz="2400" cap="none" dirty="0" smtClean="0">
                <a:ln w="12700">
                  <a:solidFill>
                    <a:schemeClr val="tx2">
                      <a:satMod val="155000"/>
                    </a:schemeClr>
                  </a:solidFill>
                  <a:prstDash val="solid"/>
                </a:ln>
                <a:solidFill>
                  <a:schemeClr val="tx1"/>
                </a:solidFill>
                <a:effectLst/>
                <a:latin typeface="Arial" pitchFamily="34" charset="0"/>
                <a:cs typeface="+mn-cs"/>
              </a:rPr>
            </a:br>
            <a:r>
              <a:rPr lang="fa-IR" sz="2400" cap="none" dirty="0" smtClean="0">
                <a:ln w="12700">
                  <a:solidFill>
                    <a:schemeClr val="tx2">
                      <a:satMod val="155000"/>
                    </a:schemeClr>
                  </a:solidFill>
                  <a:prstDash val="solid"/>
                </a:ln>
                <a:solidFill>
                  <a:schemeClr val="tx1"/>
                </a:solidFill>
                <a:effectLst/>
                <a:latin typeface="Arial" pitchFamily="34" charset="0"/>
                <a:cs typeface="+mn-cs"/>
              </a:rPr>
              <a:t/>
            </a:r>
            <a:br>
              <a:rPr lang="fa-IR" sz="2400" cap="none" dirty="0" smtClean="0">
                <a:ln w="12700">
                  <a:solidFill>
                    <a:schemeClr val="tx2">
                      <a:satMod val="155000"/>
                    </a:schemeClr>
                  </a:solidFill>
                  <a:prstDash val="solid"/>
                </a:ln>
                <a:solidFill>
                  <a:schemeClr val="tx1"/>
                </a:solidFill>
                <a:effectLst/>
                <a:latin typeface="Arial" pitchFamily="34" charset="0"/>
                <a:cs typeface="+mn-cs"/>
              </a:rPr>
            </a:br>
            <a:r>
              <a:rPr lang="fa-IR" sz="2400" i="1" cap="none" dirty="0" smtClean="0">
                <a:ln w="12700">
                  <a:solidFill>
                    <a:schemeClr val="tx2">
                      <a:satMod val="155000"/>
                    </a:schemeClr>
                  </a:solidFill>
                  <a:prstDash val="solid"/>
                </a:ln>
                <a:solidFill>
                  <a:schemeClr val="tx1"/>
                </a:solidFill>
                <a:effectLst/>
                <a:latin typeface="Arial" pitchFamily="34" charset="0"/>
                <a:cs typeface="+mn-cs"/>
              </a:rPr>
              <a:t>احسان امیدوار</a:t>
            </a:r>
            <a:br>
              <a:rPr lang="fa-IR" sz="2400" i="1" cap="none" dirty="0" smtClean="0">
                <a:ln w="12700">
                  <a:solidFill>
                    <a:schemeClr val="tx2">
                      <a:satMod val="155000"/>
                    </a:schemeClr>
                  </a:solidFill>
                  <a:prstDash val="solid"/>
                </a:ln>
                <a:solidFill>
                  <a:schemeClr val="tx1"/>
                </a:solidFill>
                <a:effectLst/>
                <a:latin typeface="Arial" pitchFamily="34" charset="0"/>
                <a:cs typeface="+mn-cs"/>
              </a:rPr>
            </a:br>
            <a:r>
              <a:rPr lang="fa-IR" sz="2400" i="1" cap="none" dirty="0" smtClean="0">
                <a:ln w="12700">
                  <a:solidFill>
                    <a:schemeClr val="tx2">
                      <a:satMod val="155000"/>
                    </a:schemeClr>
                  </a:solidFill>
                  <a:prstDash val="solid"/>
                </a:ln>
                <a:solidFill>
                  <a:schemeClr val="tx1"/>
                </a:solidFill>
                <a:effectLst/>
                <a:latin typeface="Arial" pitchFamily="34" charset="0"/>
                <a:cs typeface="+mn-cs"/>
              </a:rPr>
              <a:t>میثم حسینی</a:t>
            </a:r>
            <a:br>
              <a:rPr lang="fa-IR" sz="2400" i="1" cap="none" dirty="0" smtClean="0">
                <a:ln w="12700">
                  <a:solidFill>
                    <a:schemeClr val="tx2">
                      <a:satMod val="155000"/>
                    </a:schemeClr>
                  </a:solidFill>
                  <a:prstDash val="solid"/>
                </a:ln>
                <a:solidFill>
                  <a:schemeClr val="tx1"/>
                </a:solidFill>
                <a:effectLst/>
                <a:latin typeface="Arial" pitchFamily="34" charset="0"/>
                <a:cs typeface="+mn-cs"/>
              </a:rPr>
            </a:br>
            <a:r>
              <a:rPr lang="fa-IR" sz="2400" i="1" cap="none" dirty="0" smtClean="0">
                <a:ln w="12700">
                  <a:solidFill>
                    <a:schemeClr val="tx2">
                      <a:satMod val="155000"/>
                    </a:schemeClr>
                  </a:solidFill>
                  <a:prstDash val="solid"/>
                </a:ln>
                <a:solidFill>
                  <a:schemeClr val="tx1"/>
                </a:solidFill>
                <a:effectLst/>
                <a:latin typeface="Arial" pitchFamily="34" charset="0"/>
                <a:cs typeface="+mn-cs"/>
              </a:rPr>
              <a:t/>
            </a:r>
            <a:br>
              <a:rPr lang="fa-IR" sz="2400" i="1" cap="none" dirty="0" smtClean="0">
                <a:ln w="12700">
                  <a:solidFill>
                    <a:schemeClr val="tx2">
                      <a:satMod val="155000"/>
                    </a:schemeClr>
                  </a:solidFill>
                  <a:prstDash val="solid"/>
                </a:ln>
                <a:solidFill>
                  <a:schemeClr val="tx1"/>
                </a:solidFill>
                <a:effectLst/>
                <a:latin typeface="Arial" pitchFamily="34" charset="0"/>
                <a:cs typeface="+mn-cs"/>
              </a:rPr>
            </a:br>
            <a:r>
              <a:rPr lang="fa-IR" sz="2400" i="1" cap="none" dirty="0" smtClean="0">
                <a:ln w="12700">
                  <a:solidFill>
                    <a:schemeClr val="tx2">
                      <a:satMod val="155000"/>
                    </a:schemeClr>
                  </a:solidFill>
                  <a:prstDash val="solid"/>
                </a:ln>
                <a:solidFill>
                  <a:schemeClr val="tx1"/>
                </a:solidFill>
                <a:effectLst/>
                <a:latin typeface="Arial" pitchFamily="34" charset="0"/>
                <a:cs typeface="+mn-cs"/>
              </a:rPr>
              <a:t/>
            </a:r>
            <a:br>
              <a:rPr lang="fa-IR" sz="2400" i="1" cap="none" dirty="0" smtClean="0">
                <a:ln w="12700">
                  <a:solidFill>
                    <a:schemeClr val="tx2">
                      <a:satMod val="155000"/>
                    </a:schemeClr>
                  </a:solidFill>
                  <a:prstDash val="solid"/>
                </a:ln>
                <a:solidFill>
                  <a:schemeClr val="tx1"/>
                </a:solidFill>
                <a:effectLst/>
                <a:latin typeface="Arial" pitchFamily="34" charset="0"/>
                <a:cs typeface="+mn-cs"/>
              </a:rPr>
            </a:br>
            <a:r>
              <a:rPr lang="fa-IR" sz="2400" i="1" cap="none" dirty="0" smtClean="0">
                <a:ln w="12700">
                  <a:solidFill>
                    <a:schemeClr val="tx2">
                      <a:satMod val="155000"/>
                    </a:schemeClr>
                  </a:solidFill>
                  <a:prstDash val="solid"/>
                </a:ln>
                <a:solidFill>
                  <a:schemeClr val="tx1"/>
                </a:solidFill>
                <a:effectLst/>
                <a:latin typeface="Arial" pitchFamily="34" charset="0"/>
                <a:cs typeface="+mn-cs"/>
              </a:rPr>
              <a:t/>
            </a:r>
            <a:br>
              <a:rPr lang="fa-IR" sz="2400" i="1" cap="none" dirty="0" smtClean="0">
                <a:ln w="12700">
                  <a:solidFill>
                    <a:schemeClr val="tx2">
                      <a:satMod val="155000"/>
                    </a:schemeClr>
                  </a:solidFill>
                  <a:prstDash val="solid"/>
                </a:ln>
                <a:solidFill>
                  <a:schemeClr val="tx1"/>
                </a:solidFill>
                <a:effectLst/>
                <a:latin typeface="Arial" pitchFamily="34" charset="0"/>
                <a:cs typeface="+mn-cs"/>
              </a:rPr>
            </a:br>
            <a:r>
              <a:rPr lang="fa-IR" sz="2400" i="1" cap="none" dirty="0" smtClean="0">
                <a:ln w="12700">
                  <a:solidFill>
                    <a:schemeClr val="tx2">
                      <a:satMod val="155000"/>
                    </a:schemeClr>
                  </a:solidFill>
                  <a:prstDash val="solid"/>
                </a:ln>
                <a:solidFill>
                  <a:schemeClr val="tx1"/>
                </a:solidFill>
                <a:effectLst/>
                <a:latin typeface="Arial" pitchFamily="34" charset="0"/>
                <a:cs typeface="+mn-cs"/>
              </a:rPr>
              <a:t>فروردین 1390</a:t>
            </a:r>
            <a:r>
              <a:rPr lang="fa-IR" sz="4000" cap="none" dirty="0" smtClean="0">
                <a:ln w="12700">
                  <a:solidFill>
                    <a:schemeClr val="tx2">
                      <a:satMod val="155000"/>
                    </a:schemeClr>
                  </a:solidFill>
                  <a:prstDash val="solid"/>
                </a:ln>
                <a:solidFill>
                  <a:schemeClr val="tx1"/>
                </a:solidFill>
                <a:effectLst/>
                <a:cs typeface="+mn-cs"/>
              </a:rPr>
              <a:t/>
            </a:r>
            <a:br>
              <a:rPr lang="fa-IR" sz="4000" cap="none" dirty="0" smtClean="0">
                <a:ln w="12700">
                  <a:solidFill>
                    <a:schemeClr val="tx2">
                      <a:satMod val="155000"/>
                    </a:schemeClr>
                  </a:solidFill>
                  <a:prstDash val="solid"/>
                </a:ln>
                <a:solidFill>
                  <a:schemeClr val="tx1"/>
                </a:solidFill>
                <a:effectLst/>
                <a:cs typeface="+mn-cs"/>
              </a:rPr>
            </a:br>
            <a:r>
              <a:rPr lang="fa-IR" sz="4000" cap="none" dirty="0">
                <a:ln w="12700">
                  <a:solidFill>
                    <a:schemeClr val="tx2">
                      <a:satMod val="155000"/>
                    </a:schemeClr>
                  </a:solidFill>
                  <a:prstDash val="solid"/>
                </a:ln>
                <a:solidFill>
                  <a:schemeClr val="tx1"/>
                </a:solidFill>
                <a:effectLst/>
                <a:cs typeface="+mn-cs"/>
              </a:rPr>
              <a:t/>
            </a:r>
            <a:br>
              <a:rPr lang="fa-IR" sz="4000" cap="none" dirty="0">
                <a:ln w="12700">
                  <a:solidFill>
                    <a:schemeClr val="tx2">
                      <a:satMod val="155000"/>
                    </a:schemeClr>
                  </a:solidFill>
                  <a:prstDash val="solid"/>
                </a:ln>
                <a:solidFill>
                  <a:schemeClr val="tx1"/>
                </a:solidFill>
                <a:effectLst/>
                <a:cs typeface="+mn-cs"/>
              </a:rPr>
            </a:br>
            <a:endParaRPr lang="en-US" sz="4000" cap="none" dirty="0">
              <a:ln w="12700">
                <a:solidFill>
                  <a:schemeClr val="tx2">
                    <a:satMod val="155000"/>
                  </a:schemeClr>
                </a:solidFill>
                <a:prstDash val="solid"/>
              </a:ln>
              <a:solidFill>
                <a:schemeClr val="tx1"/>
              </a:solidFill>
              <a:effectLst/>
              <a:cs typeface="+mn-cs"/>
            </a:endParaRPr>
          </a:p>
        </p:txBody>
      </p:sp>
      <p:pic>
        <p:nvPicPr>
          <p:cNvPr id="10" name="Picture 9" descr="pgu.bmp"/>
          <p:cNvPicPr>
            <a:picLocks noChangeAspect="1"/>
          </p:cNvPicPr>
          <p:nvPr/>
        </p:nvPicPr>
        <p:blipFill>
          <a:blip r:embed="rId4"/>
          <a:stretch>
            <a:fillRect/>
          </a:stretch>
        </p:blipFill>
        <p:spPr>
          <a:xfrm>
            <a:off x="0" y="0"/>
            <a:ext cx="576000" cy="590770"/>
          </a:xfrm>
          <a:prstGeom prst="rect">
            <a:avLst/>
          </a:prstGeom>
          <a:ln>
            <a:noFill/>
          </a:ln>
          <a:effectLst>
            <a:softEdge rad="112500"/>
          </a:effectLst>
        </p:spPr>
      </p:pic>
      <p:sp>
        <p:nvSpPr>
          <p:cNvPr id="11" name="Subtitle 10"/>
          <p:cNvSpPr>
            <a:spLocks noGrp="1"/>
          </p:cNvSpPr>
          <p:nvPr>
            <p:ph type="subTitle" idx="1"/>
          </p:nvPr>
        </p:nvSpPr>
        <p:spPr>
          <a:xfrm>
            <a:off x="304800" y="3886200"/>
            <a:ext cx="8458200" cy="2438400"/>
          </a:xfrm>
        </p:spPr>
        <p:txBody>
          <a:bodyPr/>
          <a:lstStyle/>
          <a:p>
            <a:pPr algn="ctr"/>
            <a:endParaRPr lang="en-US" dirty="0"/>
          </a:p>
        </p:txBody>
      </p:sp>
      <p:sp>
        <p:nvSpPr>
          <p:cNvPr id="7" name="Date Placeholder 6"/>
          <p:cNvSpPr>
            <a:spLocks noGrp="1"/>
          </p:cNvSpPr>
          <p:nvPr>
            <p:ph type="dt" sz="half" idx="10"/>
          </p:nvPr>
        </p:nvSpPr>
        <p:spPr>
          <a:xfrm>
            <a:off x="0" y="6569075"/>
            <a:ext cx="2514600" cy="288925"/>
          </a:xfrm>
        </p:spPr>
        <p:txBody>
          <a:bodyPr/>
          <a:lstStyle/>
          <a:p>
            <a:fld id="{8C03B137-5A5A-4F2F-A4D8-62156D7DE19C}" type="datetime1">
              <a:rPr lang="en-US" b="1" smtClean="0"/>
              <a:pPr/>
              <a:t>4/16/2011</a:t>
            </a:fld>
            <a:endParaRPr lang="en-US" b="1" dirty="0"/>
          </a:p>
        </p:txBody>
      </p:sp>
      <p:sp>
        <p:nvSpPr>
          <p:cNvPr id="8" name="Slide Number Placeholder 7"/>
          <p:cNvSpPr>
            <a:spLocks noGrp="1"/>
          </p:cNvSpPr>
          <p:nvPr>
            <p:ph type="sldNum" sz="quarter" idx="12"/>
          </p:nvPr>
        </p:nvSpPr>
        <p:spPr/>
        <p:txBody>
          <a:bodyPr/>
          <a:lstStyle/>
          <a:p>
            <a:fld id="{BFBBE0B6-51E4-4FC5-942A-B729C53CC604}" type="slidenum">
              <a:rPr lang="en-US" b="1" smtClean="0"/>
              <a:pPr/>
              <a:t>2</a:t>
            </a:fld>
            <a:endParaRPr lang="en-US" b="1"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1"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strVal val="#ppt_w*0.70"/>
                                          </p:val>
                                        </p:tav>
                                        <p:tav tm="100000">
                                          <p:val>
                                            <p:strVal val="#ppt_w"/>
                                          </p:val>
                                        </p:tav>
                                      </p:tavLst>
                                    </p:anim>
                                    <p:anim calcmode="lin" valueType="num">
                                      <p:cBhvr>
                                        <p:cTn id="8" dur="1000" fill="hold"/>
                                        <p:tgtEl>
                                          <p:spTgt spid="6"/>
                                        </p:tgtEl>
                                        <p:attrNameLst>
                                          <p:attrName>ppt_h</p:attrName>
                                        </p:attrNameLst>
                                      </p:cBhvr>
                                      <p:tavLst>
                                        <p:tav tm="0">
                                          <p:val>
                                            <p:strVal val="#ppt_h"/>
                                          </p:val>
                                        </p:tav>
                                        <p:tav tm="100000">
                                          <p:val>
                                            <p:strVal val="#ppt_h"/>
                                          </p:val>
                                        </p:tav>
                                      </p:tavLst>
                                    </p:anim>
                                    <p:animEffect transition="in" filter="fade">
                                      <p:cBhvr>
                                        <p:cTn id="9"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1"/>
    </p:bld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2"/>
          </p:nvPr>
        </p:nvSpPr>
        <p:spPr/>
        <p:txBody>
          <a:bodyPr>
            <a:normAutofit/>
          </a:bodyPr>
          <a:lstStyle/>
          <a:p>
            <a:pPr algn="r"/>
            <a:endParaRPr lang="fa-IR" sz="2800" i="1" dirty="0" smtClean="0">
              <a:effectLst>
                <a:outerShdw blurRad="38100" dist="38100" dir="2700000" algn="tl">
                  <a:srgbClr val="000000">
                    <a:alpha val="43137"/>
                  </a:srgbClr>
                </a:outerShdw>
              </a:effectLst>
            </a:endParaRPr>
          </a:p>
          <a:p>
            <a:pPr algn="r"/>
            <a:r>
              <a:rPr lang="fa-IR" sz="2800" i="1" dirty="0" smtClean="0">
                <a:effectLst>
                  <a:outerShdw blurRad="38100" dist="38100" dir="2700000" algn="tl">
                    <a:srgbClr val="000000">
                      <a:alpha val="43137"/>
                    </a:srgbClr>
                  </a:outerShdw>
                </a:effectLst>
              </a:rPr>
              <a:t>کرم اینترنتی</a:t>
            </a:r>
          </a:p>
          <a:p>
            <a:pPr algn="r"/>
            <a:r>
              <a:rPr lang="fa-IR" sz="2000" dirty="0" smtClean="0"/>
              <a:t>برنامه کرم برنامه‌ای است که با کپی کردن خود تولید مثل می‌کند.کرمها برای تولید مثل نیاز به برنامه میزبان ندارند و بدون استفاده از یک برنامه حامل به تمامی سطوح سیستم کامپیوتری «خزیده» و نفوذ .می‌کنند</a:t>
            </a:r>
            <a:br>
              <a:rPr lang="fa-IR" sz="2000" dirty="0" smtClean="0"/>
            </a:br>
            <a:endParaRPr lang="en-US" sz="2000" dirty="0"/>
          </a:p>
        </p:txBody>
      </p:sp>
      <p:pic>
        <p:nvPicPr>
          <p:cNvPr id="8" name="Content Placeholder 7" descr="استاک.bmp"/>
          <p:cNvPicPr>
            <a:picLocks noGrp="1" noChangeAspect="1"/>
          </p:cNvPicPr>
          <p:nvPr>
            <p:ph sz="half" idx="1"/>
          </p:nvPr>
        </p:nvPicPr>
        <p:blipFill>
          <a:blip r:embed="rId3"/>
          <a:stretch>
            <a:fillRect/>
          </a:stretch>
        </p:blipFill>
        <p:spPr>
          <a:xfrm>
            <a:off x="3810000" y="838200"/>
            <a:ext cx="4724400" cy="47244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5" name="Date Placeholder 4"/>
          <p:cNvSpPr>
            <a:spLocks noGrp="1"/>
          </p:cNvSpPr>
          <p:nvPr>
            <p:ph type="dt" sz="half" idx="10"/>
          </p:nvPr>
        </p:nvSpPr>
        <p:spPr>
          <a:xfrm>
            <a:off x="0" y="6569075"/>
            <a:ext cx="2514600" cy="288925"/>
          </a:xfrm>
        </p:spPr>
        <p:txBody>
          <a:bodyPr/>
          <a:lstStyle/>
          <a:p>
            <a:fld id="{184A13C7-CF61-4DFF-92D5-7B8714C20A22}" type="datetime1">
              <a:rPr lang="en-US" b="1" smtClean="0">
                <a:solidFill>
                  <a:schemeClr val="tx1"/>
                </a:solidFill>
              </a:rPr>
              <a:pPr/>
              <a:t>4/16/2011</a:t>
            </a:fld>
            <a:endParaRPr lang="en-US" b="1" dirty="0">
              <a:solidFill>
                <a:schemeClr val="tx1"/>
              </a:solidFill>
            </a:endParaRPr>
          </a:p>
        </p:txBody>
      </p:sp>
      <p:sp>
        <p:nvSpPr>
          <p:cNvPr id="6" name="Slide Number Placeholder 5"/>
          <p:cNvSpPr>
            <a:spLocks noGrp="1"/>
          </p:cNvSpPr>
          <p:nvPr>
            <p:ph type="sldNum" sz="quarter" idx="12"/>
          </p:nvPr>
        </p:nvSpPr>
        <p:spPr/>
        <p:txBody>
          <a:bodyPr/>
          <a:lstStyle/>
          <a:p>
            <a:fld id="{BFBBE0B6-51E4-4FC5-942A-B729C53CC604}" type="slidenum">
              <a:rPr lang="en-US" b="1" smtClean="0">
                <a:solidFill>
                  <a:schemeClr val="tx1"/>
                </a:solidFill>
              </a:rPr>
              <a:pPr/>
              <a:t>20</a:t>
            </a:fld>
            <a:endParaRPr lang="en-US" b="1" dirty="0">
              <a:solidFill>
                <a:schemeClr val="tx1"/>
              </a:solidFill>
            </a:endParaRPr>
          </a:p>
        </p:txBody>
      </p:sp>
      <p:pic>
        <p:nvPicPr>
          <p:cNvPr id="7" name="Picture 6" descr="pgu.bmp"/>
          <p:cNvPicPr>
            <a:picLocks noChangeAspect="1"/>
          </p:cNvPicPr>
          <p:nvPr/>
        </p:nvPicPr>
        <p:blipFill>
          <a:blip r:embed="rId4"/>
          <a:stretch>
            <a:fillRect/>
          </a:stretch>
        </p:blipFill>
        <p:spPr>
          <a:xfrm>
            <a:off x="0" y="0"/>
            <a:ext cx="576000" cy="590770"/>
          </a:xfrm>
          <a:prstGeom prst="rect">
            <a:avLst/>
          </a:prstGeom>
          <a:ln>
            <a:noFill/>
          </a:ln>
          <a:effectLst>
            <a:softEdge rad="112500"/>
          </a:effec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3">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04800" y="2590800"/>
            <a:ext cx="8686800" cy="841248"/>
          </a:xfrm>
        </p:spPr>
        <p:txBody>
          <a:bodyPr>
            <a:noAutofit/>
          </a:bodyPr>
          <a:lstStyle/>
          <a:p>
            <a:pPr algn="ctr"/>
            <a:r>
              <a:rPr lang="fa-IR" sz="8000" dirty="0" smtClean="0"/>
              <a:t>علایم </a:t>
            </a:r>
            <a:endParaRPr lang="en-US" sz="8000" dirty="0"/>
          </a:p>
        </p:txBody>
      </p:sp>
      <p:sp>
        <p:nvSpPr>
          <p:cNvPr id="3" name="Date Placeholder 2"/>
          <p:cNvSpPr>
            <a:spLocks noGrp="1"/>
          </p:cNvSpPr>
          <p:nvPr>
            <p:ph type="dt" sz="half" idx="10"/>
          </p:nvPr>
        </p:nvSpPr>
        <p:spPr>
          <a:xfrm>
            <a:off x="0" y="6569075"/>
            <a:ext cx="2514600" cy="288925"/>
          </a:xfrm>
        </p:spPr>
        <p:txBody>
          <a:bodyPr/>
          <a:lstStyle/>
          <a:p>
            <a:fld id="{E21AF8A7-D71C-4B92-AECB-A2BAA236A601}" type="datetime1">
              <a:rPr lang="en-US" b="1" smtClean="0">
                <a:solidFill>
                  <a:schemeClr val="tx1"/>
                </a:solidFill>
              </a:rPr>
              <a:pPr/>
              <a:t>4/16/2011</a:t>
            </a:fld>
            <a:endParaRPr lang="en-US" b="1" dirty="0">
              <a:solidFill>
                <a:schemeClr val="tx1"/>
              </a:solidFill>
            </a:endParaRPr>
          </a:p>
        </p:txBody>
      </p:sp>
      <p:sp>
        <p:nvSpPr>
          <p:cNvPr id="4" name="Slide Number Placeholder 3"/>
          <p:cNvSpPr>
            <a:spLocks noGrp="1"/>
          </p:cNvSpPr>
          <p:nvPr>
            <p:ph type="sldNum" sz="quarter" idx="12"/>
          </p:nvPr>
        </p:nvSpPr>
        <p:spPr/>
        <p:txBody>
          <a:bodyPr/>
          <a:lstStyle/>
          <a:p>
            <a:fld id="{BFBBE0B6-51E4-4FC5-942A-B729C53CC604}" type="slidenum">
              <a:rPr lang="en-US" b="1" smtClean="0">
                <a:solidFill>
                  <a:schemeClr val="tx1"/>
                </a:solidFill>
              </a:rPr>
              <a:pPr/>
              <a:t>21</a:t>
            </a:fld>
            <a:endParaRPr lang="en-US" b="1" dirty="0">
              <a:solidFill>
                <a:schemeClr val="tx1"/>
              </a:solidFill>
            </a:endParaRPr>
          </a:p>
        </p:txBody>
      </p:sp>
      <p:pic>
        <p:nvPicPr>
          <p:cNvPr id="5" name="Picture 4" descr="pgu.bmp"/>
          <p:cNvPicPr>
            <a:picLocks noChangeAspect="1"/>
          </p:cNvPicPr>
          <p:nvPr/>
        </p:nvPicPr>
        <p:blipFill>
          <a:blip r:embed="rId3"/>
          <a:stretch>
            <a:fillRect/>
          </a:stretch>
        </p:blipFill>
        <p:spPr>
          <a:xfrm>
            <a:off x="0" y="0"/>
            <a:ext cx="576000" cy="590770"/>
          </a:xfrm>
          <a:prstGeom prst="rect">
            <a:avLst/>
          </a:prstGeom>
          <a:ln>
            <a:noFill/>
          </a:ln>
          <a:effectLst>
            <a:softEdge rad="112500"/>
          </a:effec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1" nodeType="with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endParaRPr lang="en-US" dirty="0"/>
          </a:p>
        </p:txBody>
      </p:sp>
      <p:sp>
        <p:nvSpPr>
          <p:cNvPr id="4" name="Date Placeholder 3"/>
          <p:cNvSpPr>
            <a:spLocks noGrp="1"/>
          </p:cNvSpPr>
          <p:nvPr>
            <p:ph type="dt" sz="half" idx="10"/>
          </p:nvPr>
        </p:nvSpPr>
        <p:spPr>
          <a:xfrm>
            <a:off x="0" y="6569075"/>
            <a:ext cx="2514600" cy="288925"/>
          </a:xfrm>
        </p:spPr>
        <p:txBody>
          <a:bodyPr/>
          <a:lstStyle/>
          <a:p>
            <a:fld id="{780750E5-20A6-4DF9-B529-2AEF9B1E9C8C}" type="datetime1">
              <a:rPr lang="en-US" b="1" smtClean="0">
                <a:solidFill>
                  <a:schemeClr val="tx1"/>
                </a:solidFill>
              </a:rPr>
              <a:pPr/>
              <a:t>4/16/2011</a:t>
            </a:fld>
            <a:endParaRPr lang="en-US" b="1" dirty="0">
              <a:solidFill>
                <a:schemeClr val="tx1"/>
              </a:solidFill>
            </a:endParaRPr>
          </a:p>
        </p:txBody>
      </p:sp>
      <p:sp>
        <p:nvSpPr>
          <p:cNvPr id="5" name="Slide Number Placeholder 4"/>
          <p:cNvSpPr>
            <a:spLocks noGrp="1"/>
          </p:cNvSpPr>
          <p:nvPr>
            <p:ph type="sldNum" sz="quarter" idx="12"/>
          </p:nvPr>
        </p:nvSpPr>
        <p:spPr/>
        <p:txBody>
          <a:bodyPr/>
          <a:lstStyle/>
          <a:p>
            <a:fld id="{BFBBE0B6-51E4-4FC5-942A-B729C53CC604}" type="slidenum">
              <a:rPr lang="en-US" b="1" smtClean="0">
                <a:solidFill>
                  <a:schemeClr val="tx1"/>
                </a:solidFill>
              </a:rPr>
              <a:pPr/>
              <a:t>22</a:t>
            </a:fld>
            <a:endParaRPr lang="en-US" b="1" dirty="0">
              <a:solidFill>
                <a:schemeClr val="tx1"/>
              </a:solidFill>
            </a:endParaRPr>
          </a:p>
        </p:txBody>
      </p:sp>
      <p:pic>
        <p:nvPicPr>
          <p:cNvPr id="6" name="Picture 5" descr="pgu.bmp"/>
          <p:cNvPicPr>
            <a:picLocks noChangeAspect="1"/>
          </p:cNvPicPr>
          <p:nvPr/>
        </p:nvPicPr>
        <p:blipFill>
          <a:blip r:embed="rId3"/>
          <a:stretch>
            <a:fillRect/>
          </a:stretch>
        </p:blipFill>
        <p:spPr>
          <a:xfrm>
            <a:off x="0" y="0"/>
            <a:ext cx="576000" cy="590770"/>
          </a:xfrm>
          <a:prstGeom prst="rect">
            <a:avLst/>
          </a:prstGeom>
          <a:ln>
            <a:noFill/>
          </a:ln>
          <a:effectLst>
            <a:softEdge rad="112500"/>
          </a:effectLst>
        </p:spPr>
      </p:pic>
      <p:graphicFrame>
        <p:nvGraphicFramePr>
          <p:cNvPr id="13" name="Diagram 12"/>
          <p:cNvGraphicFramePr/>
          <p:nvPr/>
        </p:nvGraphicFramePr>
        <p:xfrm>
          <a:off x="1524000" y="304800"/>
          <a:ext cx="6096000" cy="37084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14" name="Diagram 13"/>
          <p:cNvGraphicFramePr/>
          <p:nvPr/>
        </p:nvGraphicFramePr>
        <p:xfrm>
          <a:off x="5410200" y="-152400"/>
          <a:ext cx="3886200" cy="30988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15" name="Diagram 14"/>
          <p:cNvGraphicFramePr/>
          <p:nvPr/>
        </p:nvGraphicFramePr>
        <p:xfrm>
          <a:off x="1752600" y="3505200"/>
          <a:ext cx="6096000" cy="3556000"/>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16" name="Diagram 15"/>
          <p:cNvGraphicFramePr/>
          <p:nvPr/>
        </p:nvGraphicFramePr>
        <p:xfrm>
          <a:off x="4572000" y="2590800"/>
          <a:ext cx="6096000" cy="3327400"/>
        </p:xfrm>
        <a:graphic>
          <a:graphicData uri="http://schemas.openxmlformats.org/drawingml/2006/diagram">
            <dgm:relIds xmlns:dgm="http://schemas.openxmlformats.org/drawingml/2006/diagram" xmlns:r="http://schemas.openxmlformats.org/officeDocument/2006/relationships" r:dm="rId16" r:lo="rId17" r:qs="rId18" r:cs="rId19"/>
          </a:graphicData>
        </a:graphic>
      </p:graphicFrame>
      <p:graphicFrame>
        <p:nvGraphicFramePr>
          <p:cNvPr id="17" name="Diagram 16"/>
          <p:cNvGraphicFramePr/>
          <p:nvPr/>
        </p:nvGraphicFramePr>
        <p:xfrm>
          <a:off x="-1600200" y="2438400"/>
          <a:ext cx="6096000" cy="3352800"/>
        </p:xfrm>
        <a:graphic>
          <a:graphicData uri="http://schemas.openxmlformats.org/drawingml/2006/diagram">
            <dgm:relIds xmlns:dgm="http://schemas.openxmlformats.org/drawingml/2006/diagram" xmlns:r="http://schemas.openxmlformats.org/officeDocument/2006/relationships" r:dm="rId20" r:lo="rId21" r:qs="rId22" r:cs="rId23"/>
          </a:graphicData>
        </a:graphic>
      </p:graphicFrame>
      <p:graphicFrame>
        <p:nvGraphicFramePr>
          <p:cNvPr id="18" name="Diagram 17"/>
          <p:cNvGraphicFramePr/>
          <p:nvPr/>
        </p:nvGraphicFramePr>
        <p:xfrm>
          <a:off x="-1371600" y="-228600"/>
          <a:ext cx="6096000" cy="3124200"/>
        </p:xfrm>
        <a:graphic>
          <a:graphicData uri="http://schemas.openxmlformats.org/drawingml/2006/diagram">
            <dgm:relIds xmlns:dgm="http://schemas.openxmlformats.org/drawingml/2006/diagram" xmlns:r="http://schemas.openxmlformats.org/officeDocument/2006/relationships" r:dm="rId24" r:lo="rId25" r:qs="rId26" r:cs="rId27"/>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1"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down)">
                                      <p:cBhvr>
                                        <p:cTn id="7" dur="580">
                                          <p:stCondLst>
                                            <p:cond delay="0"/>
                                          </p:stCondLst>
                                        </p:cTn>
                                        <p:tgtEl>
                                          <p:spTgt spid="14"/>
                                        </p:tgtEl>
                                      </p:cBhvr>
                                    </p:animEffect>
                                    <p:anim calcmode="lin" valueType="num">
                                      <p:cBhvr>
                                        <p:cTn id="8" dur="1822" tmFilter="0,0; 0.14,0.36; 0.43,0.73; 0.71,0.91; 1.0,1.0">
                                          <p:stCondLst>
                                            <p:cond delay="0"/>
                                          </p:stCondLst>
                                        </p:cTn>
                                        <p:tgtEl>
                                          <p:spTgt spid="1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4"/>
                                        </p:tgtEl>
                                        <p:attrNameLst>
                                          <p:attrName>ppt_y</p:attrName>
                                        </p:attrNameLst>
                                      </p:cBhvr>
                                      <p:tavLst>
                                        <p:tav tm="0" fmla="#ppt_y-sin(pi*$)/81">
                                          <p:val>
                                            <p:fltVal val="0"/>
                                          </p:val>
                                        </p:tav>
                                        <p:tav tm="100000">
                                          <p:val>
                                            <p:fltVal val="1"/>
                                          </p:val>
                                        </p:tav>
                                      </p:tavLst>
                                    </p:anim>
                                    <p:animScale>
                                      <p:cBhvr>
                                        <p:cTn id="13" dur="26">
                                          <p:stCondLst>
                                            <p:cond delay="650"/>
                                          </p:stCondLst>
                                        </p:cTn>
                                        <p:tgtEl>
                                          <p:spTgt spid="14"/>
                                        </p:tgtEl>
                                      </p:cBhvr>
                                      <p:to x="100000" y="60000"/>
                                    </p:animScale>
                                    <p:animScale>
                                      <p:cBhvr>
                                        <p:cTn id="14" dur="166" decel="50000">
                                          <p:stCondLst>
                                            <p:cond delay="676"/>
                                          </p:stCondLst>
                                        </p:cTn>
                                        <p:tgtEl>
                                          <p:spTgt spid="14"/>
                                        </p:tgtEl>
                                      </p:cBhvr>
                                      <p:to x="100000" y="100000"/>
                                    </p:animScale>
                                    <p:animScale>
                                      <p:cBhvr>
                                        <p:cTn id="15" dur="26">
                                          <p:stCondLst>
                                            <p:cond delay="1312"/>
                                          </p:stCondLst>
                                        </p:cTn>
                                        <p:tgtEl>
                                          <p:spTgt spid="14"/>
                                        </p:tgtEl>
                                      </p:cBhvr>
                                      <p:to x="100000" y="80000"/>
                                    </p:animScale>
                                    <p:animScale>
                                      <p:cBhvr>
                                        <p:cTn id="16" dur="166" decel="50000">
                                          <p:stCondLst>
                                            <p:cond delay="1338"/>
                                          </p:stCondLst>
                                        </p:cTn>
                                        <p:tgtEl>
                                          <p:spTgt spid="14"/>
                                        </p:tgtEl>
                                      </p:cBhvr>
                                      <p:to x="100000" y="100000"/>
                                    </p:animScale>
                                    <p:animScale>
                                      <p:cBhvr>
                                        <p:cTn id="17" dur="26">
                                          <p:stCondLst>
                                            <p:cond delay="1642"/>
                                          </p:stCondLst>
                                        </p:cTn>
                                        <p:tgtEl>
                                          <p:spTgt spid="14"/>
                                        </p:tgtEl>
                                      </p:cBhvr>
                                      <p:to x="100000" y="90000"/>
                                    </p:animScale>
                                    <p:animScale>
                                      <p:cBhvr>
                                        <p:cTn id="18" dur="166" decel="50000">
                                          <p:stCondLst>
                                            <p:cond delay="1668"/>
                                          </p:stCondLst>
                                        </p:cTn>
                                        <p:tgtEl>
                                          <p:spTgt spid="14"/>
                                        </p:tgtEl>
                                      </p:cBhvr>
                                      <p:to x="100000" y="100000"/>
                                    </p:animScale>
                                    <p:animScale>
                                      <p:cBhvr>
                                        <p:cTn id="19" dur="26">
                                          <p:stCondLst>
                                            <p:cond delay="1808"/>
                                          </p:stCondLst>
                                        </p:cTn>
                                        <p:tgtEl>
                                          <p:spTgt spid="14"/>
                                        </p:tgtEl>
                                      </p:cBhvr>
                                      <p:to x="100000" y="95000"/>
                                    </p:animScale>
                                    <p:animScale>
                                      <p:cBhvr>
                                        <p:cTn id="20" dur="166" decel="50000">
                                          <p:stCondLst>
                                            <p:cond delay="1834"/>
                                          </p:stCondLst>
                                        </p:cTn>
                                        <p:tgtEl>
                                          <p:spTgt spid="14"/>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18"/>
                                        </p:tgtEl>
                                        <p:attrNameLst>
                                          <p:attrName>style.visibility</p:attrName>
                                        </p:attrNameLst>
                                      </p:cBhvr>
                                      <p:to>
                                        <p:strVal val="visible"/>
                                      </p:to>
                                    </p:set>
                                    <p:animEffect transition="in" filter="wipe(down)">
                                      <p:cBhvr>
                                        <p:cTn id="25" dur="580">
                                          <p:stCondLst>
                                            <p:cond delay="0"/>
                                          </p:stCondLst>
                                        </p:cTn>
                                        <p:tgtEl>
                                          <p:spTgt spid="18"/>
                                        </p:tgtEl>
                                      </p:cBhvr>
                                    </p:animEffect>
                                    <p:anim calcmode="lin" valueType="num">
                                      <p:cBhvr>
                                        <p:cTn id="26" dur="1822" tmFilter="0,0; 0.14,0.36; 0.43,0.73; 0.71,0.91; 1.0,1.0">
                                          <p:stCondLst>
                                            <p:cond delay="0"/>
                                          </p:stCondLst>
                                        </p:cTn>
                                        <p:tgtEl>
                                          <p:spTgt spid="18"/>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18"/>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18"/>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18"/>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18"/>
                                        </p:tgtEl>
                                        <p:attrNameLst>
                                          <p:attrName>ppt_y</p:attrName>
                                        </p:attrNameLst>
                                      </p:cBhvr>
                                      <p:tavLst>
                                        <p:tav tm="0" fmla="#ppt_y-sin(pi*$)/81">
                                          <p:val>
                                            <p:fltVal val="0"/>
                                          </p:val>
                                        </p:tav>
                                        <p:tav tm="100000">
                                          <p:val>
                                            <p:fltVal val="1"/>
                                          </p:val>
                                        </p:tav>
                                      </p:tavLst>
                                    </p:anim>
                                    <p:animScale>
                                      <p:cBhvr>
                                        <p:cTn id="31" dur="26">
                                          <p:stCondLst>
                                            <p:cond delay="650"/>
                                          </p:stCondLst>
                                        </p:cTn>
                                        <p:tgtEl>
                                          <p:spTgt spid="18"/>
                                        </p:tgtEl>
                                      </p:cBhvr>
                                      <p:to x="100000" y="60000"/>
                                    </p:animScale>
                                    <p:animScale>
                                      <p:cBhvr>
                                        <p:cTn id="32" dur="166" decel="50000">
                                          <p:stCondLst>
                                            <p:cond delay="676"/>
                                          </p:stCondLst>
                                        </p:cTn>
                                        <p:tgtEl>
                                          <p:spTgt spid="18"/>
                                        </p:tgtEl>
                                      </p:cBhvr>
                                      <p:to x="100000" y="100000"/>
                                    </p:animScale>
                                    <p:animScale>
                                      <p:cBhvr>
                                        <p:cTn id="33" dur="26">
                                          <p:stCondLst>
                                            <p:cond delay="1312"/>
                                          </p:stCondLst>
                                        </p:cTn>
                                        <p:tgtEl>
                                          <p:spTgt spid="18"/>
                                        </p:tgtEl>
                                      </p:cBhvr>
                                      <p:to x="100000" y="80000"/>
                                    </p:animScale>
                                    <p:animScale>
                                      <p:cBhvr>
                                        <p:cTn id="34" dur="166" decel="50000">
                                          <p:stCondLst>
                                            <p:cond delay="1338"/>
                                          </p:stCondLst>
                                        </p:cTn>
                                        <p:tgtEl>
                                          <p:spTgt spid="18"/>
                                        </p:tgtEl>
                                      </p:cBhvr>
                                      <p:to x="100000" y="100000"/>
                                    </p:animScale>
                                    <p:animScale>
                                      <p:cBhvr>
                                        <p:cTn id="35" dur="26">
                                          <p:stCondLst>
                                            <p:cond delay="1642"/>
                                          </p:stCondLst>
                                        </p:cTn>
                                        <p:tgtEl>
                                          <p:spTgt spid="18"/>
                                        </p:tgtEl>
                                      </p:cBhvr>
                                      <p:to x="100000" y="90000"/>
                                    </p:animScale>
                                    <p:animScale>
                                      <p:cBhvr>
                                        <p:cTn id="36" dur="166" decel="50000">
                                          <p:stCondLst>
                                            <p:cond delay="1668"/>
                                          </p:stCondLst>
                                        </p:cTn>
                                        <p:tgtEl>
                                          <p:spTgt spid="18"/>
                                        </p:tgtEl>
                                      </p:cBhvr>
                                      <p:to x="100000" y="100000"/>
                                    </p:animScale>
                                    <p:animScale>
                                      <p:cBhvr>
                                        <p:cTn id="37" dur="26">
                                          <p:stCondLst>
                                            <p:cond delay="1808"/>
                                          </p:stCondLst>
                                        </p:cTn>
                                        <p:tgtEl>
                                          <p:spTgt spid="18"/>
                                        </p:tgtEl>
                                      </p:cBhvr>
                                      <p:to x="100000" y="95000"/>
                                    </p:animScale>
                                    <p:animScale>
                                      <p:cBhvr>
                                        <p:cTn id="38" dur="166" decel="50000">
                                          <p:stCondLst>
                                            <p:cond delay="1834"/>
                                          </p:stCondLst>
                                        </p:cTn>
                                        <p:tgtEl>
                                          <p:spTgt spid="18"/>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17"/>
                                        </p:tgtEl>
                                        <p:attrNameLst>
                                          <p:attrName>style.visibility</p:attrName>
                                        </p:attrNameLst>
                                      </p:cBhvr>
                                      <p:to>
                                        <p:strVal val="visible"/>
                                      </p:to>
                                    </p:set>
                                    <p:animEffect transition="in" filter="wipe(down)">
                                      <p:cBhvr>
                                        <p:cTn id="43" dur="580">
                                          <p:stCondLst>
                                            <p:cond delay="0"/>
                                          </p:stCondLst>
                                        </p:cTn>
                                        <p:tgtEl>
                                          <p:spTgt spid="17"/>
                                        </p:tgtEl>
                                      </p:cBhvr>
                                    </p:animEffect>
                                    <p:anim calcmode="lin" valueType="num">
                                      <p:cBhvr>
                                        <p:cTn id="44" dur="1822" tmFilter="0,0; 0.14,0.36; 0.43,0.73; 0.71,0.91; 1.0,1.0">
                                          <p:stCondLst>
                                            <p:cond delay="0"/>
                                          </p:stCondLst>
                                        </p:cTn>
                                        <p:tgtEl>
                                          <p:spTgt spid="17"/>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17"/>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17"/>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17"/>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17"/>
                                        </p:tgtEl>
                                        <p:attrNameLst>
                                          <p:attrName>ppt_y</p:attrName>
                                        </p:attrNameLst>
                                      </p:cBhvr>
                                      <p:tavLst>
                                        <p:tav tm="0" fmla="#ppt_y-sin(pi*$)/81">
                                          <p:val>
                                            <p:fltVal val="0"/>
                                          </p:val>
                                        </p:tav>
                                        <p:tav tm="100000">
                                          <p:val>
                                            <p:fltVal val="1"/>
                                          </p:val>
                                        </p:tav>
                                      </p:tavLst>
                                    </p:anim>
                                    <p:animScale>
                                      <p:cBhvr>
                                        <p:cTn id="49" dur="26">
                                          <p:stCondLst>
                                            <p:cond delay="650"/>
                                          </p:stCondLst>
                                        </p:cTn>
                                        <p:tgtEl>
                                          <p:spTgt spid="17"/>
                                        </p:tgtEl>
                                      </p:cBhvr>
                                      <p:to x="100000" y="60000"/>
                                    </p:animScale>
                                    <p:animScale>
                                      <p:cBhvr>
                                        <p:cTn id="50" dur="166" decel="50000">
                                          <p:stCondLst>
                                            <p:cond delay="676"/>
                                          </p:stCondLst>
                                        </p:cTn>
                                        <p:tgtEl>
                                          <p:spTgt spid="17"/>
                                        </p:tgtEl>
                                      </p:cBhvr>
                                      <p:to x="100000" y="100000"/>
                                    </p:animScale>
                                    <p:animScale>
                                      <p:cBhvr>
                                        <p:cTn id="51" dur="26">
                                          <p:stCondLst>
                                            <p:cond delay="1312"/>
                                          </p:stCondLst>
                                        </p:cTn>
                                        <p:tgtEl>
                                          <p:spTgt spid="17"/>
                                        </p:tgtEl>
                                      </p:cBhvr>
                                      <p:to x="100000" y="80000"/>
                                    </p:animScale>
                                    <p:animScale>
                                      <p:cBhvr>
                                        <p:cTn id="52" dur="166" decel="50000">
                                          <p:stCondLst>
                                            <p:cond delay="1338"/>
                                          </p:stCondLst>
                                        </p:cTn>
                                        <p:tgtEl>
                                          <p:spTgt spid="17"/>
                                        </p:tgtEl>
                                      </p:cBhvr>
                                      <p:to x="100000" y="100000"/>
                                    </p:animScale>
                                    <p:animScale>
                                      <p:cBhvr>
                                        <p:cTn id="53" dur="26">
                                          <p:stCondLst>
                                            <p:cond delay="1642"/>
                                          </p:stCondLst>
                                        </p:cTn>
                                        <p:tgtEl>
                                          <p:spTgt spid="17"/>
                                        </p:tgtEl>
                                      </p:cBhvr>
                                      <p:to x="100000" y="90000"/>
                                    </p:animScale>
                                    <p:animScale>
                                      <p:cBhvr>
                                        <p:cTn id="54" dur="166" decel="50000">
                                          <p:stCondLst>
                                            <p:cond delay="1668"/>
                                          </p:stCondLst>
                                        </p:cTn>
                                        <p:tgtEl>
                                          <p:spTgt spid="17"/>
                                        </p:tgtEl>
                                      </p:cBhvr>
                                      <p:to x="100000" y="100000"/>
                                    </p:animScale>
                                    <p:animScale>
                                      <p:cBhvr>
                                        <p:cTn id="55" dur="26">
                                          <p:stCondLst>
                                            <p:cond delay="1808"/>
                                          </p:stCondLst>
                                        </p:cTn>
                                        <p:tgtEl>
                                          <p:spTgt spid="17"/>
                                        </p:tgtEl>
                                      </p:cBhvr>
                                      <p:to x="100000" y="95000"/>
                                    </p:animScale>
                                    <p:animScale>
                                      <p:cBhvr>
                                        <p:cTn id="56" dur="166" decel="50000">
                                          <p:stCondLst>
                                            <p:cond delay="1834"/>
                                          </p:stCondLst>
                                        </p:cTn>
                                        <p:tgtEl>
                                          <p:spTgt spid="17"/>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15"/>
                                        </p:tgtEl>
                                        <p:attrNameLst>
                                          <p:attrName>style.visibility</p:attrName>
                                        </p:attrNameLst>
                                      </p:cBhvr>
                                      <p:to>
                                        <p:strVal val="visible"/>
                                      </p:to>
                                    </p:set>
                                    <p:animEffect transition="in" filter="wipe(down)">
                                      <p:cBhvr>
                                        <p:cTn id="61" dur="580">
                                          <p:stCondLst>
                                            <p:cond delay="0"/>
                                          </p:stCondLst>
                                        </p:cTn>
                                        <p:tgtEl>
                                          <p:spTgt spid="15"/>
                                        </p:tgtEl>
                                      </p:cBhvr>
                                    </p:animEffect>
                                    <p:anim calcmode="lin" valueType="num">
                                      <p:cBhvr>
                                        <p:cTn id="62" dur="1822" tmFilter="0,0; 0.14,0.36; 0.43,0.73; 0.71,0.91; 1.0,1.0">
                                          <p:stCondLst>
                                            <p:cond delay="0"/>
                                          </p:stCondLst>
                                        </p:cTn>
                                        <p:tgtEl>
                                          <p:spTgt spid="15"/>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15"/>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15"/>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15"/>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15"/>
                                        </p:tgtEl>
                                        <p:attrNameLst>
                                          <p:attrName>ppt_y</p:attrName>
                                        </p:attrNameLst>
                                      </p:cBhvr>
                                      <p:tavLst>
                                        <p:tav tm="0" fmla="#ppt_y-sin(pi*$)/81">
                                          <p:val>
                                            <p:fltVal val="0"/>
                                          </p:val>
                                        </p:tav>
                                        <p:tav tm="100000">
                                          <p:val>
                                            <p:fltVal val="1"/>
                                          </p:val>
                                        </p:tav>
                                      </p:tavLst>
                                    </p:anim>
                                    <p:animScale>
                                      <p:cBhvr>
                                        <p:cTn id="67" dur="26">
                                          <p:stCondLst>
                                            <p:cond delay="650"/>
                                          </p:stCondLst>
                                        </p:cTn>
                                        <p:tgtEl>
                                          <p:spTgt spid="15"/>
                                        </p:tgtEl>
                                      </p:cBhvr>
                                      <p:to x="100000" y="60000"/>
                                    </p:animScale>
                                    <p:animScale>
                                      <p:cBhvr>
                                        <p:cTn id="68" dur="166" decel="50000">
                                          <p:stCondLst>
                                            <p:cond delay="676"/>
                                          </p:stCondLst>
                                        </p:cTn>
                                        <p:tgtEl>
                                          <p:spTgt spid="15"/>
                                        </p:tgtEl>
                                      </p:cBhvr>
                                      <p:to x="100000" y="100000"/>
                                    </p:animScale>
                                    <p:animScale>
                                      <p:cBhvr>
                                        <p:cTn id="69" dur="26">
                                          <p:stCondLst>
                                            <p:cond delay="1312"/>
                                          </p:stCondLst>
                                        </p:cTn>
                                        <p:tgtEl>
                                          <p:spTgt spid="15"/>
                                        </p:tgtEl>
                                      </p:cBhvr>
                                      <p:to x="100000" y="80000"/>
                                    </p:animScale>
                                    <p:animScale>
                                      <p:cBhvr>
                                        <p:cTn id="70" dur="166" decel="50000">
                                          <p:stCondLst>
                                            <p:cond delay="1338"/>
                                          </p:stCondLst>
                                        </p:cTn>
                                        <p:tgtEl>
                                          <p:spTgt spid="15"/>
                                        </p:tgtEl>
                                      </p:cBhvr>
                                      <p:to x="100000" y="100000"/>
                                    </p:animScale>
                                    <p:animScale>
                                      <p:cBhvr>
                                        <p:cTn id="71" dur="26">
                                          <p:stCondLst>
                                            <p:cond delay="1642"/>
                                          </p:stCondLst>
                                        </p:cTn>
                                        <p:tgtEl>
                                          <p:spTgt spid="15"/>
                                        </p:tgtEl>
                                      </p:cBhvr>
                                      <p:to x="100000" y="90000"/>
                                    </p:animScale>
                                    <p:animScale>
                                      <p:cBhvr>
                                        <p:cTn id="72" dur="166" decel="50000">
                                          <p:stCondLst>
                                            <p:cond delay="1668"/>
                                          </p:stCondLst>
                                        </p:cTn>
                                        <p:tgtEl>
                                          <p:spTgt spid="15"/>
                                        </p:tgtEl>
                                      </p:cBhvr>
                                      <p:to x="100000" y="100000"/>
                                    </p:animScale>
                                    <p:animScale>
                                      <p:cBhvr>
                                        <p:cTn id="73" dur="26">
                                          <p:stCondLst>
                                            <p:cond delay="1808"/>
                                          </p:stCondLst>
                                        </p:cTn>
                                        <p:tgtEl>
                                          <p:spTgt spid="15"/>
                                        </p:tgtEl>
                                      </p:cBhvr>
                                      <p:to x="100000" y="95000"/>
                                    </p:animScale>
                                    <p:animScale>
                                      <p:cBhvr>
                                        <p:cTn id="74" dur="166" decel="50000">
                                          <p:stCondLst>
                                            <p:cond delay="1834"/>
                                          </p:stCondLst>
                                        </p:cTn>
                                        <p:tgtEl>
                                          <p:spTgt spid="15"/>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26" presetClass="entr" presetSubtype="0" fill="hold" grpId="0" nodeType="clickEffect">
                                  <p:stCondLst>
                                    <p:cond delay="0"/>
                                  </p:stCondLst>
                                  <p:childTnLst>
                                    <p:set>
                                      <p:cBhvr>
                                        <p:cTn id="78" dur="1" fill="hold">
                                          <p:stCondLst>
                                            <p:cond delay="0"/>
                                          </p:stCondLst>
                                        </p:cTn>
                                        <p:tgtEl>
                                          <p:spTgt spid="16"/>
                                        </p:tgtEl>
                                        <p:attrNameLst>
                                          <p:attrName>style.visibility</p:attrName>
                                        </p:attrNameLst>
                                      </p:cBhvr>
                                      <p:to>
                                        <p:strVal val="visible"/>
                                      </p:to>
                                    </p:set>
                                    <p:animEffect transition="in" filter="wipe(down)">
                                      <p:cBhvr>
                                        <p:cTn id="79" dur="580">
                                          <p:stCondLst>
                                            <p:cond delay="0"/>
                                          </p:stCondLst>
                                        </p:cTn>
                                        <p:tgtEl>
                                          <p:spTgt spid="16"/>
                                        </p:tgtEl>
                                      </p:cBhvr>
                                    </p:animEffect>
                                    <p:anim calcmode="lin" valueType="num">
                                      <p:cBhvr>
                                        <p:cTn id="80" dur="1822" tmFilter="0,0; 0.14,0.36; 0.43,0.73; 0.71,0.91; 1.0,1.0">
                                          <p:stCondLst>
                                            <p:cond delay="0"/>
                                          </p:stCondLst>
                                        </p:cTn>
                                        <p:tgtEl>
                                          <p:spTgt spid="16"/>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16"/>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16"/>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16"/>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16"/>
                                        </p:tgtEl>
                                        <p:attrNameLst>
                                          <p:attrName>ppt_y</p:attrName>
                                        </p:attrNameLst>
                                      </p:cBhvr>
                                      <p:tavLst>
                                        <p:tav tm="0" fmla="#ppt_y-sin(pi*$)/81">
                                          <p:val>
                                            <p:fltVal val="0"/>
                                          </p:val>
                                        </p:tav>
                                        <p:tav tm="100000">
                                          <p:val>
                                            <p:fltVal val="1"/>
                                          </p:val>
                                        </p:tav>
                                      </p:tavLst>
                                    </p:anim>
                                    <p:animScale>
                                      <p:cBhvr>
                                        <p:cTn id="85" dur="26">
                                          <p:stCondLst>
                                            <p:cond delay="650"/>
                                          </p:stCondLst>
                                        </p:cTn>
                                        <p:tgtEl>
                                          <p:spTgt spid="16"/>
                                        </p:tgtEl>
                                      </p:cBhvr>
                                      <p:to x="100000" y="60000"/>
                                    </p:animScale>
                                    <p:animScale>
                                      <p:cBhvr>
                                        <p:cTn id="86" dur="166" decel="50000">
                                          <p:stCondLst>
                                            <p:cond delay="676"/>
                                          </p:stCondLst>
                                        </p:cTn>
                                        <p:tgtEl>
                                          <p:spTgt spid="16"/>
                                        </p:tgtEl>
                                      </p:cBhvr>
                                      <p:to x="100000" y="100000"/>
                                    </p:animScale>
                                    <p:animScale>
                                      <p:cBhvr>
                                        <p:cTn id="87" dur="26">
                                          <p:stCondLst>
                                            <p:cond delay="1312"/>
                                          </p:stCondLst>
                                        </p:cTn>
                                        <p:tgtEl>
                                          <p:spTgt spid="16"/>
                                        </p:tgtEl>
                                      </p:cBhvr>
                                      <p:to x="100000" y="80000"/>
                                    </p:animScale>
                                    <p:animScale>
                                      <p:cBhvr>
                                        <p:cTn id="88" dur="166" decel="50000">
                                          <p:stCondLst>
                                            <p:cond delay="1338"/>
                                          </p:stCondLst>
                                        </p:cTn>
                                        <p:tgtEl>
                                          <p:spTgt spid="16"/>
                                        </p:tgtEl>
                                      </p:cBhvr>
                                      <p:to x="100000" y="100000"/>
                                    </p:animScale>
                                    <p:animScale>
                                      <p:cBhvr>
                                        <p:cTn id="89" dur="26">
                                          <p:stCondLst>
                                            <p:cond delay="1642"/>
                                          </p:stCondLst>
                                        </p:cTn>
                                        <p:tgtEl>
                                          <p:spTgt spid="16"/>
                                        </p:tgtEl>
                                      </p:cBhvr>
                                      <p:to x="100000" y="90000"/>
                                    </p:animScale>
                                    <p:animScale>
                                      <p:cBhvr>
                                        <p:cTn id="90" dur="166" decel="50000">
                                          <p:stCondLst>
                                            <p:cond delay="1668"/>
                                          </p:stCondLst>
                                        </p:cTn>
                                        <p:tgtEl>
                                          <p:spTgt spid="16"/>
                                        </p:tgtEl>
                                      </p:cBhvr>
                                      <p:to x="100000" y="100000"/>
                                    </p:animScale>
                                    <p:animScale>
                                      <p:cBhvr>
                                        <p:cTn id="91" dur="26">
                                          <p:stCondLst>
                                            <p:cond delay="1808"/>
                                          </p:stCondLst>
                                        </p:cTn>
                                        <p:tgtEl>
                                          <p:spTgt spid="16"/>
                                        </p:tgtEl>
                                      </p:cBhvr>
                                      <p:to x="100000" y="95000"/>
                                    </p:animScale>
                                    <p:animScale>
                                      <p:cBhvr>
                                        <p:cTn id="92" dur="166" decel="50000">
                                          <p:stCondLst>
                                            <p:cond delay="1834"/>
                                          </p:stCondLst>
                                        </p:cTn>
                                        <p:tgtEl>
                                          <p:spTgt spid="16"/>
                                        </p:tgtEl>
                                      </p:cBhvr>
                                      <p:to x="100000" y="100000"/>
                                    </p:animScale>
                                  </p:childTnLst>
                                </p:cTn>
                              </p:par>
                            </p:childTnLst>
                          </p:cTn>
                        </p:par>
                      </p:childTnLst>
                    </p:cTn>
                  </p:par>
                  <p:par>
                    <p:cTn id="93" fill="hold">
                      <p:stCondLst>
                        <p:cond delay="indefinite"/>
                      </p:stCondLst>
                      <p:childTnLst>
                        <p:par>
                          <p:cTn id="94" fill="hold">
                            <p:stCondLst>
                              <p:cond delay="0"/>
                            </p:stCondLst>
                            <p:childTnLst>
                              <p:par>
                                <p:cTn id="95" presetID="26" presetClass="entr" presetSubtype="0" fill="hold" grpId="1" nodeType="clickEffect">
                                  <p:stCondLst>
                                    <p:cond delay="0"/>
                                  </p:stCondLst>
                                  <p:childTnLst>
                                    <p:set>
                                      <p:cBhvr>
                                        <p:cTn id="96" dur="1" fill="hold">
                                          <p:stCondLst>
                                            <p:cond delay="0"/>
                                          </p:stCondLst>
                                        </p:cTn>
                                        <p:tgtEl>
                                          <p:spTgt spid="13"/>
                                        </p:tgtEl>
                                        <p:attrNameLst>
                                          <p:attrName>style.visibility</p:attrName>
                                        </p:attrNameLst>
                                      </p:cBhvr>
                                      <p:to>
                                        <p:strVal val="visible"/>
                                      </p:to>
                                    </p:set>
                                    <p:animEffect transition="in" filter="wipe(down)">
                                      <p:cBhvr>
                                        <p:cTn id="97" dur="580">
                                          <p:stCondLst>
                                            <p:cond delay="0"/>
                                          </p:stCondLst>
                                        </p:cTn>
                                        <p:tgtEl>
                                          <p:spTgt spid="13"/>
                                        </p:tgtEl>
                                      </p:cBhvr>
                                    </p:animEffect>
                                    <p:anim calcmode="lin" valueType="num">
                                      <p:cBhvr>
                                        <p:cTn id="98"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99"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100"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101"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102"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103" dur="26">
                                          <p:stCondLst>
                                            <p:cond delay="650"/>
                                          </p:stCondLst>
                                        </p:cTn>
                                        <p:tgtEl>
                                          <p:spTgt spid="13"/>
                                        </p:tgtEl>
                                      </p:cBhvr>
                                      <p:to x="100000" y="60000"/>
                                    </p:animScale>
                                    <p:animScale>
                                      <p:cBhvr>
                                        <p:cTn id="104" dur="166" decel="50000">
                                          <p:stCondLst>
                                            <p:cond delay="676"/>
                                          </p:stCondLst>
                                        </p:cTn>
                                        <p:tgtEl>
                                          <p:spTgt spid="13"/>
                                        </p:tgtEl>
                                      </p:cBhvr>
                                      <p:to x="100000" y="100000"/>
                                    </p:animScale>
                                    <p:animScale>
                                      <p:cBhvr>
                                        <p:cTn id="105" dur="26">
                                          <p:stCondLst>
                                            <p:cond delay="1312"/>
                                          </p:stCondLst>
                                        </p:cTn>
                                        <p:tgtEl>
                                          <p:spTgt spid="13"/>
                                        </p:tgtEl>
                                      </p:cBhvr>
                                      <p:to x="100000" y="80000"/>
                                    </p:animScale>
                                    <p:animScale>
                                      <p:cBhvr>
                                        <p:cTn id="106" dur="166" decel="50000">
                                          <p:stCondLst>
                                            <p:cond delay="1338"/>
                                          </p:stCondLst>
                                        </p:cTn>
                                        <p:tgtEl>
                                          <p:spTgt spid="13"/>
                                        </p:tgtEl>
                                      </p:cBhvr>
                                      <p:to x="100000" y="100000"/>
                                    </p:animScale>
                                    <p:animScale>
                                      <p:cBhvr>
                                        <p:cTn id="107" dur="26">
                                          <p:stCondLst>
                                            <p:cond delay="1642"/>
                                          </p:stCondLst>
                                        </p:cTn>
                                        <p:tgtEl>
                                          <p:spTgt spid="13"/>
                                        </p:tgtEl>
                                      </p:cBhvr>
                                      <p:to x="100000" y="90000"/>
                                    </p:animScale>
                                    <p:animScale>
                                      <p:cBhvr>
                                        <p:cTn id="108" dur="166" decel="50000">
                                          <p:stCondLst>
                                            <p:cond delay="1668"/>
                                          </p:stCondLst>
                                        </p:cTn>
                                        <p:tgtEl>
                                          <p:spTgt spid="13"/>
                                        </p:tgtEl>
                                      </p:cBhvr>
                                      <p:to x="100000" y="100000"/>
                                    </p:animScale>
                                    <p:animScale>
                                      <p:cBhvr>
                                        <p:cTn id="109" dur="26">
                                          <p:stCondLst>
                                            <p:cond delay="1808"/>
                                          </p:stCondLst>
                                        </p:cTn>
                                        <p:tgtEl>
                                          <p:spTgt spid="13"/>
                                        </p:tgtEl>
                                      </p:cBhvr>
                                      <p:to x="100000" y="95000"/>
                                    </p:animScale>
                                    <p:animScale>
                                      <p:cBhvr>
                                        <p:cTn id="110" dur="166" decel="50000">
                                          <p:stCondLst>
                                            <p:cond delay="1834"/>
                                          </p:stCondLst>
                                        </p:cTn>
                                        <p:tgtEl>
                                          <p:spTgt spid="1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3" grpId="1">
        <p:bldAsOne/>
      </p:bldGraphic>
      <p:bldGraphic spid="14" grpId="1">
        <p:bldAsOne/>
      </p:bldGraphic>
      <p:bldGraphic spid="15" grpId="0">
        <p:bldAsOne/>
      </p:bldGraphic>
      <p:bldGraphic spid="16" grpId="0">
        <p:bldAsOne/>
      </p:bldGraphic>
      <p:bldGraphic spid="17" grpId="0">
        <p:bldAsOne/>
      </p:bldGraphic>
      <p:bldGraphic spid="18" grpId="0">
        <p:bldAsOne/>
      </p:bldGraphic>
    </p:bld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04800" y="2895600"/>
            <a:ext cx="8686800" cy="841248"/>
          </a:xfrm>
        </p:spPr>
        <p:txBody>
          <a:bodyPr>
            <a:noAutofit/>
          </a:bodyPr>
          <a:lstStyle/>
          <a:p>
            <a:pPr algn="ctr"/>
            <a:r>
              <a:rPr lang="fa-IR" sz="8000" dirty="0" smtClean="0"/>
              <a:t>هشدار های ویروسی</a:t>
            </a:r>
            <a:endParaRPr lang="en-US" sz="8000" dirty="0"/>
          </a:p>
        </p:txBody>
      </p:sp>
      <p:sp>
        <p:nvSpPr>
          <p:cNvPr id="3" name="Date Placeholder 2"/>
          <p:cNvSpPr>
            <a:spLocks noGrp="1"/>
          </p:cNvSpPr>
          <p:nvPr>
            <p:ph type="dt" sz="half" idx="10"/>
          </p:nvPr>
        </p:nvSpPr>
        <p:spPr>
          <a:xfrm>
            <a:off x="0" y="6569075"/>
            <a:ext cx="2514600" cy="288925"/>
          </a:xfrm>
        </p:spPr>
        <p:txBody>
          <a:bodyPr/>
          <a:lstStyle/>
          <a:p>
            <a:fld id="{E21AF8A7-D71C-4B92-AECB-A2BAA236A601}" type="datetime1">
              <a:rPr lang="en-US" b="1" smtClean="0">
                <a:solidFill>
                  <a:schemeClr val="tx1"/>
                </a:solidFill>
              </a:rPr>
              <a:pPr/>
              <a:t>4/16/2011</a:t>
            </a:fld>
            <a:endParaRPr lang="en-US" b="1" dirty="0">
              <a:solidFill>
                <a:schemeClr val="tx1"/>
              </a:solidFill>
            </a:endParaRPr>
          </a:p>
        </p:txBody>
      </p:sp>
      <p:sp>
        <p:nvSpPr>
          <p:cNvPr id="4" name="Slide Number Placeholder 3"/>
          <p:cNvSpPr>
            <a:spLocks noGrp="1"/>
          </p:cNvSpPr>
          <p:nvPr>
            <p:ph type="sldNum" sz="quarter" idx="12"/>
          </p:nvPr>
        </p:nvSpPr>
        <p:spPr/>
        <p:txBody>
          <a:bodyPr/>
          <a:lstStyle/>
          <a:p>
            <a:fld id="{BFBBE0B6-51E4-4FC5-942A-B729C53CC604}" type="slidenum">
              <a:rPr lang="en-US" b="1" smtClean="0">
                <a:solidFill>
                  <a:schemeClr val="tx1"/>
                </a:solidFill>
              </a:rPr>
              <a:pPr/>
              <a:t>23</a:t>
            </a:fld>
            <a:endParaRPr lang="en-US" b="1" dirty="0">
              <a:solidFill>
                <a:schemeClr val="tx1"/>
              </a:solidFill>
            </a:endParaRPr>
          </a:p>
        </p:txBody>
      </p:sp>
      <p:pic>
        <p:nvPicPr>
          <p:cNvPr id="5" name="Picture 4" descr="pgu.bmp"/>
          <p:cNvPicPr>
            <a:picLocks noChangeAspect="1"/>
          </p:cNvPicPr>
          <p:nvPr/>
        </p:nvPicPr>
        <p:blipFill>
          <a:blip r:embed="rId3"/>
          <a:stretch>
            <a:fillRect/>
          </a:stretch>
        </p:blipFill>
        <p:spPr>
          <a:xfrm>
            <a:off x="0" y="0"/>
            <a:ext cx="576000" cy="590770"/>
          </a:xfrm>
          <a:prstGeom prst="rect">
            <a:avLst/>
          </a:prstGeom>
          <a:ln>
            <a:noFill/>
          </a:ln>
          <a:effectLst>
            <a:softEdge rad="112500"/>
          </a:effec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with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tile tx="0" ty="0" sx="100000" sy="100000" flip="none" algn="tl"/>
        </a:blipFill>
        <a:effectLst/>
      </p:bgPr>
    </p:bg>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endParaRPr lang="en-US"/>
          </a:p>
        </p:txBody>
      </p:sp>
      <p:sp>
        <p:nvSpPr>
          <p:cNvPr id="4" name="Date Placeholder 3"/>
          <p:cNvSpPr>
            <a:spLocks noGrp="1"/>
          </p:cNvSpPr>
          <p:nvPr>
            <p:ph type="dt" sz="half" idx="10"/>
          </p:nvPr>
        </p:nvSpPr>
        <p:spPr>
          <a:xfrm>
            <a:off x="0" y="6569075"/>
            <a:ext cx="2514600" cy="288925"/>
          </a:xfrm>
        </p:spPr>
        <p:txBody>
          <a:bodyPr/>
          <a:lstStyle/>
          <a:p>
            <a:fld id="{780750E5-20A6-4DF9-B529-2AEF9B1E9C8C}" type="datetime1">
              <a:rPr lang="en-US" b="1" smtClean="0">
                <a:solidFill>
                  <a:schemeClr val="tx1"/>
                </a:solidFill>
              </a:rPr>
              <a:pPr/>
              <a:t>4/16/2011</a:t>
            </a:fld>
            <a:endParaRPr lang="en-US" b="1" dirty="0">
              <a:solidFill>
                <a:schemeClr val="tx1"/>
              </a:solidFill>
            </a:endParaRPr>
          </a:p>
        </p:txBody>
      </p:sp>
      <p:sp>
        <p:nvSpPr>
          <p:cNvPr id="5" name="Slide Number Placeholder 4"/>
          <p:cNvSpPr>
            <a:spLocks noGrp="1"/>
          </p:cNvSpPr>
          <p:nvPr>
            <p:ph type="sldNum" sz="quarter" idx="12"/>
          </p:nvPr>
        </p:nvSpPr>
        <p:spPr/>
        <p:txBody>
          <a:bodyPr/>
          <a:lstStyle/>
          <a:p>
            <a:fld id="{BFBBE0B6-51E4-4FC5-942A-B729C53CC604}" type="slidenum">
              <a:rPr lang="en-US" sz="1400" smtClean="0">
                <a:solidFill>
                  <a:schemeClr val="tx1"/>
                </a:solidFill>
              </a:rPr>
              <a:pPr/>
              <a:t>24</a:t>
            </a:fld>
            <a:endParaRPr lang="en-US" sz="1400" dirty="0">
              <a:solidFill>
                <a:schemeClr val="tx1"/>
              </a:solidFill>
            </a:endParaRPr>
          </a:p>
        </p:txBody>
      </p:sp>
      <p:sp>
        <p:nvSpPr>
          <p:cNvPr id="9" name="Content Placeholder 8"/>
          <p:cNvSpPr>
            <a:spLocks noGrp="1"/>
          </p:cNvSpPr>
          <p:nvPr>
            <p:ph idx="4294967295"/>
          </p:nvPr>
        </p:nvSpPr>
        <p:spPr>
          <a:xfrm>
            <a:off x="457200" y="381000"/>
            <a:ext cx="8686800" cy="6324600"/>
          </a:xfrm>
        </p:spPr>
        <p:txBody>
          <a:bodyPr>
            <a:normAutofit/>
          </a:bodyPr>
          <a:lstStyle/>
          <a:p>
            <a:pPr algn="r" rtl="1"/>
            <a:r>
              <a:rPr lang="fa-IR" dirty="0" smtClean="0"/>
              <a:t>به پسوند فایل ها توجه کنید</a:t>
            </a:r>
            <a:r>
              <a:rPr lang="fa-IR" dirty="0" smtClean="0"/>
              <a:t>.اگر </a:t>
            </a:r>
            <a:r>
              <a:rPr lang="fa-IR" dirty="0" smtClean="0"/>
              <a:t>پسوند فایل </a:t>
            </a:r>
            <a:r>
              <a:rPr lang="en-US" sz="4000" dirty="0" smtClean="0">
                <a:effectLst>
                  <a:outerShdw blurRad="38100" dist="38100" dir="2700000" algn="tl">
                    <a:srgbClr val="000000">
                      <a:alpha val="43137"/>
                    </a:srgbClr>
                  </a:outerShdw>
                </a:effectLst>
              </a:rPr>
              <a:t>exe</a:t>
            </a:r>
            <a:r>
              <a:rPr lang="fa-IR" sz="4000" dirty="0" smtClean="0">
                <a:effectLst>
                  <a:outerShdw blurRad="38100" dist="38100" dir="2700000" algn="tl">
                    <a:srgbClr val="000000">
                      <a:alpha val="43137"/>
                    </a:srgbClr>
                  </a:outerShdw>
                </a:effectLst>
              </a:rPr>
              <a:t> </a:t>
            </a:r>
            <a:r>
              <a:rPr lang="fa-IR" dirty="0" smtClean="0"/>
              <a:t>باشد،ویروسی</a:t>
            </a:r>
            <a:r>
              <a:rPr lang="fa-IR" sz="4000" dirty="0" smtClean="0"/>
              <a:t> </a:t>
            </a:r>
            <a:r>
              <a:rPr lang="fa-IR" dirty="0" smtClean="0"/>
              <a:t>است.</a:t>
            </a:r>
          </a:p>
          <a:p>
            <a:pPr algn="r" rtl="1"/>
            <a:r>
              <a:rPr lang="fa-IR" dirty="0" smtClean="0"/>
              <a:t>هنگام اتصال فلش مموری،کلید شیفت را فشار دهید تا </a:t>
            </a:r>
            <a:r>
              <a:rPr lang="en-US" sz="4000" dirty="0" smtClean="0">
                <a:effectLst>
                  <a:outerShdw blurRad="38100" dist="38100" dir="2700000" algn="tl">
                    <a:srgbClr val="000000">
                      <a:alpha val="43137"/>
                    </a:srgbClr>
                  </a:outerShdw>
                </a:effectLst>
              </a:rPr>
              <a:t>autorun</a:t>
            </a:r>
            <a:r>
              <a:rPr lang="en-US" dirty="0" smtClean="0"/>
              <a:t> </a:t>
            </a:r>
            <a:r>
              <a:rPr lang="fa-IR" dirty="0" smtClean="0">
                <a:effectLst>
                  <a:outerShdw blurRad="38100" dist="38100" dir="2700000" algn="tl">
                    <a:srgbClr val="000000">
                      <a:alpha val="43137"/>
                    </a:srgbClr>
                  </a:outerShdw>
                </a:effectLst>
              </a:rPr>
              <a:t> </a:t>
            </a:r>
            <a:r>
              <a:rPr lang="fa-IR" dirty="0" smtClean="0"/>
              <a:t>ویروس اجرا نشود.</a:t>
            </a:r>
          </a:p>
          <a:p>
            <a:pPr algn="r" rtl="1"/>
            <a:r>
              <a:rPr lang="fa-IR" dirty="0" smtClean="0"/>
              <a:t>استفاده از آنتی ویروس ها و فایر وال.</a:t>
            </a:r>
          </a:p>
          <a:p>
            <a:pPr algn="r" rtl="1"/>
            <a:r>
              <a:rPr lang="fa-IR" dirty="0" smtClean="0"/>
              <a:t>استفاده از نرم افزار های مطمئن و استاندارد.</a:t>
            </a:r>
          </a:p>
          <a:p>
            <a:pPr algn="r" rtl="1"/>
            <a:r>
              <a:rPr lang="fa-IR" dirty="0" smtClean="0"/>
              <a:t>استفاده از سیستم عامل های مطمئن نظیر یونیکس و</a:t>
            </a:r>
            <a:r>
              <a:rPr lang="en-US" dirty="0" smtClean="0"/>
              <a:t>    </a:t>
            </a:r>
            <a:r>
              <a:rPr lang="en-US" sz="4000" dirty="0" smtClean="0">
                <a:effectLst>
                  <a:outerShdw blurRad="38100" dist="38100" dir="2700000" algn="tl">
                    <a:srgbClr val="000000">
                      <a:alpha val="43137"/>
                    </a:srgbClr>
                  </a:outerShdw>
                </a:effectLst>
              </a:rPr>
              <a:t>NT</a:t>
            </a:r>
            <a:r>
              <a:rPr lang="en-US" dirty="0" smtClean="0"/>
              <a:t> </a:t>
            </a:r>
            <a:r>
              <a:rPr lang="fa-IR" dirty="0" smtClean="0"/>
              <a:t>.</a:t>
            </a:r>
          </a:p>
          <a:p>
            <a:pPr algn="r" rtl="1"/>
            <a:r>
              <a:rPr lang="fa-IR" dirty="0" smtClean="0"/>
              <a:t>مدیریت ایمیل و باز نکردن ایمیل های مشکوک.</a:t>
            </a:r>
          </a:p>
          <a:p>
            <a:pPr algn="r" rtl="1"/>
            <a:r>
              <a:rPr lang="en-US" dirty="0" smtClean="0"/>
              <a:t> </a:t>
            </a:r>
            <a:r>
              <a:rPr lang="fa-IR" dirty="0" smtClean="0"/>
              <a:t>اسکن کردن فلاپی و فلش قبل از استفاده.</a:t>
            </a:r>
          </a:p>
          <a:p>
            <a:pPr algn="r" rtl="1"/>
            <a:endParaRPr lang="fa-IR" dirty="0" smtClean="0"/>
          </a:p>
          <a:p>
            <a:pPr algn="r" rtl="1"/>
            <a:endParaRPr lang="en-US" dirty="0"/>
          </a:p>
        </p:txBody>
      </p:sp>
      <p:pic>
        <p:nvPicPr>
          <p:cNvPr id="10" name="Picture 9" descr="pgu.bmp"/>
          <p:cNvPicPr>
            <a:picLocks noChangeAspect="1"/>
          </p:cNvPicPr>
          <p:nvPr/>
        </p:nvPicPr>
        <p:blipFill>
          <a:blip r:embed="rId3"/>
          <a:stretch>
            <a:fillRect/>
          </a:stretch>
        </p:blipFill>
        <p:spPr>
          <a:xfrm>
            <a:off x="0" y="0"/>
            <a:ext cx="576000" cy="590770"/>
          </a:xfrm>
          <a:prstGeom prst="rect">
            <a:avLst/>
          </a:prstGeom>
          <a:ln>
            <a:noFill/>
          </a:ln>
          <a:effectLst>
            <a:softEdge rad="112500"/>
          </a:effec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 calcmode="lin" valueType="num">
                                      <p:cBhvr additive="base">
                                        <p:cTn id="7"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9">
                                            <p:txEl>
                                              <p:pRg st="1" end="1"/>
                                            </p:txEl>
                                          </p:spTgt>
                                        </p:tgtEl>
                                        <p:attrNameLst>
                                          <p:attrName>style.visibility</p:attrName>
                                        </p:attrNameLst>
                                      </p:cBhvr>
                                      <p:to>
                                        <p:strVal val="visible"/>
                                      </p:to>
                                    </p:set>
                                    <p:anim calcmode="lin" valueType="num">
                                      <p:cBhvr additive="base">
                                        <p:cTn id="13"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9">
                                            <p:txEl>
                                              <p:pRg st="2" end="2"/>
                                            </p:txEl>
                                          </p:spTgt>
                                        </p:tgtEl>
                                        <p:attrNameLst>
                                          <p:attrName>style.visibility</p:attrName>
                                        </p:attrNameLst>
                                      </p:cBhvr>
                                      <p:to>
                                        <p:strVal val="visible"/>
                                      </p:to>
                                    </p:set>
                                    <p:anim calcmode="lin" valueType="num">
                                      <p:cBhvr additive="base">
                                        <p:cTn id="19"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9">
                                            <p:txEl>
                                              <p:pRg st="3" end="3"/>
                                            </p:txEl>
                                          </p:spTgt>
                                        </p:tgtEl>
                                        <p:attrNameLst>
                                          <p:attrName>style.visibility</p:attrName>
                                        </p:attrNameLst>
                                      </p:cBhvr>
                                      <p:to>
                                        <p:strVal val="visible"/>
                                      </p:to>
                                    </p:set>
                                    <p:anim calcmode="lin" valueType="num">
                                      <p:cBhvr additive="base">
                                        <p:cTn id="25"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9">
                                            <p:txEl>
                                              <p:pRg st="4" end="4"/>
                                            </p:txEl>
                                          </p:spTgt>
                                        </p:tgtEl>
                                        <p:attrNameLst>
                                          <p:attrName>style.visibility</p:attrName>
                                        </p:attrNameLst>
                                      </p:cBhvr>
                                      <p:to>
                                        <p:strVal val="visible"/>
                                      </p:to>
                                    </p:set>
                                    <p:anim calcmode="lin" valueType="num">
                                      <p:cBhvr additive="base">
                                        <p:cTn id="31" dur="500" fill="hold"/>
                                        <p:tgtEl>
                                          <p:spTgt spid="9">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9">
                                            <p:txEl>
                                              <p:pRg st="5" end="5"/>
                                            </p:txEl>
                                          </p:spTgt>
                                        </p:tgtEl>
                                        <p:attrNameLst>
                                          <p:attrName>style.visibility</p:attrName>
                                        </p:attrNameLst>
                                      </p:cBhvr>
                                      <p:to>
                                        <p:strVal val="visible"/>
                                      </p:to>
                                    </p:set>
                                    <p:anim calcmode="lin" valueType="num">
                                      <p:cBhvr additive="base">
                                        <p:cTn id="37" dur="500" fill="hold"/>
                                        <p:tgtEl>
                                          <p:spTgt spid="9">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9">
                                            <p:txEl>
                                              <p:pRg st="6" end="6"/>
                                            </p:txEl>
                                          </p:spTgt>
                                        </p:tgtEl>
                                        <p:attrNameLst>
                                          <p:attrName>style.visibility</p:attrName>
                                        </p:attrNameLst>
                                      </p:cBhvr>
                                      <p:to>
                                        <p:strVal val="visible"/>
                                      </p:to>
                                    </p:set>
                                    <p:anim calcmode="lin" valueType="num">
                                      <p:cBhvr additive="base">
                                        <p:cTn id="43" dur="500" fill="hold"/>
                                        <p:tgtEl>
                                          <p:spTgt spid="9">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9">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8600" y="2819400"/>
            <a:ext cx="8686800" cy="841248"/>
          </a:xfrm>
        </p:spPr>
        <p:txBody>
          <a:bodyPr>
            <a:noAutofit/>
          </a:bodyPr>
          <a:lstStyle/>
          <a:p>
            <a:pPr algn="ctr"/>
            <a:r>
              <a:rPr lang="fa-IR" sz="8000" dirty="0" smtClean="0"/>
              <a:t>انسان ویروسی؟؟!!</a:t>
            </a:r>
            <a:endParaRPr lang="en-US" sz="8000" dirty="0"/>
          </a:p>
        </p:txBody>
      </p:sp>
      <p:sp>
        <p:nvSpPr>
          <p:cNvPr id="3" name="Date Placeholder 2"/>
          <p:cNvSpPr>
            <a:spLocks noGrp="1"/>
          </p:cNvSpPr>
          <p:nvPr>
            <p:ph type="dt" sz="half" idx="10"/>
          </p:nvPr>
        </p:nvSpPr>
        <p:spPr>
          <a:xfrm>
            <a:off x="0" y="6569075"/>
            <a:ext cx="2514600" cy="288925"/>
          </a:xfrm>
        </p:spPr>
        <p:txBody>
          <a:bodyPr/>
          <a:lstStyle/>
          <a:p>
            <a:fld id="{E21AF8A7-D71C-4B92-AECB-A2BAA236A601}" type="datetime1">
              <a:rPr lang="en-US" b="1" smtClean="0">
                <a:solidFill>
                  <a:schemeClr val="tx1"/>
                </a:solidFill>
              </a:rPr>
              <a:pPr/>
              <a:t>4/16/2011</a:t>
            </a:fld>
            <a:endParaRPr lang="en-US" b="1" dirty="0">
              <a:solidFill>
                <a:schemeClr val="tx1"/>
              </a:solidFill>
            </a:endParaRPr>
          </a:p>
        </p:txBody>
      </p:sp>
      <p:sp>
        <p:nvSpPr>
          <p:cNvPr id="4" name="Slide Number Placeholder 3"/>
          <p:cNvSpPr>
            <a:spLocks noGrp="1"/>
          </p:cNvSpPr>
          <p:nvPr>
            <p:ph type="sldNum" sz="quarter" idx="12"/>
          </p:nvPr>
        </p:nvSpPr>
        <p:spPr/>
        <p:txBody>
          <a:bodyPr/>
          <a:lstStyle/>
          <a:p>
            <a:fld id="{BFBBE0B6-51E4-4FC5-942A-B729C53CC604}" type="slidenum">
              <a:rPr lang="en-US" b="1" smtClean="0">
                <a:solidFill>
                  <a:schemeClr val="tx1"/>
                </a:solidFill>
              </a:rPr>
              <a:pPr/>
              <a:t>25</a:t>
            </a:fld>
            <a:endParaRPr lang="en-US" b="1" dirty="0">
              <a:solidFill>
                <a:schemeClr val="tx1"/>
              </a:solidFill>
            </a:endParaRPr>
          </a:p>
        </p:txBody>
      </p:sp>
      <p:pic>
        <p:nvPicPr>
          <p:cNvPr id="5" name="Picture 4" descr="pgu.bmp"/>
          <p:cNvPicPr>
            <a:picLocks noChangeAspect="1"/>
          </p:cNvPicPr>
          <p:nvPr/>
        </p:nvPicPr>
        <p:blipFill>
          <a:blip r:embed="rId3"/>
          <a:stretch>
            <a:fillRect/>
          </a:stretch>
        </p:blipFill>
        <p:spPr>
          <a:xfrm>
            <a:off x="0" y="0"/>
            <a:ext cx="576000" cy="590770"/>
          </a:xfrm>
          <a:prstGeom prst="rect">
            <a:avLst/>
          </a:prstGeom>
          <a:ln>
            <a:noFill/>
          </a:ln>
          <a:effectLst>
            <a:softEdge rad="112500"/>
          </a:effec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1" nodeType="with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US"/>
          </a:p>
        </p:txBody>
      </p:sp>
      <p:sp>
        <p:nvSpPr>
          <p:cNvPr id="7" name="Text Placeholder 6"/>
          <p:cNvSpPr>
            <a:spLocks noGrp="1"/>
          </p:cNvSpPr>
          <p:nvPr>
            <p:ph type="body" idx="2"/>
          </p:nvPr>
        </p:nvSpPr>
        <p:spPr/>
        <p:txBody>
          <a:bodyPr>
            <a:normAutofit fontScale="92500" lnSpcReduction="20000"/>
          </a:bodyPr>
          <a:lstStyle/>
          <a:p>
            <a:pPr algn="r" rtl="1"/>
            <a:r>
              <a:rPr lang="fa-IR" sz="2800" dirty="0" smtClean="0"/>
              <a:t>یک دانشمند انگلیسی برای اینکه نشان دهد ابر انسان های آینده افراد دارای ویروس های رایانه ای هستند،خود را به یک تراشه ویروسی آلوده کرد.این دانشمند با اتصال این تراشه به خود،ویروس را وارد کارت های مغناطیسی کامپیوتر کرد.</a:t>
            </a:r>
            <a:endParaRPr lang="en-US" sz="2800" dirty="0"/>
          </a:p>
        </p:txBody>
      </p:sp>
      <p:pic>
        <p:nvPicPr>
          <p:cNvPr id="8" name="Content Placeholder 7" descr="65u.JPG"/>
          <p:cNvPicPr>
            <a:picLocks noGrp="1" noChangeAspect="1"/>
          </p:cNvPicPr>
          <p:nvPr>
            <p:ph sz="half" idx="1"/>
          </p:nvPr>
        </p:nvPicPr>
        <p:blipFill>
          <a:blip r:embed="rId3"/>
          <a:stretch>
            <a:fillRect/>
          </a:stretch>
        </p:blipFill>
        <p:spPr>
          <a:xfrm>
            <a:off x="3925887" y="685800"/>
            <a:ext cx="4638675" cy="47244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3" name="Date Placeholder 2"/>
          <p:cNvSpPr>
            <a:spLocks noGrp="1"/>
          </p:cNvSpPr>
          <p:nvPr>
            <p:ph type="dt" sz="half" idx="10"/>
          </p:nvPr>
        </p:nvSpPr>
        <p:spPr>
          <a:xfrm>
            <a:off x="0" y="6569075"/>
            <a:ext cx="2514600" cy="288925"/>
          </a:xfrm>
        </p:spPr>
        <p:txBody>
          <a:bodyPr/>
          <a:lstStyle/>
          <a:p>
            <a:fld id="{E21AF8A7-D71C-4B92-AECB-A2BAA236A601}" type="datetime1">
              <a:rPr lang="en-US" b="1" smtClean="0">
                <a:solidFill>
                  <a:schemeClr val="tx1"/>
                </a:solidFill>
              </a:rPr>
              <a:pPr/>
              <a:t>4/16/2011</a:t>
            </a:fld>
            <a:endParaRPr lang="en-US" b="1" dirty="0">
              <a:solidFill>
                <a:schemeClr val="tx1"/>
              </a:solidFill>
            </a:endParaRPr>
          </a:p>
        </p:txBody>
      </p:sp>
      <p:sp>
        <p:nvSpPr>
          <p:cNvPr id="4" name="Slide Number Placeholder 3"/>
          <p:cNvSpPr>
            <a:spLocks noGrp="1"/>
          </p:cNvSpPr>
          <p:nvPr>
            <p:ph type="sldNum" sz="quarter" idx="12"/>
          </p:nvPr>
        </p:nvSpPr>
        <p:spPr/>
        <p:txBody>
          <a:bodyPr/>
          <a:lstStyle/>
          <a:p>
            <a:fld id="{BFBBE0B6-51E4-4FC5-942A-B729C53CC604}" type="slidenum">
              <a:rPr lang="en-US" b="1" smtClean="0">
                <a:solidFill>
                  <a:schemeClr val="tx1"/>
                </a:solidFill>
              </a:rPr>
              <a:pPr/>
              <a:t>26</a:t>
            </a:fld>
            <a:endParaRPr lang="en-US" b="1" dirty="0">
              <a:solidFill>
                <a:schemeClr val="tx1"/>
              </a:solidFill>
            </a:endParaRPr>
          </a:p>
        </p:txBody>
      </p:sp>
      <p:pic>
        <p:nvPicPr>
          <p:cNvPr id="9" name="Picture 8" descr="pgu.bmp"/>
          <p:cNvPicPr>
            <a:picLocks noChangeAspect="1"/>
          </p:cNvPicPr>
          <p:nvPr/>
        </p:nvPicPr>
        <p:blipFill>
          <a:blip r:embed="rId4"/>
          <a:stretch>
            <a:fillRect/>
          </a:stretch>
        </p:blipFill>
        <p:spPr>
          <a:xfrm>
            <a:off x="0" y="0"/>
            <a:ext cx="576000" cy="590770"/>
          </a:xfrm>
          <a:prstGeom prst="rect">
            <a:avLst/>
          </a:prstGeom>
          <a:ln>
            <a:noFill/>
          </a:ln>
          <a:effectLst>
            <a:softEdge rad="112500"/>
          </a:effec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1000"/>
                                        <p:tgtEl>
                                          <p:spTgt spid="7">
                                            <p:txEl>
                                              <p:pRg st="0" end="0"/>
                                            </p:txEl>
                                          </p:spTgt>
                                        </p:tgtEl>
                                      </p:cBhvr>
                                    </p:animEffect>
                                    <p:anim calcmode="lin" valueType="num">
                                      <p:cBhvr>
                                        <p:cTn id="8"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7">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7">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8" name="Title 7"/>
          <p:cNvSpPr>
            <a:spLocks noGrp="1"/>
          </p:cNvSpPr>
          <p:nvPr>
            <p:ph type="title"/>
          </p:nvPr>
        </p:nvSpPr>
        <p:spPr>
          <a:xfrm>
            <a:off x="304800" y="1905000"/>
            <a:ext cx="8686800" cy="2133600"/>
          </a:xfrm>
        </p:spPr>
        <p:txBody>
          <a:bodyPr>
            <a:normAutofit/>
          </a:bodyPr>
          <a:lstStyle/>
          <a:p>
            <a:pPr algn="ctr" rtl="1"/>
            <a:r>
              <a:rPr lang="fa-IR" sz="8000" dirty="0" smtClean="0"/>
              <a:t>با قربانیان!</a:t>
            </a:r>
            <a:endParaRPr lang="en-US" sz="8000" dirty="0"/>
          </a:p>
        </p:txBody>
      </p:sp>
      <p:sp>
        <p:nvSpPr>
          <p:cNvPr id="5" name="Date Placeholder 4"/>
          <p:cNvSpPr>
            <a:spLocks noGrp="1"/>
          </p:cNvSpPr>
          <p:nvPr>
            <p:ph type="dt" sz="half" idx="10"/>
          </p:nvPr>
        </p:nvSpPr>
        <p:spPr>
          <a:xfrm>
            <a:off x="0" y="6569075"/>
            <a:ext cx="2514600" cy="288925"/>
          </a:xfrm>
        </p:spPr>
        <p:txBody>
          <a:bodyPr/>
          <a:lstStyle/>
          <a:p>
            <a:fld id="{184A13C7-CF61-4DFF-92D5-7B8714C20A22}" type="datetime1">
              <a:rPr lang="en-US" b="1" smtClean="0">
                <a:solidFill>
                  <a:schemeClr val="tx1"/>
                </a:solidFill>
              </a:rPr>
              <a:pPr/>
              <a:t>4/16/2011</a:t>
            </a:fld>
            <a:endParaRPr lang="en-US" b="1" dirty="0">
              <a:solidFill>
                <a:schemeClr val="tx1"/>
              </a:solidFill>
            </a:endParaRPr>
          </a:p>
        </p:txBody>
      </p:sp>
      <p:sp>
        <p:nvSpPr>
          <p:cNvPr id="6" name="Slide Number Placeholder 5"/>
          <p:cNvSpPr>
            <a:spLocks noGrp="1"/>
          </p:cNvSpPr>
          <p:nvPr>
            <p:ph type="sldNum" sz="quarter" idx="12"/>
          </p:nvPr>
        </p:nvSpPr>
        <p:spPr/>
        <p:txBody>
          <a:bodyPr/>
          <a:lstStyle/>
          <a:p>
            <a:fld id="{BFBBE0B6-51E4-4FC5-942A-B729C53CC604}" type="slidenum">
              <a:rPr lang="en-US" b="1" smtClean="0">
                <a:solidFill>
                  <a:schemeClr val="tx1"/>
                </a:solidFill>
              </a:rPr>
              <a:pPr/>
              <a:t>27</a:t>
            </a:fld>
            <a:endParaRPr lang="en-US" b="1" dirty="0">
              <a:solidFill>
                <a:schemeClr val="tx1"/>
              </a:solidFill>
            </a:endParaRPr>
          </a:p>
        </p:txBody>
      </p:sp>
      <p:pic>
        <p:nvPicPr>
          <p:cNvPr id="7" name="Picture 6" descr="pgu.bmp"/>
          <p:cNvPicPr>
            <a:picLocks noChangeAspect="1"/>
          </p:cNvPicPr>
          <p:nvPr/>
        </p:nvPicPr>
        <p:blipFill>
          <a:blip r:embed="rId3"/>
          <a:stretch>
            <a:fillRect/>
          </a:stretch>
        </p:blipFill>
        <p:spPr>
          <a:xfrm>
            <a:off x="0" y="0"/>
            <a:ext cx="576000" cy="590770"/>
          </a:xfrm>
          <a:prstGeom prst="rect">
            <a:avLst/>
          </a:prstGeom>
          <a:ln>
            <a:noFill/>
          </a:ln>
          <a:effectLst>
            <a:softEdge rad="112500"/>
          </a:effec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with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8"/>
                                        </p:tgtEl>
                                        <p:attrNameLst>
                                          <p:attrName>ppt_y</p:attrName>
                                        </p:attrNameLst>
                                      </p:cBhvr>
                                      <p:tavLst>
                                        <p:tav tm="0">
                                          <p:val>
                                            <p:strVal val="#ppt_y"/>
                                          </p:val>
                                        </p:tav>
                                        <p:tav tm="100000">
                                          <p:val>
                                            <p:strVal val="#ppt_y"/>
                                          </p:val>
                                        </p:tav>
                                      </p:tavLst>
                                    </p:anim>
                                    <p:anim calcmode="lin" valueType="num">
                                      <p:cBhvr>
                                        <p:cTn id="9"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endParaRPr lang="en-US"/>
          </a:p>
        </p:txBody>
      </p:sp>
      <p:sp>
        <p:nvSpPr>
          <p:cNvPr id="9" name="Content Placeholder 8"/>
          <p:cNvSpPr>
            <a:spLocks noGrp="1"/>
          </p:cNvSpPr>
          <p:nvPr>
            <p:ph idx="1"/>
          </p:nvPr>
        </p:nvSpPr>
        <p:spPr>
          <a:xfrm>
            <a:off x="0" y="228600"/>
            <a:ext cx="9144000" cy="6629400"/>
          </a:xfrm>
        </p:spPr>
        <p:txBody>
          <a:bodyPr>
            <a:normAutofit fontScale="92500"/>
          </a:bodyPr>
          <a:lstStyle/>
          <a:p>
            <a:pPr algn="r" rtl="1"/>
            <a:r>
              <a:rPr lang="ar-SA" dirty="0" smtClean="0"/>
              <a:t>من چند روز پیش یه فایلی دریافت کردم و بعد از اجرا اتفاقی نیفتاد ولی حدس میزنم </a:t>
            </a:r>
            <a:r>
              <a:rPr lang="fa-IR" dirty="0" smtClean="0"/>
              <a:t>به خاطر</a:t>
            </a:r>
            <a:r>
              <a:rPr lang="ar-SA" dirty="0" smtClean="0"/>
              <a:t> </a:t>
            </a:r>
            <a:r>
              <a:rPr lang="fa-IR" dirty="0" smtClean="0"/>
              <a:t>ویروس </a:t>
            </a:r>
            <a:r>
              <a:rPr lang="ar-SA" dirty="0" smtClean="0"/>
              <a:t>باشه</a:t>
            </a:r>
            <a:r>
              <a:rPr lang="fa-IR" dirty="0" smtClean="0"/>
              <a:t>.</a:t>
            </a:r>
          </a:p>
          <a:p>
            <a:pPr algn="r" rtl="1"/>
            <a:r>
              <a:rPr lang="ar-SA" dirty="0" smtClean="0"/>
              <a:t>فایل هایی که مخفی کردم وقتی که میزنم که نشون بده</a:t>
            </a:r>
            <a:r>
              <a:rPr lang="fa-IR" dirty="0" smtClean="0"/>
              <a:t>،</a:t>
            </a:r>
            <a:r>
              <a:rPr lang="ar-SA" dirty="0" smtClean="0"/>
              <a:t>فایل های مخفی رو به من نشون نمیده </a:t>
            </a:r>
            <a:r>
              <a:rPr lang="fa-IR" dirty="0" smtClean="0"/>
              <a:t>تازه</a:t>
            </a:r>
            <a:r>
              <a:rPr lang="ar-SA" dirty="0" smtClean="0"/>
              <a:t> فولدر تنظیمات به هم میخوره</a:t>
            </a:r>
            <a:r>
              <a:rPr lang="en-US" dirty="0" smtClean="0"/>
              <a:t> </a:t>
            </a:r>
            <a:r>
              <a:rPr lang="fa-IR" dirty="0" smtClean="0"/>
              <a:t>.</a:t>
            </a:r>
          </a:p>
          <a:p>
            <a:pPr algn="r" rtl="1"/>
            <a:r>
              <a:rPr lang="ar-SA" dirty="0" smtClean="0"/>
              <a:t>وقتی بعد از چند دقیقه به اینترنت وصل میشم اینترنت با اینکه نشون میده</a:t>
            </a:r>
            <a:r>
              <a:rPr lang="en-US" dirty="0" smtClean="0"/>
              <a:t> </a:t>
            </a:r>
            <a:r>
              <a:rPr lang="en-US" sz="3900" dirty="0" smtClean="0">
                <a:effectLst>
                  <a:outerShdw blurRad="38100" dist="38100" dir="2700000" algn="tl">
                    <a:srgbClr val="000000">
                      <a:alpha val="43137"/>
                    </a:srgbClr>
                  </a:outerShdw>
                </a:effectLst>
              </a:rPr>
              <a:t>conect</a:t>
            </a:r>
            <a:r>
              <a:rPr lang="en-US" dirty="0" smtClean="0"/>
              <a:t> </a:t>
            </a:r>
            <a:r>
              <a:rPr lang="ar-SA" dirty="0" smtClean="0"/>
              <a:t>هست ولی به سایتی نمی تونم برم</a:t>
            </a:r>
            <a:r>
              <a:rPr lang="fa-IR" dirty="0" smtClean="0"/>
              <a:t>.</a:t>
            </a:r>
          </a:p>
          <a:p>
            <a:pPr algn="r" rtl="1"/>
            <a:r>
              <a:rPr lang="en-US" sz="3900" dirty="0" smtClean="0">
                <a:effectLst>
                  <a:outerShdw blurRad="38100" dist="38100" dir="2700000" algn="tl">
                    <a:srgbClr val="000000">
                      <a:alpha val="43137"/>
                    </a:srgbClr>
                  </a:outerShdw>
                </a:effectLst>
              </a:rPr>
              <a:t>firefox</a:t>
            </a:r>
            <a:r>
              <a:rPr lang="en-US" dirty="0" smtClean="0">
                <a:effectLst>
                  <a:outerShdw blurRad="38100" dist="38100" dir="2700000" algn="tl">
                    <a:srgbClr val="000000">
                      <a:alpha val="43137"/>
                    </a:srgbClr>
                  </a:outerShdw>
                </a:effectLst>
              </a:rPr>
              <a:t> </a:t>
            </a:r>
            <a:r>
              <a:rPr lang="ar-SA" dirty="0" smtClean="0"/>
              <a:t>قاتی میکنه و یه سایتی رو که وارد میکنم زود</a:t>
            </a:r>
            <a:r>
              <a:rPr lang="en-US" dirty="0" smtClean="0"/>
              <a:t> </a:t>
            </a:r>
            <a:r>
              <a:rPr lang="en-US" sz="3900" dirty="0" smtClean="0">
                <a:effectLst>
                  <a:outerShdw blurRad="38100" dist="38100" dir="2700000" algn="tl">
                    <a:srgbClr val="000000">
                      <a:alpha val="43137"/>
                    </a:srgbClr>
                  </a:outerShdw>
                </a:effectLst>
              </a:rPr>
              <a:t>stop</a:t>
            </a:r>
            <a:r>
              <a:rPr lang="en-US" dirty="0" smtClean="0">
                <a:effectLst>
                  <a:outerShdw blurRad="38100" dist="38100" dir="2700000" algn="tl">
                    <a:srgbClr val="000000">
                      <a:alpha val="43137"/>
                    </a:srgbClr>
                  </a:outerShdw>
                </a:effectLst>
              </a:rPr>
              <a:t> </a:t>
            </a:r>
            <a:r>
              <a:rPr lang="ar-SA" dirty="0" smtClean="0"/>
              <a:t>میزنه و تا سیستم ریستارت نشه درست نمیشه</a:t>
            </a:r>
            <a:r>
              <a:rPr lang="en-US" dirty="0" smtClean="0"/>
              <a:t/>
            </a:r>
            <a:br>
              <a:rPr lang="en-US" dirty="0" smtClean="0"/>
            </a:br>
            <a:r>
              <a:rPr lang="ar-SA" dirty="0" smtClean="0"/>
              <a:t>بعد ریستارت هم چند دقیقه بعدش باز شروع میشه</a:t>
            </a:r>
            <a:r>
              <a:rPr lang="fa-IR" dirty="0" smtClean="0"/>
              <a:t>.</a:t>
            </a:r>
            <a:r>
              <a:rPr lang="en-US" dirty="0" smtClean="0"/>
              <a:t/>
            </a:r>
            <a:br>
              <a:rPr lang="en-US" dirty="0" smtClean="0"/>
            </a:br>
            <a:r>
              <a:rPr lang="en-US" dirty="0" smtClean="0"/>
              <a:t/>
            </a:r>
            <a:br>
              <a:rPr lang="en-US" dirty="0" smtClean="0"/>
            </a:br>
            <a:endParaRPr lang="en-US" dirty="0"/>
          </a:p>
        </p:txBody>
      </p:sp>
      <p:sp>
        <p:nvSpPr>
          <p:cNvPr id="5" name="Date Placeholder 4"/>
          <p:cNvSpPr>
            <a:spLocks noGrp="1"/>
          </p:cNvSpPr>
          <p:nvPr>
            <p:ph type="dt" sz="half" idx="10"/>
          </p:nvPr>
        </p:nvSpPr>
        <p:spPr>
          <a:xfrm>
            <a:off x="0" y="6569075"/>
            <a:ext cx="2514600" cy="288925"/>
          </a:xfrm>
        </p:spPr>
        <p:txBody>
          <a:bodyPr/>
          <a:lstStyle/>
          <a:p>
            <a:fld id="{184A13C7-CF61-4DFF-92D5-7B8714C20A22}" type="datetime1">
              <a:rPr lang="en-US" b="1" smtClean="0">
                <a:solidFill>
                  <a:schemeClr val="tx1"/>
                </a:solidFill>
              </a:rPr>
              <a:pPr/>
              <a:t>4/16/2011</a:t>
            </a:fld>
            <a:endParaRPr lang="en-US" b="1" dirty="0">
              <a:solidFill>
                <a:schemeClr val="tx1"/>
              </a:solidFill>
            </a:endParaRPr>
          </a:p>
        </p:txBody>
      </p:sp>
      <p:sp>
        <p:nvSpPr>
          <p:cNvPr id="6" name="Slide Number Placeholder 5"/>
          <p:cNvSpPr>
            <a:spLocks noGrp="1"/>
          </p:cNvSpPr>
          <p:nvPr>
            <p:ph type="sldNum" sz="quarter" idx="12"/>
          </p:nvPr>
        </p:nvSpPr>
        <p:spPr/>
        <p:txBody>
          <a:bodyPr/>
          <a:lstStyle/>
          <a:p>
            <a:fld id="{BFBBE0B6-51E4-4FC5-942A-B729C53CC604}" type="slidenum">
              <a:rPr lang="en-US" b="1" smtClean="0">
                <a:solidFill>
                  <a:schemeClr val="tx1"/>
                </a:solidFill>
              </a:rPr>
              <a:pPr/>
              <a:t>28</a:t>
            </a:fld>
            <a:endParaRPr lang="en-US" b="1" dirty="0">
              <a:solidFill>
                <a:schemeClr val="tx1"/>
              </a:solidFill>
            </a:endParaRPr>
          </a:p>
        </p:txBody>
      </p:sp>
      <p:pic>
        <p:nvPicPr>
          <p:cNvPr id="7" name="Picture 6" descr="pgu.bmp"/>
          <p:cNvPicPr>
            <a:picLocks noChangeAspect="1"/>
          </p:cNvPicPr>
          <p:nvPr/>
        </p:nvPicPr>
        <p:blipFill>
          <a:blip r:embed="rId3"/>
          <a:stretch>
            <a:fillRect/>
          </a:stretch>
        </p:blipFill>
        <p:spPr>
          <a:xfrm>
            <a:off x="0" y="0"/>
            <a:ext cx="576000" cy="590770"/>
          </a:xfrm>
          <a:prstGeom prst="rect">
            <a:avLst/>
          </a:prstGeom>
          <a:ln>
            <a:noFill/>
          </a:ln>
          <a:effectLst>
            <a:softEdge rad="112500"/>
          </a:effec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3" presetClass="entr" presetSubtype="16" fill="hold" nodeType="with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plus(in)">
                                      <p:cBhvr>
                                        <p:cTn id="7" dur="20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3" presetClass="entr" presetSubtype="16" fill="hold"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plus(in)">
                                      <p:cBhvr>
                                        <p:cTn id="12" dur="20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3" presetClass="entr" presetSubtype="16" fill="hold"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plus(in)">
                                      <p:cBhvr>
                                        <p:cTn id="17" dur="2000"/>
                                        <p:tgtEl>
                                          <p:spTgt spid="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3" presetClass="entr" presetSubtype="16" fill="hold" nodeType="clickEffect">
                                  <p:stCondLst>
                                    <p:cond delay="0"/>
                                  </p:stCondLst>
                                  <p:childTnLst>
                                    <p:set>
                                      <p:cBhvr>
                                        <p:cTn id="21" dur="1" fill="hold">
                                          <p:stCondLst>
                                            <p:cond delay="0"/>
                                          </p:stCondLst>
                                        </p:cTn>
                                        <p:tgtEl>
                                          <p:spTgt spid="9">
                                            <p:txEl>
                                              <p:pRg st="3" end="3"/>
                                            </p:txEl>
                                          </p:spTgt>
                                        </p:tgtEl>
                                        <p:attrNameLst>
                                          <p:attrName>style.visibility</p:attrName>
                                        </p:attrNameLst>
                                      </p:cBhvr>
                                      <p:to>
                                        <p:strVal val="visible"/>
                                      </p:to>
                                    </p:set>
                                    <p:animEffect transition="in" filter="plus(in)">
                                      <p:cBhvr>
                                        <p:cTn id="22" dur="2000"/>
                                        <p:tgtEl>
                                          <p:spTgt spid="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8" name="Title 7"/>
          <p:cNvSpPr>
            <a:spLocks noGrp="1"/>
          </p:cNvSpPr>
          <p:nvPr>
            <p:ph type="title"/>
          </p:nvPr>
        </p:nvSpPr>
        <p:spPr>
          <a:xfrm>
            <a:off x="304800" y="2819400"/>
            <a:ext cx="8686800" cy="993648"/>
          </a:xfrm>
        </p:spPr>
        <p:txBody>
          <a:bodyPr>
            <a:noAutofit/>
          </a:bodyPr>
          <a:lstStyle/>
          <a:p>
            <a:pPr algn="ctr" rtl="1"/>
            <a:r>
              <a:rPr lang="fa-IR" sz="8000" dirty="0" smtClean="0"/>
              <a:t>استاکس نت</a:t>
            </a:r>
            <a:endParaRPr lang="en-US" sz="8000" dirty="0"/>
          </a:p>
        </p:txBody>
      </p:sp>
      <p:sp>
        <p:nvSpPr>
          <p:cNvPr id="5" name="Date Placeholder 4"/>
          <p:cNvSpPr>
            <a:spLocks noGrp="1"/>
          </p:cNvSpPr>
          <p:nvPr>
            <p:ph type="dt" sz="half" idx="10"/>
          </p:nvPr>
        </p:nvSpPr>
        <p:spPr>
          <a:xfrm>
            <a:off x="0" y="6569075"/>
            <a:ext cx="2514600" cy="288925"/>
          </a:xfrm>
        </p:spPr>
        <p:txBody>
          <a:bodyPr/>
          <a:lstStyle/>
          <a:p>
            <a:fld id="{184A13C7-CF61-4DFF-92D5-7B8714C20A22}" type="datetime1">
              <a:rPr lang="en-US" b="1" smtClean="0">
                <a:solidFill>
                  <a:schemeClr val="tx1"/>
                </a:solidFill>
              </a:rPr>
              <a:pPr/>
              <a:t>4/16/2011</a:t>
            </a:fld>
            <a:endParaRPr lang="en-US" b="1" dirty="0">
              <a:solidFill>
                <a:schemeClr val="tx1"/>
              </a:solidFill>
            </a:endParaRPr>
          </a:p>
        </p:txBody>
      </p:sp>
      <p:sp>
        <p:nvSpPr>
          <p:cNvPr id="6" name="Slide Number Placeholder 5"/>
          <p:cNvSpPr>
            <a:spLocks noGrp="1"/>
          </p:cNvSpPr>
          <p:nvPr>
            <p:ph type="sldNum" sz="quarter" idx="12"/>
          </p:nvPr>
        </p:nvSpPr>
        <p:spPr/>
        <p:txBody>
          <a:bodyPr/>
          <a:lstStyle/>
          <a:p>
            <a:fld id="{BFBBE0B6-51E4-4FC5-942A-B729C53CC604}" type="slidenum">
              <a:rPr lang="en-US" b="1" smtClean="0">
                <a:solidFill>
                  <a:schemeClr val="tx1"/>
                </a:solidFill>
              </a:rPr>
              <a:pPr/>
              <a:t>29</a:t>
            </a:fld>
            <a:endParaRPr lang="en-US" b="1" dirty="0">
              <a:solidFill>
                <a:schemeClr val="tx1"/>
              </a:solidFill>
            </a:endParaRPr>
          </a:p>
        </p:txBody>
      </p:sp>
      <p:pic>
        <p:nvPicPr>
          <p:cNvPr id="7" name="Picture 6" descr="pgu.bmp"/>
          <p:cNvPicPr>
            <a:picLocks noChangeAspect="1"/>
          </p:cNvPicPr>
          <p:nvPr/>
        </p:nvPicPr>
        <p:blipFill>
          <a:blip r:embed="rId3"/>
          <a:stretch>
            <a:fillRect/>
          </a:stretch>
        </p:blipFill>
        <p:spPr>
          <a:xfrm>
            <a:off x="0" y="0"/>
            <a:ext cx="576000" cy="590770"/>
          </a:xfrm>
          <a:prstGeom prst="rect">
            <a:avLst/>
          </a:prstGeom>
          <a:ln>
            <a:noFill/>
          </a:ln>
          <a:effectLst>
            <a:softEdge rad="112500"/>
          </a:effec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8"/>
                                        </p:tgtEl>
                                        <p:attrNameLst>
                                          <p:attrName>ppt_y</p:attrName>
                                        </p:attrNameLst>
                                      </p:cBhvr>
                                      <p:tavLst>
                                        <p:tav tm="0">
                                          <p:val>
                                            <p:strVal val="#ppt_y"/>
                                          </p:val>
                                        </p:tav>
                                        <p:tav tm="100000">
                                          <p:val>
                                            <p:strVal val="#ppt_y"/>
                                          </p:val>
                                        </p:tav>
                                      </p:tavLst>
                                    </p:anim>
                                    <p:anim calcmode="lin" valueType="num">
                                      <p:cBhvr>
                                        <p:cTn id="9"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457200" y="2590800"/>
            <a:ext cx="8686800" cy="841248"/>
          </a:xfrm>
        </p:spPr>
        <p:txBody>
          <a:bodyPr>
            <a:noAutofit/>
          </a:bodyPr>
          <a:lstStyle/>
          <a:p>
            <a:pPr algn="ctr" rtl="1"/>
            <a:r>
              <a:rPr lang="fa-IR" sz="8000" dirty="0" smtClean="0"/>
              <a:t>ویروس ها</a:t>
            </a:r>
            <a:endParaRPr lang="en-US" sz="8000" dirty="0"/>
          </a:p>
        </p:txBody>
      </p:sp>
      <p:sp>
        <p:nvSpPr>
          <p:cNvPr id="8" name="Date Placeholder 7"/>
          <p:cNvSpPr>
            <a:spLocks noGrp="1"/>
          </p:cNvSpPr>
          <p:nvPr>
            <p:ph type="dt" sz="half" idx="10"/>
          </p:nvPr>
        </p:nvSpPr>
        <p:spPr>
          <a:xfrm>
            <a:off x="0" y="6569075"/>
            <a:ext cx="2514600" cy="288925"/>
          </a:xfrm>
        </p:spPr>
        <p:txBody>
          <a:bodyPr/>
          <a:lstStyle/>
          <a:p>
            <a:fld id="{078452A2-9201-4829-AFAF-69BF5C6D861B}" type="datetime1">
              <a:rPr lang="en-US" b="1" smtClean="0">
                <a:solidFill>
                  <a:schemeClr val="tx1"/>
                </a:solidFill>
              </a:rPr>
              <a:pPr/>
              <a:t>4/16/2011</a:t>
            </a:fld>
            <a:endParaRPr lang="en-US" b="1" dirty="0">
              <a:solidFill>
                <a:schemeClr val="tx1"/>
              </a:solidFill>
            </a:endParaRPr>
          </a:p>
        </p:txBody>
      </p:sp>
      <p:sp>
        <p:nvSpPr>
          <p:cNvPr id="9" name="Slide Number Placeholder 8"/>
          <p:cNvSpPr>
            <a:spLocks noGrp="1"/>
          </p:cNvSpPr>
          <p:nvPr>
            <p:ph type="sldNum" sz="quarter" idx="12"/>
          </p:nvPr>
        </p:nvSpPr>
        <p:spPr/>
        <p:txBody>
          <a:bodyPr/>
          <a:lstStyle/>
          <a:p>
            <a:fld id="{BFBBE0B6-51E4-4FC5-942A-B729C53CC604}" type="slidenum">
              <a:rPr lang="en-US" b="1" smtClean="0">
                <a:solidFill>
                  <a:schemeClr val="tx1"/>
                </a:solidFill>
              </a:rPr>
              <a:pPr/>
              <a:t>3</a:t>
            </a:fld>
            <a:endParaRPr lang="en-US" b="1" dirty="0">
              <a:solidFill>
                <a:schemeClr val="tx1"/>
              </a:solidFill>
            </a:endParaRPr>
          </a:p>
        </p:txBody>
      </p:sp>
      <p:pic>
        <p:nvPicPr>
          <p:cNvPr id="7" name="Picture 6" descr="pgu.bmp"/>
          <p:cNvPicPr>
            <a:picLocks noChangeAspect="1"/>
          </p:cNvPicPr>
          <p:nvPr/>
        </p:nvPicPr>
        <p:blipFill>
          <a:blip r:embed="rId4"/>
          <a:stretch>
            <a:fillRect/>
          </a:stretch>
        </p:blipFill>
        <p:spPr>
          <a:xfrm>
            <a:off x="0" y="0"/>
            <a:ext cx="576000" cy="590770"/>
          </a:xfrm>
          <a:prstGeom prst="rect">
            <a:avLst/>
          </a:prstGeom>
          <a:ln>
            <a:noFill/>
          </a:ln>
          <a:effectLst>
            <a:softEdge rad="112500"/>
          </a:effectLst>
        </p:spPr>
      </p:pic>
    </p:spTree>
  </p:cSld>
  <p:clrMapOvr>
    <a:masterClrMapping/>
  </p:clrMapOvr>
  <p:transition>
    <p:sndAc>
      <p:stSnd>
        <p:snd r:embed="rId2" name="chimes.wav" builtIn="1"/>
      </p:stSnd>
    </p:sndAc>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endParaRPr lang="en-US"/>
          </a:p>
        </p:txBody>
      </p:sp>
      <p:sp>
        <p:nvSpPr>
          <p:cNvPr id="9" name="Content Placeholder 8"/>
          <p:cNvSpPr>
            <a:spLocks noGrp="1"/>
          </p:cNvSpPr>
          <p:nvPr>
            <p:ph idx="1"/>
          </p:nvPr>
        </p:nvSpPr>
        <p:spPr>
          <a:xfrm>
            <a:off x="0" y="457200"/>
            <a:ext cx="9144000" cy="5622925"/>
          </a:xfrm>
        </p:spPr>
        <p:txBody>
          <a:bodyPr>
            <a:normAutofit fontScale="92500"/>
          </a:bodyPr>
          <a:lstStyle/>
          <a:p>
            <a:pPr algn="r" rtl="1">
              <a:buNone/>
            </a:pPr>
            <a:r>
              <a:rPr lang="fa-IR" dirty="0" smtClean="0"/>
              <a:t>   اوائل مرداد امسال کامپیوتر های صنعتی و هسته ای ایران مورد هجوم کرم اینترنتی موسوم به استاکس نت قرار گرفت.این کرم سی هزار سیستم را در ایران آلوده کرد.بعدها این سی هزار ویروس شناسایی و اعلام شد هدف این ویروس در راستای جنگ الکترونیکی علیه ایران  است.این کرم جاسوس اطلاعات مربوط به سیستم های هسته ای را به خارج از کشور منتقل می کرد.همچنین روزنامه نیویورک تایمز مدعی شد که اسرائیل استاکس‌نت را در مرکز اتمی دیمونا و بر روی سانتریفیوژهای مشابه‌ای که ایران از آن‌ها در تاسیسات غنی‌سازی اورانیوم نطنز استفاده می‌کند، با موفقیت آزمایش کرده‌بود.</a:t>
            </a:r>
            <a:endParaRPr lang="en-US" dirty="0"/>
          </a:p>
        </p:txBody>
      </p:sp>
      <p:sp>
        <p:nvSpPr>
          <p:cNvPr id="5" name="Date Placeholder 4"/>
          <p:cNvSpPr>
            <a:spLocks noGrp="1"/>
          </p:cNvSpPr>
          <p:nvPr>
            <p:ph type="dt" sz="half" idx="10"/>
          </p:nvPr>
        </p:nvSpPr>
        <p:spPr>
          <a:xfrm>
            <a:off x="0" y="6569075"/>
            <a:ext cx="2514600" cy="288925"/>
          </a:xfrm>
        </p:spPr>
        <p:txBody>
          <a:bodyPr/>
          <a:lstStyle/>
          <a:p>
            <a:fld id="{184A13C7-CF61-4DFF-92D5-7B8714C20A22}" type="datetime1">
              <a:rPr lang="en-US" b="1" smtClean="0">
                <a:solidFill>
                  <a:schemeClr val="tx1"/>
                </a:solidFill>
              </a:rPr>
              <a:pPr/>
              <a:t>4/16/2011</a:t>
            </a:fld>
            <a:endParaRPr lang="en-US" b="1" dirty="0">
              <a:solidFill>
                <a:schemeClr val="tx1"/>
              </a:solidFill>
            </a:endParaRPr>
          </a:p>
        </p:txBody>
      </p:sp>
      <p:sp>
        <p:nvSpPr>
          <p:cNvPr id="6" name="Slide Number Placeholder 5"/>
          <p:cNvSpPr>
            <a:spLocks noGrp="1"/>
          </p:cNvSpPr>
          <p:nvPr>
            <p:ph type="sldNum" sz="quarter" idx="12"/>
          </p:nvPr>
        </p:nvSpPr>
        <p:spPr/>
        <p:txBody>
          <a:bodyPr/>
          <a:lstStyle/>
          <a:p>
            <a:fld id="{BFBBE0B6-51E4-4FC5-942A-B729C53CC604}" type="slidenum">
              <a:rPr lang="en-US" b="1" smtClean="0">
                <a:solidFill>
                  <a:schemeClr val="tx1"/>
                </a:solidFill>
              </a:rPr>
              <a:pPr/>
              <a:t>30</a:t>
            </a:fld>
            <a:endParaRPr lang="en-US" b="1" dirty="0">
              <a:solidFill>
                <a:schemeClr val="tx1"/>
              </a:solidFill>
            </a:endParaRPr>
          </a:p>
        </p:txBody>
      </p:sp>
      <p:pic>
        <p:nvPicPr>
          <p:cNvPr id="7" name="Picture 6" descr="pgu.bmp"/>
          <p:cNvPicPr>
            <a:picLocks noChangeAspect="1"/>
          </p:cNvPicPr>
          <p:nvPr/>
        </p:nvPicPr>
        <p:blipFill>
          <a:blip r:embed="rId3"/>
          <a:stretch>
            <a:fillRect/>
          </a:stretch>
        </p:blipFill>
        <p:spPr>
          <a:xfrm>
            <a:off x="0" y="0"/>
            <a:ext cx="576000" cy="590770"/>
          </a:xfrm>
          <a:prstGeom prst="rect">
            <a:avLst/>
          </a:prstGeom>
          <a:ln>
            <a:noFill/>
          </a:ln>
          <a:effectLst>
            <a:softEdge rad="112500"/>
          </a:effec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 calcmode="lin" valueType="num">
                                      <p:cBhvr additive="base">
                                        <p:cTn id="7"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pic>
        <p:nvPicPr>
          <p:cNvPr id="6" name="Picture 5" descr="stuxnet.jpg"/>
          <p:cNvPicPr>
            <a:picLocks noChangeAspect="1"/>
          </p:cNvPicPr>
          <p:nvPr/>
        </p:nvPicPr>
        <p:blipFill>
          <a:blip r:embed="rId3"/>
          <a:stretch>
            <a:fillRect/>
          </a:stretch>
        </p:blipFill>
        <p:spPr>
          <a:xfrm>
            <a:off x="0" y="0"/>
            <a:ext cx="9144000" cy="6858000"/>
          </a:xfrm>
          <a:prstGeom prst="rect">
            <a:avLst/>
          </a:prstGeom>
        </p:spPr>
      </p:pic>
      <p:sp>
        <p:nvSpPr>
          <p:cNvPr id="4" name="Date Placeholder 3"/>
          <p:cNvSpPr>
            <a:spLocks noGrp="1"/>
          </p:cNvSpPr>
          <p:nvPr>
            <p:ph type="dt" sz="half" idx="10"/>
          </p:nvPr>
        </p:nvSpPr>
        <p:spPr>
          <a:xfrm>
            <a:off x="0" y="6569075"/>
            <a:ext cx="2514600" cy="288925"/>
          </a:xfrm>
        </p:spPr>
        <p:txBody>
          <a:bodyPr/>
          <a:lstStyle/>
          <a:p>
            <a:fld id="{780750E5-20A6-4DF9-B529-2AEF9B1E9C8C}" type="datetime1">
              <a:rPr lang="en-US" b="1" smtClean="0">
                <a:solidFill>
                  <a:schemeClr val="tx1"/>
                </a:solidFill>
              </a:rPr>
              <a:pPr/>
              <a:t>4/16/2011</a:t>
            </a:fld>
            <a:endParaRPr lang="en-US" b="1" dirty="0">
              <a:solidFill>
                <a:schemeClr val="tx1"/>
              </a:solidFill>
            </a:endParaRPr>
          </a:p>
        </p:txBody>
      </p:sp>
      <p:sp>
        <p:nvSpPr>
          <p:cNvPr id="5" name="Slide Number Placeholder 4"/>
          <p:cNvSpPr>
            <a:spLocks noGrp="1"/>
          </p:cNvSpPr>
          <p:nvPr>
            <p:ph type="sldNum" sz="quarter" idx="12"/>
          </p:nvPr>
        </p:nvSpPr>
        <p:spPr/>
        <p:txBody>
          <a:bodyPr/>
          <a:lstStyle/>
          <a:p>
            <a:fld id="{BFBBE0B6-51E4-4FC5-942A-B729C53CC604}" type="slidenum">
              <a:rPr lang="en-US" b="1" smtClean="0">
                <a:solidFill>
                  <a:schemeClr val="tx1"/>
                </a:solidFill>
              </a:rPr>
              <a:pPr/>
              <a:t>31</a:t>
            </a:fld>
            <a:endParaRPr lang="en-US" b="1" dirty="0">
              <a:solidFill>
                <a:schemeClr val="tx1"/>
              </a:solidFill>
            </a:endParaRPr>
          </a:p>
        </p:txBody>
      </p:sp>
      <p:pic>
        <p:nvPicPr>
          <p:cNvPr id="7" name="Picture 6" descr="pgu.bmp"/>
          <p:cNvPicPr>
            <a:picLocks noChangeAspect="1"/>
          </p:cNvPicPr>
          <p:nvPr/>
        </p:nvPicPr>
        <p:blipFill>
          <a:blip r:embed="rId4"/>
          <a:stretch>
            <a:fillRect/>
          </a:stretch>
        </p:blipFill>
        <p:spPr>
          <a:xfrm>
            <a:off x="0" y="0"/>
            <a:ext cx="576000" cy="590770"/>
          </a:xfrm>
          <a:prstGeom prst="rect">
            <a:avLst/>
          </a:prstGeom>
          <a:ln>
            <a:noFill/>
          </a:ln>
          <a:effectLst>
            <a:softEdge rad="112500"/>
          </a:effec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nodeType="withEffect">
                                  <p:stCondLst>
                                    <p:cond delay="0"/>
                                  </p:stCondLst>
                                  <p:childTnLst>
                                    <p:animScale>
                                      <p:cBhvr>
                                        <p:cTn id="6" dur="2000" fill="hold"/>
                                        <p:tgtEl>
                                          <p:spTgt spid="6"/>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304800" y="2438400"/>
            <a:ext cx="8686800" cy="841248"/>
          </a:xfrm>
        </p:spPr>
        <p:txBody>
          <a:bodyPr>
            <a:noAutofit/>
          </a:bodyPr>
          <a:lstStyle/>
          <a:p>
            <a:pPr algn="ctr" rtl="1"/>
            <a:r>
              <a:rPr lang="fa-IR" sz="8000" dirty="0" smtClean="0"/>
              <a:t>به یاد داشته باشید!</a:t>
            </a:r>
            <a:endParaRPr lang="en-US" sz="8000" dirty="0"/>
          </a:p>
        </p:txBody>
      </p:sp>
      <p:sp>
        <p:nvSpPr>
          <p:cNvPr id="2" name="Date Placeholder 1"/>
          <p:cNvSpPr>
            <a:spLocks noGrp="1"/>
          </p:cNvSpPr>
          <p:nvPr>
            <p:ph type="dt" sz="half" idx="10"/>
          </p:nvPr>
        </p:nvSpPr>
        <p:spPr>
          <a:xfrm>
            <a:off x="0" y="6569075"/>
            <a:ext cx="2514600" cy="288925"/>
          </a:xfrm>
        </p:spPr>
        <p:txBody>
          <a:bodyPr/>
          <a:lstStyle/>
          <a:p>
            <a:fld id="{A7EBAF39-96F9-4A73-8ECD-895D294D5A65}" type="datetime1">
              <a:rPr lang="en-US" b="1" smtClean="0">
                <a:solidFill>
                  <a:schemeClr val="tx1"/>
                </a:solidFill>
              </a:rPr>
              <a:pPr/>
              <a:t>4/16/2011</a:t>
            </a:fld>
            <a:endParaRPr lang="en-US" b="1" dirty="0">
              <a:solidFill>
                <a:schemeClr val="tx1"/>
              </a:solidFill>
            </a:endParaRPr>
          </a:p>
        </p:txBody>
      </p:sp>
      <p:sp>
        <p:nvSpPr>
          <p:cNvPr id="3" name="Slide Number Placeholder 2"/>
          <p:cNvSpPr>
            <a:spLocks noGrp="1"/>
          </p:cNvSpPr>
          <p:nvPr>
            <p:ph type="sldNum" sz="quarter" idx="12"/>
          </p:nvPr>
        </p:nvSpPr>
        <p:spPr/>
        <p:txBody>
          <a:bodyPr/>
          <a:lstStyle/>
          <a:p>
            <a:fld id="{BFBBE0B6-51E4-4FC5-942A-B729C53CC604}" type="slidenum">
              <a:rPr lang="en-US" b="1" smtClean="0">
                <a:solidFill>
                  <a:schemeClr val="tx1"/>
                </a:solidFill>
              </a:rPr>
              <a:pPr/>
              <a:t>32</a:t>
            </a:fld>
            <a:endParaRPr lang="en-US" b="1" dirty="0">
              <a:solidFill>
                <a:schemeClr val="tx1"/>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withEffect">
                                  <p:stCondLst>
                                    <p:cond delay="0"/>
                                  </p:stCondLst>
                                  <p:iterate type="lt">
                                    <p:tmPct val="10000"/>
                                  </p:iterate>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4"/>
                                        </p:tgtEl>
                                        <p:attrNameLst>
                                          <p:attrName>ppt_y</p:attrName>
                                        </p:attrNameLst>
                                      </p:cBhvr>
                                      <p:tavLst>
                                        <p:tav tm="0">
                                          <p:val>
                                            <p:strVal val="#ppt_y"/>
                                          </p:val>
                                        </p:tav>
                                        <p:tav tm="100000">
                                          <p:val>
                                            <p:strVal val="#ppt_y"/>
                                          </p:val>
                                        </p:tav>
                                      </p:tavLst>
                                    </p:anim>
                                    <p:anim calcmode="lin" valueType="num">
                                      <p:cBhvr>
                                        <p:cTn id="9" dur="500" fill="hold"/>
                                        <p:tgtEl>
                                          <p:spTgt spid="4"/>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4"/>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endParaRPr lang="en-US"/>
          </a:p>
        </p:txBody>
      </p:sp>
      <p:sp>
        <p:nvSpPr>
          <p:cNvPr id="11" name="Text Placeholder 10"/>
          <p:cNvSpPr>
            <a:spLocks noGrp="1"/>
          </p:cNvSpPr>
          <p:nvPr>
            <p:ph type="body" idx="2"/>
          </p:nvPr>
        </p:nvSpPr>
        <p:spPr/>
        <p:txBody>
          <a:bodyPr>
            <a:normAutofit fontScale="92500"/>
          </a:bodyPr>
          <a:lstStyle/>
          <a:p>
            <a:pPr algn="r"/>
            <a:r>
              <a:rPr lang="fa-IR" sz="2400" dirty="0" smtClean="0"/>
              <a:t>ویروس هانمی توانند. سی پی یو راذوب کنندیا هارد دیسک را بسوزانند یا مانیتور  را منفجر کنند،ولی امروزه نود درصد کامپیوتر ها از آنتی ویروس استفاده می کنند.اگرچه آنتی ویروس ها نیز مشکل آپدیت دارند ولی این حداقل کاری است که می توان برای شکست ویروس ها انجام داد.</a:t>
            </a:r>
            <a:endParaRPr lang="en-US" sz="2400" dirty="0" smtClean="0"/>
          </a:p>
          <a:p>
            <a:endParaRPr lang="en-US" dirty="0"/>
          </a:p>
        </p:txBody>
      </p:sp>
      <p:sp>
        <p:nvSpPr>
          <p:cNvPr id="7" name="Content Placeholder 6"/>
          <p:cNvSpPr>
            <a:spLocks noGrp="1"/>
          </p:cNvSpPr>
          <p:nvPr>
            <p:ph sz="half" idx="1"/>
          </p:nvPr>
        </p:nvSpPr>
        <p:spPr/>
        <p:txBody>
          <a:bodyPr>
            <a:normAutofit/>
          </a:bodyPr>
          <a:lstStyle/>
          <a:p>
            <a:pPr algn="r" rtl="1">
              <a:buNone/>
            </a:pPr>
            <a:endParaRPr lang="fa-IR" dirty="0" smtClean="0"/>
          </a:p>
          <a:p>
            <a:pPr algn="r" rtl="1">
              <a:buNone/>
            </a:pPr>
            <a:r>
              <a:rPr lang="fa-IR" dirty="0" smtClean="0"/>
              <a:t>  </a:t>
            </a:r>
          </a:p>
        </p:txBody>
      </p:sp>
      <p:sp>
        <p:nvSpPr>
          <p:cNvPr id="3" name="Date Placeholder 2"/>
          <p:cNvSpPr>
            <a:spLocks noGrp="1"/>
          </p:cNvSpPr>
          <p:nvPr>
            <p:ph type="dt" sz="half" idx="10"/>
          </p:nvPr>
        </p:nvSpPr>
        <p:spPr>
          <a:xfrm>
            <a:off x="0" y="6569075"/>
            <a:ext cx="2514600" cy="288925"/>
          </a:xfrm>
        </p:spPr>
        <p:txBody>
          <a:bodyPr/>
          <a:lstStyle/>
          <a:p>
            <a:fld id="{E21AF8A7-D71C-4B92-AECB-A2BAA236A601}" type="datetime1">
              <a:rPr lang="en-US" b="1" smtClean="0">
                <a:solidFill>
                  <a:schemeClr val="tx1"/>
                </a:solidFill>
              </a:rPr>
              <a:pPr/>
              <a:t>4/16/2011</a:t>
            </a:fld>
            <a:endParaRPr lang="en-US" b="1" dirty="0">
              <a:solidFill>
                <a:schemeClr val="tx1"/>
              </a:solidFill>
            </a:endParaRPr>
          </a:p>
        </p:txBody>
      </p:sp>
      <p:sp>
        <p:nvSpPr>
          <p:cNvPr id="4" name="Slide Number Placeholder 3"/>
          <p:cNvSpPr>
            <a:spLocks noGrp="1"/>
          </p:cNvSpPr>
          <p:nvPr>
            <p:ph type="sldNum" sz="quarter" idx="12"/>
          </p:nvPr>
        </p:nvSpPr>
        <p:spPr/>
        <p:txBody>
          <a:bodyPr/>
          <a:lstStyle/>
          <a:p>
            <a:fld id="{BFBBE0B6-51E4-4FC5-942A-B729C53CC604}" type="slidenum">
              <a:rPr lang="en-US" b="1" smtClean="0">
                <a:solidFill>
                  <a:schemeClr val="tx1"/>
                </a:solidFill>
              </a:rPr>
              <a:pPr/>
              <a:t>33</a:t>
            </a:fld>
            <a:endParaRPr lang="en-US" b="1" dirty="0">
              <a:solidFill>
                <a:schemeClr val="tx1"/>
              </a:solidFill>
            </a:endParaRPr>
          </a:p>
        </p:txBody>
      </p:sp>
      <p:pic>
        <p:nvPicPr>
          <p:cNvPr id="12" name="Picture 11" descr="canstock2361147.png"/>
          <p:cNvPicPr>
            <a:picLocks noChangeAspect="1"/>
          </p:cNvPicPr>
          <p:nvPr/>
        </p:nvPicPr>
        <p:blipFill>
          <a:blip r:embed="rId3"/>
          <a:stretch>
            <a:fillRect/>
          </a:stretch>
        </p:blipFill>
        <p:spPr>
          <a:xfrm>
            <a:off x="3657600" y="762001"/>
            <a:ext cx="5181600" cy="50292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fade">
                                      <p:cBhvr>
                                        <p:cTn id="7" dur="2000"/>
                                        <p:tgtEl>
                                          <p:spTgt spid="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5" presetClass="entr" presetSubtype="0" fill="hold" nodeType="clickEffect">
                                  <p:stCondLst>
                                    <p:cond delay="0"/>
                                  </p:stCondLst>
                                  <p:childTnLst>
                                    <p:set>
                                      <p:cBhvr>
                                        <p:cTn id="11" dur="1" fill="hold">
                                          <p:stCondLst>
                                            <p:cond delay="0"/>
                                          </p:stCondLst>
                                        </p:cTn>
                                        <p:tgtEl>
                                          <p:spTgt spid="11">
                                            <p:txEl>
                                              <p:pRg st="0" end="0"/>
                                            </p:txEl>
                                          </p:spTgt>
                                        </p:tgtEl>
                                        <p:attrNameLst>
                                          <p:attrName>style.visibility</p:attrName>
                                        </p:attrNameLst>
                                      </p:cBhvr>
                                      <p:to>
                                        <p:strVal val="visible"/>
                                      </p:to>
                                    </p:set>
                                    <p:anim calcmode="lin" valueType="num">
                                      <p:cBhvr>
                                        <p:cTn id="12" dur="1000" fill="hold"/>
                                        <p:tgtEl>
                                          <p:spTgt spid="11">
                                            <p:txEl>
                                              <p:pRg st="0" end="0"/>
                                            </p:txEl>
                                          </p:spTgt>
                                        </p:tgtEl>
                                        <p:attrNameLst>
                                          <p:attrName>ppt_w</p:attrName>
                                        </p:attrNameLst>
                                      </p:cBhvr>
                                      <p:tavLst>
                                        <p:tav tm="0">
                                          <p:val>
                                            <p:fltVal val="0"/>
                                          </p:val>
                                        </p:tav>
                                        <p:tav tm="100000">
                                          <p:val>
                                            <p:strVal val="#ppt_w"/>
                                          </p:val>
                                        </p:tav>
                                      </p:tavLst>
                                    </p:anim>
                                    <p:anim calcmode="lin" valueType="num">
                                      <p:cBhvr>
                                        <p:cTn id="13" dur="1000" fill="hold"/>
                                        <p:tgtEl>
                                          <p:spTgt spid="11">
                                            <p:txEl>
                                              <p:pRg st="0" end="0"/>
                                            </p:txEl>
                                          </p:spTgt>
                                        </p:tgtEl>
                                        <p:attrNameLst>
                                          <p:attrName>ppt_h</p:attrName>
                                        </p:attrNameLst>
                                      </p:cBhvr>
                                      <p:tavLst>
                                        <p:tav tm="0">
                                          <p:val>
                                            <p:fltVal val="0"/>
                                          </p:val>
                                        </p:tav>
                                        <p:tav tm="100000">
                                          <p:val>
                                            <p:strVal val="#ppt_h"/>
                                          </p:val>
                                        </p:tav>
                                      </p:tavLst>
                                    </p:anim>
                                    <p:anim calcmode="lin" valueType="num">
                                      <p:cBhvr>
                                        <p:cTn id="14" dur="1000" fill="hold"/>
                                        <p:tgtEl>
                                          <p:spTgt spid="11">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5" dur="1000" fill="hold"/>
                                        <p:tgtEl>
                                          <p:spTgt spid="11">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a:xfrm>
            <a:off x="304800" y="2438400"/>
            <a:ext cx="8686800" cy="841248"/>
          </a:xfrm>
        </p:spPr>
        <p:txBody>
          <a:bodyPr>
            <a:noAutofit/>
          </a:bodyPr>
          <a:lstStyle/>
          <a:p>
            <a:pPr algn="ctr" rtl="1"/>
            <a:r>
              <a:rPr lang="fa-IR" sz="8000" dirty="0" smtClean="0"/>
              <a:t>منابع</a:t>
            </a:r>
            <a:endParaRPr lang="en-US" sz="8000" dirty="0"/>
          </a:p>
        </p:txBody>
      </p:sp>
      <p:sp>
        <p:nvSpPr>
          <p:cNvPr id="2" name="Date Placeholder 1"/>
          <p:cNvSpPr>
            <a:spLocks noGrp="1"/>
          </p:cNvSpPr>
          <p:nvPr>
            <p:ph type="dt" sz="half" idx="10"/>
          </p:nvPr>
        </p:nvSpPr>
        <p:spPr>
          <a:xfrm>
            <a:off x="0" y="6569075"/>
            <a:ext cx="2514600" cy="288925"/>
          </a:xfrm>
        </p:spPr>
        <p:txBody>
          <a:bodyPr/>
          <a:lstStyle/>
          <a:p>
            <a:fld id="{A7EBAF39-96F9-4A73-8ECD-895D294D5A65}" type="datetime1">
              <a:rPr lang="en-US" b="1" smtClean="0">
                <a:solidFill>
                  <a:schemeClr val="tx1"/>
                </a:solidFill>
              </a:rPr>
              <a:pPr/>
              <a:t>4/16/2011</a:t>
            </a:fld>
            <a:endParaRPr lang="en-US" b="1" dirty="0">
              <a:solidFill>
                <a:schemeClr val="tx1"/>
              </a:solidFill>
            </a:endParaRPr>
          </a:p>
        </p:txBody>
      </p:sp>
      <p:sp>
        <p:nvSpPr>
          <p:cNvPr id="3" name="Slide Number Placeholder 2"/>
          <p:cNvSpPr>
            <a:spLocks noGrp="1"/>
          </p:cNvSpPr>
          <p:nvPr>
            <p:ph type="sldNum" sz="quarter" idx="12"/>
          </p:nvPr>
        </p:nvSpPr>
        <p:spPr/>
        <p:txBody>
          <a:bodyPr/>
          <a:lstStyle/>
          <a:p>
            <a:fld id="{BFBBE0B6-51E4-4FC5-942A-B729C53CC604}" type="slidenum">
              <a:rPr lang="en-US" b="1" smtClean="0">
                <a:solidFill>
                  <a:schemeClr val="tx1"/>
                </a:solidFill>
              </a:rPr>
              <a:pPr/>
              <a:t>34</a:t>
            </a:fld>
            <a:endParaRPr lang="en-US" b="1" dirty="0">
              <a:solidFill>
                <a:schemeClr val="tx1"/>
              </a:solidFill>
            </a:endParaRPr>
          </a:p>
        </p:txBody>
      </p:sp>
      <p:pic>
        <p:nvPicPr>
          <p:cNvPr id="4" name="Picture 3" descr="pgu.bmp"/>
          <p:cNvPicPr>
            <a:picLocks noChangeAspect="1"/>
          </p:cNvPicPr>
          <p:nvPr/>
        </p:nvPicPr>
        <p:blipFill>
          <a:blip r:embed="rId3"/>
          <a:stretch>
            <a:fillRect/>
          </a:stretch>
        </p:blipFill>
        <p:spPr>
          <a:xfrm>
            <a:off x="0" y="0"/>
            <a:ext cx="576000" cy="590770"/>
          </a:xfrm>
          <a:prstGeom prst="rect">
            <a:avLst/>
          </a:prstGeom>
          <a:ln>
            <a:noFill/>
          </a:ln>
          <a:effectLst>
            <a:softEdge rad="112500"/>
          </a:effec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withEffect">
                                  <p:stCondLst>
                                    <p:cond delay="0"/>
                                  </p:stCondLst>
                                  <p:iterate type="lt">
                                    <p:tmPct val="10000"/>
                                  </p:iterate>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5"/>
                                        </p:tgtEl>
                                        <p:attrNameLst>
                                          <p:attrName>ppt_y</p:attrName>
                                        </p:attrNameLst>
                                      </p:cBhvr>
                                      <p:tavLst>
                                        <p:tav tm="0">
                                          <p:val>
                                            <p:strVal val="#ppt_y"/>
                                          </p:val>
                                        </p:tav>
                                        <p:tav tm="100000">
                                          <p:val>
                                            <p:strVal val="#ppt_y"/>
                                          </p:val>
                                        </p:tav>
                                      </p:tavLst>
                                    </p:anim>
                                    <p:anim calcmode="lin" valueType="num">
                                      <p:cBhvr>
                                        <p:cTn id="9" dur="500" fill="hold"/>
                                        <p:tgtEl>
                                          <p:spTgt spid="5"/>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5"/>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endParaRPr lang="en-US"/>
          </a:p>
        </p:txBody>
      </p:sp>
      <p:sp>
        <p:nvSpPr>
          <p:cNvPr id="7" name="Content Placeholder 6"/>
          <p:cNvSpPr>
            <a:spLocks noGrp="1"/>
          </p:cNvSpPr>
          <p:nvPr>
            <p:ph idx="1"/>
          </p:nvPr>
        </p:nvSpPr>
        <p:spPr>
          <a:xfrm>
            <a:off x="304800" y="990600"/>
            <a:ext cx="8686800" cy="5486400"/>
          </a:xfrm>
        </p:spPr>
        <p:txBody>
          <a:bodyPr/>
          <a:lstStyle/>
          <a:p>
            <a:pPr algn="r" rtl="1"/>
            <a:r>
              <a:rPr lang="fa-IR" dirty="0" smtClean="0"/>
              <a:t>ویکی پدیا</a:t>
            </a:r>
            <a:endParaRPr lang="en-US" dirty="0" smtClean="0"/>
          </a:p>
          <a:p>
            <a:pPr algn="r" rtl="1"/>
            <a:r>
              <a:rPr lang="fa-IR" dirty="0" smtClean="0"/>
              <a:t>ویروس های کامپیوتری و راه های مبارزه با آن</a:t>
            </a:r>
          </a:p>
          <a:p>
            <a:pPr algn="r" rtl="1"/>
            <a:r>
              <a:rPr lang="en-US" sz="4000" dirty="0" smtClean="0">
                <a:effectLst>
                  <a:outerShdw blurRad="38100" dist="38100" dir="2700000" algn="tl">
                    <a:srgbClr val="000000">
                      <a:alpha val="43137"/>
                    </a:srgbClr>
                  </a:outerShdw>
                </a:effectLst>
                <a:cs typeface="Mitra" pitchFamily="2" charset="-78"/>
              </a:rPr>
              <a:t>www.sgnec.net </a:t>
            </a:r>
            <a:endParaRPr lang="fa-IR" sz="4000" dirty="0" smtClean="0">
              <a:effectLst>
                <a:outerShdw blurRad="38100" dist="38100" dir="2700000" algn="tl">
                  <a:srgbClr val="000000">
                    <a:alpha val="43137"/>
                  </a:srgbClr>
                </a:outerShdw>
              </a:effectLst>
              <a:cs typeface="Mitra" pitchFamily="2" charset="-78"/>
            </a:endParaRPr>
          </a:p>
          <a:p>
            <a:pPr algn="r" rtl="1"/>
            <a:r>
              <a:rPr lang="en-US" sz="4000" dirty="0" smtClean="0">
                <a:effectLst>
                  <a:outerShdw blurRad="38100" dist="38100" dir="2700000" algn="tl">
                    <a:srgbClr val="000000">
                      <a:alpha val="43137"/>
                    </a:srgbClr>
                  </a:outerShdw>
                </a:effectLst>
                <a:cs typeface="Mitra" pitchFamily="2" charset="-78"/>
              </a:rPr>
              <a:t>www.kaspersky.com</a:t>
            </a:r>
            <a:endParaRPr lang="fa-IR" sz="4000" dirty="0" smtClean="0">
              <a:effectLst>
                <a:outerShdw blurRad="38100" dist="38100" dir="2700000" algn="tl">
                  <a:srgbClr val="000000">
                    <a:alpha val="43137"/>
                  </a:srgbClr>
                </a:outerShdw>
              </a:effectLst>
            </a:endParaRPr>
          </a:p>
          <a:p>
            <a:pPr algn="r" rtl="1"/>
            <a:r>
              <a:rPr lang="en-US" sz="4000" dirty="0" smtClean="0">
                <a:effectLst>
                  <a:outerShdw blurRad="38100" dist="38100" dir="2700000" algn="tl">
                    <a:srgbClr val="000000">
                      <a:alpha val="43137"/>
                    </a:srgbClr>
                  </a:outerShdw>
                </a:effectLst>
              </a:rPr>
              <a:t>www.p30.world.com</a:t>
            </a:r>
          </a:p>
          <a:p>
            <a:pPr algn="r" rtl="1"/>
            <a:r>
              <a:rPr lang="en-US" sz="4000" dirty="0" smtClean="0">
                <a:effectLst>
                  <a:outerShdw blurRad="38100" dist="38100" dir="2700000" algn="tl">
                    <a:srgbClr val="000000">
                      <a:alpha val="43137"/>
                    </a:srgbClr>
                  </a:outerShdw>
                </a:effectLst>
                <a:cs typeface="Mitra" pitchFamily="2" charset="-78"/>
              </a:rPr>
              <a:t>www.symantek.com</a:t>
            </a:r>
          </a:p>
          <a:p>
            <a:pPr algn="r" rtl="1"/>
            <a:endParaRPr lang="en-US" dirty="0" smtClean="0"/>
          </a:p>
          <a:p>
            <a:pPr algn="r" rtl="1">
              <a:buNone/>
            </a:pPr>
            <a:endParaRPr lang="en-US" sz="4000" dirty="0" smtClean="0">
              <a:effectLst>
                <a:outerShdw blurRad="38100" dist="38100" dir="2700000" algn="tl">
                  <a:srgbClr val="000000">
                    <a:alpha val="43137"/>
                  </a:srgbClr>
                </a:outerShdw>
              </a:effectLst>
            </a:endParaRPr>
          </a:p>
          <a:p>
            <a:pPr algn="r" rtl="1"/>
            <a:endParaRPr lang="en-US" sz="4000" dirty="0">
              <a:effectLst>
                <a:outerShdw blurRad="38100" dist="38100" dir="2700000" algn="tl">
                  <a:srgbClr val="000000">
                    <a:alpha val="43137"/>
                  </a:srgbClr>
                </a:outerShdw>
              </a:effectLst>
            </a:endParaRPr>
          </a:p>
        </p:txBody>
      </p:sp>
      <p:sp>
        <p:nvSpPr>
          <p:cNvPr id="3" name="Date Placeholder 2"/>
          <p:cNvSpPr>
            <a:spLocks noGrp="1"/>
          </p:cNvSpPr>
          <p:nvPr>
            <p:ph type="dt" sz="half" idx="10"/>
          </p:nvPr>
        </p:nvSpPr>
        <p:spPr>
          <a:xfrm>
            <a:off x="0" y="6569075"/>
            <a:ext cx="2514600" cy="288925"/>
          </a:xfrm>
        </p:spPr>
        <p:txBody>
          <a:bodyPr/>
          <a:lstStyle/>
          <a:p>
            <a:fld id="{E21AF8A7-D71C-4B92-AECB-A2BAA236A601}" type="datetime1">
              <a:rPr lang="en-US" b="1" smtClean="0">
                <a:solidFill>
                  <a:schemeClr val="tx1"/>
                </a:solidFill>
              </a:rPr>
              <a:pPr/>
              <a:t>4/16/2011</a:t>
            </a:fld>
            <a:endParaRPr lang="en-US" b="1" dirty="0">
              <a:solidFill>
                <a:schemeClr val="tx1"/>
              </a:solidFill>
            </a:endParaRPr>
          </a:p>
        </p:txBody>
      </p:sp>
      <p:sp>
        <p:nvSpPr>
          <p:cNvPr id="4" name="Slide Number Placeholder 3"/>
          <p:cNvSpPr>
            <a:spLocks noGrp="1"/>
          </p:cNvSpPr>
          <p:nvPr>
            <p:ph type="sldNum" sz="quarter" idx="12"/>
          </p:nvPr>
        </p:nvSpPr>
        <p:spPr/>
        <p:txBody>
          <a:bodyPr/>
          <a:lstStyle/>
          <a:p>
            <a:fld id="{BFBBE0B6-51E4-4FC5-942A-B729C53CC604}" type="slidenum">
              <a:rPr lang="en-US" b="1" smtClean="0">
                <a:solidFill>
                  <a:schemeClr val="tx1"/>
                </a:solidFill>
              </a:rPr>
              <a:pPr/>
              <a:t>35</a:t>
            </a:fld>
            <a:endParaRPr lang="en-US" b="1" dirty="0">
              <a:solidFill>
                <a:schemeClr val="tx1"/>
              </a:solidFill>
            </a:endParaRPr>
          </a:p>
        </p:txBody>
      </p:sp>
      <p:pic>
        <p:nvPicPr>
          <p:cNvPr id="5" name="Picture 4" descr="pgu.bmp"/>
          <p:cNvPicPr>
            <a:picLocks noChangeAspect="1"/>
          </p:cNvPicPr>
          <p:nvPr/>
        </p:nvPicPr>
        <p:blipFill>
          <a:blip r:embed="rId3"/>
          <a:stretch>
            <a:fillRect/>
          </a:stretch>
        </p:blipFill>
        <p:spPr>
          <a:xfrm>
            <a:off x="0" y="0"/>
            <a:ext cx="576000" cy="590770"/>
          </a:xfrm>
          <a:prstGeom prst="rect">
            <a:avLst/>
          </a:prstGeom>
          <a:ln>
            <a:noFill/>
          </a:ln>
          <a:effectLst>
            <a:softEdge rad="112500"/>
          </a:effec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from="(-#ppt_w/2)" to="(#ppt_x)" calcmode="lin" valueType="num">
                                      <p:cBhvr>
                                        <p:cTn id="7" dur="600" fill="hold">
                                          <p:stCondLst>
                                            <p:cond delay="0"/>
                                          </p:stCondLst>
                                        </p:cTn>
                                        <p:tgtEl>
                                          <p:spTgt spid="7">
                                            <p:txEl>
                                              <p:pRg st="0" end="0"/>
                                            </p:txEl>
                                          </p:spTgt>
                                        </p:tgtEl>
                                        <p:attrNameLst>
                                          <p:attrName>ppt_x</p:attrName>
                                        </p:attrNameLst>
                                      </p:cBhvr>
                                    </p:anim>
                                    <p:anim from="0" to="-1.0" calcmode="lin" valueType="num">
                                      <p:cBhvr>
                                        <p:cTn id="8" dur="200" decel="50000" autoRev="1" fill="hold">
                                          <p:stCondLst>
                                            <p:cond delay="600"/>
                                          </p:stCondLst>
                                        </p:cTn>
                                        <p:tgtEl>
                                          <p:spTgt spid="7">
                                            <p:txEl>
                                              <p:pRg st="0" end="0"/>
                                            </p:txEl>
                                          </p:spTgt>
                                        </p:tgtEl>
                                        <p:attrNameLst>
                                          <p:attrName>xshear</p:attrName>
                                        </p:attrNameLst>
                                      </p:cBhvr>
                                    </p:anim>
                                    <p:animScale>
                                      <p:cBhvr>
                                        <p:cTn id="9" dur="200" decel="100000" autoRev="1" fill="hold">
                                          <p:stCondLst>
                                            <p:cond delay="600"/>
                                          </p:stCondLst>
                                        </p:cTn>
                                        <p:tgtEl>
                                          <p:spTgt spid="7">
                                            <p:txEl>
                                              <p:pRg st="0" end="0"/>
                                            </p:txEl>
                                          </p:spTgt>
                                        </p:tgtEl>
                                      </p:cBhvr>
                                      <p:from x="100000" y="100000"/>
                                      <p:to x="80000" y="100000"/>
                                    </p:animScale>
                                    <p:anim by="(#ppt_h/3+#ppt_w*0.1)" calcmode="lin" valueType="num">
                                      <p:cBhvr additive="sum">
                                        <p:cTn id="10" dur="200" decel="100000" autoRev="1" fill="hold">
                                          <p:stCondLst>
                                            <p:cond delay="600"/>
                                          </p:stCondLst>
                                        </p:cTn>
                                        <p:tgtEl>
                                          <p:spTgt spid="7">
                                            <p:txEl>
                                              <p:pRg st="0" end="0"/>
                                            </p:txEl>
                                          </p:spTgt>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34" presetClass="entr" presetSubtype="0" fill="hold" nodeType="click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anim from="(-#ppt_w/2)" to="(#ppt_x)" calcmode="lin" valueType="num">
                                      <p:cBhvr>
                                        <p:cTn id="15" dur="600" fill="hold">
                                          <p:stCondLst>
                                            <p:cond delay="0"/>
                                          </p:stCondLst>
                                        </p:cTn>
                                        <p:tgtEl>
                                          <p:spTgt spid="7">
                                            <p:txEl>
                                              <p:pRg st="1" end="1"/>
                                            </p:txEl>
                                          </p:spTgt>
                                        </p:tgtEl>
                                        <p:attrNameLst>
                                          <p:attrName>ppt_x</p:attrName>
                                        </p:attrNameLst>
                                      </p:cBhvr>
                                    </p:anim>
                                    <p:anim from="0" to="-1.0" calcmode="lin" valueType="num">
                                      <p:cBhvr>
                                        <p:cTn id="16" dur="200" decel="50000" autoRev="1" fill="hold">
                                          <p:stCondLst>
                                            <p:cond delay="600"/>
                                          </p:stCondLst>
                                        </p:cTn>
                                        <p:tgtEl>
                                          <p:spTgt spid="7">
                                            <p:txEl>
                                              <p:pRg st="1" end="1"/>
                                            </p:txEl>
                                          </p:spTgt>
                                        </p:tgtEl>
                                        <p:attrNameLst>
                                          <p:attrName>xshear</p:attrName>
                                        </p:attrNameLst>
                                      </p:cBhvr>
                                    </p:anim>
                                    <p:animScale>
                                      <p:cBhvr>
                                        <p:cTn id="17" dur="200" decel="100000" autoRev="1" fill="hold">
                                          <p:stCondLst>
                                            <p:cond delay="600"/>
                                          </p:stCondLst>
                                        </p:cTn>
                                        <p:tgtEl>
                                          <p:spTgt spid="7">
                                            <p:txEl>
                                              <p:pRg st="1" end="1"/>
                                            </p:txEl>
                                          </p:spTgt>
                                        </p:tgtEl>
                                      </p:cBhvr>
                                      <p:from x="100000" y="100000"/>
                                      <p:to x="80000" y="100000"/>
                                    </p:animScale>
                                    <p:anim by="(#ppt_h/3+#ppt_w*0.1)" calcmode="lin" valueType="num">
                                      <p:cBhvr additive="sum">
                                        <p:cTn id="18" dur="200" decel="100000" autoRev="1" fill="hold">
                                          <p:stCondLst>
                                            <p:cond delay="600"/>
                                          </p:stCondLst>
                                        </p:cTn>
                                        <p:tgtEl>
                                          <p:spTgt spid="7">
                                            <p:txEl>
                                              <p:pRg st="1" end="1"/>
                                            </p:txEl>
                                          </p:spTgt>
                                        </p:tgtEl>
                                        <p:attrNameLst>
                                          <p:attrName>ppt_x</p:attrName>
                                        </p:attrNameLst>
                                      </p:cBhvr>
                                    </p:anim>
                                  </p:childTnLst>
                                </p:cTn>
                              </p:par>
                            </p:childTnLst>
                          </p:cTn>
                        </p:par>
                      </p:childTnLst>
                    </p:cTn>
                  </p:par>
                  <p:par>
                    <p:cTn id="19" fill="hold">
                      <p:stCondLst>
                        <p:cond delay="indefinite"/>
                      </p:stCondLst>
                      <p:childTnLst>
                        <p:par>
                          <p:cTn id="20" fill="hold">
                            <p:stCondLst>
                              <p:cond delay="0"/>
                            </p:stCondLst>
                            <p:childTnLst>
                              <p:par>
                                <p:cTn id="21" presetID="34" presetClass="entr" presetSubtype="0" fill="hold" nodeType="clickEffect">
                                  <p:stCondLst>
                                    <p:cond delay="0"/>
                                  </p:stCondLst>
                                  <p:childTnLst>
                                    <p:set>
                                      <p:cBhvr>
                                        <p:cTn id="22" dur="1" fill="hold">
                                          <p:stCondLst>
                                            <p:cond delay="0"/>
                                          </p:stCondLst>
                                        </p:cTn>
                                        <p:tgtEl>
                                          <p:spTgt spid="7">
                                            <p:txEl>
                                              <p:pRg st="2" end="2"/>
                                            </p:txEl>
                                          </p:spTgt>
                                        </p:tgtEl>
                                        <p:attrNameLst>
                                          <p:attrName>style.visibility</p:attrName>
                                        </p:attrNameLst>
                                      </p:cBhvr>
                                      <p:to>
                                        <p:strVal val="visible"/>
                                      </p:to>
                                    </p:set>
                                    <p:anim from="(-#ppt_w/2)" to="(#ppt_x)" calcmode="lin" valueType="num">
                                      <p:cBhvr>
                                        <p:cTn id="23" dur="600" fill="hold">
                                          <p:stCondLst>
                                            <p:cond delay="0"/>
                                          </p:stCondLst>
                                        </p:cTn>
                                        <p:tgtEl>
                                          <p:spTgt spid="7">
                                            <p:txEl>
                                              <p:pRg st="2" end="2"/>
                                            </p:txEl>
                                          </p:spTgt>
                                        </p:tgtEl>
                                        <p:attrNameLst>
                                          <p:attrName>ppt_x</p:attrName>
                                        </p:attrNameLst>
                                      </p:cBhvr>
                                    </p:anim>
                                    <p:anim from="0" to="-1.0" calcmode="lin" valueType="num">
                                      <p:cBhvr>
                                        <p:cTn id="24" dur="200" decel="50000" autoRev="1" fill="hold">
                                          <p:stCondLst>
                                            <p:cond delay="600"/>
                                          </p:stCondLst>
                                        </p:cTn>
                                        <p:tgtEl>
                                          <p:spTgt spid="7">
                                            <p:txEl>
                                              <p:pRg st="2" end="2"/>
                                            </p:txEl>
                                          </p:spTgt>
                                        </p:tgtEl>
                                        <p:attrNameLst>
                                          <p:attrName>xshear</p:attrName>
                                        </p:attrNameLst>
                                      </p:cBhvr>
                                    </p:anim>
                                    <p:animScale>
                                      <p:cBhvr>
                                        <p:cTn id="25" dur="200" decel="100000" autoRev="1" fill="hold">
                                          <p:stCondLst>
                                            <p:cond delay="600"/>
                                          </p:stCondLst>
                                        </p:cTn>
                                        <p:tgtEl>
                                          <p:spTgt spid="7">
                                            <p:txEl>
                                              <p:pRg st="2" end="2"/>
                                            </p:txEl>
                                          </p:spTgt>
                                        </p:tgtEl>
                                      </p:cBhvr>
                                      <p:from x="100000" y="100000"/>
                                      <p:to x="80000" y="100000"/>
                                    </p:animScale>
                                    <p:anim by="(#ppt_h/3+#ppt_w*0.1)" calcmode="lin" valueType="num">
                                      <p:cBhvr additive="sum">
                                        <p:cTn id="26" dur="200" decel="100000" autoRev="1" fill="hold">
                                          <p:stCondLst>
                                            <p:cond delay="600"/>
                                          </p:stCondLst>
                                        </p:cTn>
                                        <p:tgtEl>
                                          <p:spTgt spid="7">
                                            <p:txEl>
                                              <p:pRg st="2" end="2"/>
                                            </p:txEl>
                                          </p:spTgt>
                                        </p:tgtEl>
                                        <p:attrNameLst>
                                          <p:attrName>ppt_x</p:attrName>
                                        </p:attrNameLst>
                                      </p:cBhvr>
                                    </p:anim>
                                  </p:childTnLst>
                                </p:cTn>
                              </p:par>
                            </p:childTnLst>
                          </p:cTn>
                        </p:par>
                      </p:childTnLst>
                    </p:cTn>
                  </p:par>
                  <p:par>
                    <p:cTn id="27" fill="hold">
                      <p:stCondLst>
                        <p:cond delay="indefinite"/>
                      </p:stCondLst>
                      <p:childTnLst>
                        <p:par>
                          <p:cTn id="28" fill="hold">
                            <p:stCondLst>
                              <p:cond delay="0"/>
                            </p:stCondLst>
                            <p:childTnLst>
                              <p:par>
                                <p:cTn id="29" presetID="34" presetClass="entr" presetSubtype="0" fill="hold" nodeType="clickEffect">
                                  <p:stCondLst>
                                    <p:cond delay="0"/>
                                  </p:stCondLst>
                                  <p:childTnLst>
                                    <p:set>
                                      <p:cBhvr>
                                        <p:cTn id="30" dur="1" fill="hold">
                                          <p:stCondLst>
                                            <p:cond delay="0"/>
                                          </p:stCondLst>
                                        </p:cTn>
                                        <p:tgtEl>
                                          <p:spTgt spid="7">
                                            <p:txEl>
                                              <p:pRg st="3" end="3"/>
                                            </p:txEl>
                                          </p:spTgt>
                                        </p:tgtEl>
                                        <p:attrNameLst>
                                          <p:attrName>style.visibility</p:attrName>
                                        </p:attrNameLst>
                                      </p:cBhvr>
                                      <p:to>
                                        <p:strVal val="visible"/>
                                      </p:to>
                                    </p:set>
                                    <p:anim from="(-#ppt_w/2)" to="(#ppt_x)" calcmode="lin" valueType="num">
                                      <p:cBhvr>
                                        <p:cTn id="31" dur="600" fill="hold">
                                          <p:stCondLst>
                                            <p:cond delay="0"/>
                                          </p:stCondLst>
                                        </p:cTn>
                                        <p:tgtEl>
                                          <p:spTgt spid="7">
                                            <p:txEl>
                                              <p:pRg st="3" end="3"/>
                                            </p:txEl>
                                          </p:spTgt>
                                        </p:tgtEl>
                                        <p:attrNameLst>
                                          <p:attrName>ppt_x</p:attrName>
                                        </p:attrNameLst>
                                      </p:cBhvr>
                                    </p:anim>
                                    <p:anim from="0" to="-1.0" calcmode="lin" valueType="num">
                                      <p:cBhvr>
                                        <p:cTn id="32" dur="200" decel="50000" autoRev="1" fill="hold">
                                          <p:stCondLst>
                                            <p:cond delay="600"/>
                                          </p:stCondLst>
                                        </p:cTn>
                                        <p:tgtEl>
                                          <p:spTgt spid="7">
                                            <p:txEl>
                                              <p:pRg st="3" end="3"/>
                                            </p:txEl>
                                          </p:spTgt>
                                        </p:tgtEl>
                                        <p:attrNameLst>
                                          <p:attrName>xshear</p:attrName>
                                        </p:attrNameLst>
                                      </p:cBhvr>
                                    </p:anim>
                                    <p:animScale>
                                      <p:cBhvr>
                                        <p:cTn id="33" dur="200" decel="100000" autoRev="1" fill="hold">
                                          <p:stCondLst>
                                            <p:cond delay="600"/>
                                          </p:stCondLst>
                                        </p:cTn>
                                        <p:tgtEl>
                                          <p:spTgt spid="7">
                                            <p:txEl>
                                              <p:pRg st="3" end="3"/>
                                            </p:txEl>
                                          </p:spTgt>
                                        </p:tgtEl>
                                      </p:cBhvr>
                                      <p:from x="100000" y="100000"/>
                                      <p:to x="80000" y="100000"/>
                                    </p:animScale>
                                    <p:anim by="(#ppt_h/3+#ppt_w*0.1)" calcmode="lin" valueType="num">
                                      <p:cBhvr additive="sum">
                                        <p:cTn id="34" dur="200" decel="100000" autoRev="1" fill="hold">
                                          <p:stCondLst>
                                            <p:cond delay="600"/>
                                          </p:stCondLst>
                                        </p:cTn>
                                        <p:tgtEl>
                                          <p:spTgt spid="7">
                                            <p:txEl>
                                              <p:pRg st="3" end="3"/>
                                            </p:txEl>
                                          </p:spTgt>
                                        </p:tgtEl>
                                        <p:attrNameLst>
                                          <p:attrName>ppt_x</p:attrName>
                                        </p:attrNameLst>
                                      </p:cBhvr>
                                    </p:anim>
                                  </p:childTnLst>
                                </p:cTn>
                              </p:par>
                            </p:childTnLst>
                          </p:cTn>
                        </p:par>
                      </p:childTnLst>
                    </p:cTn>
                  </p:par>
                  <p:par>
                    <p:cTn id="35" fill="hold">
                      <p:stCondLst>
                        <p:cond delay="indefinite"/>
                      </p:stCondLst>
                      <p:childTnLst>
                        <p:par>
                          <p:cTn id="36" fill="hold">
                            <p:stCondLst>
                              <p:cond delay="0"/>
                            </p:stCondLst>
                            <p:childTnLst>
                              <p:par>
                                <p:cTn id="37" presetID="34" presetClass="entr" presetSubtype="0" fill="hold" nodeType="clickEffect">
                                  <p:stCondLst>
                                    <p:cond delay="0"/>
                                  </p:stCondLst>
                                  <p:childTnLst>
                                    <p:set>
                                      <p:cBhvr>
                                        <p:cTn id="38" dur="1" fill="hold">
                                          <p:stCondLst>
                                            <p:cond delay="0"/>
                                          </p:stCondLst>
                                        </p:cTn>
                                        <p:tgtEl>
                                          <p:spTgt spid="7">
                                            <p:txEl>
                                              <p:pRg st="4" end="4"/>
                                            </p:txEl>
                                          </p:spTgt>
                                        </p:tgtEl>
                                        <p:attrNameLst>
                                          <p:attrName>style.visibility</p:attrName>
                                        </p:attrNameLst>
                                      </p:cBhvr>
                                      <p:to>
                                        <p:strVal val="visible"/>
                                      </p:to>
                                    </p:set>
                                    <p:anim from="(-#ppt_w/2)" to="(#ppt_x)" calcmode="lin" valueType="num">
                                      <p:cBhvr>
                                        <p:cTn id="39" dur="600" fill="hold">
                                          <p:stCondLst>
                                            <p:cond delay="0"/>
                                          </p:stCondLst>
                                        </p:cTn>
                                        <p:tgtEl>
                                          <p:spTgt spid="7">
                                            <p:txEl>
                                              <p:pRg st="4" end="4"/>
                                            </p:txEl>
                                          </p:spTgt>
                                        </p:tgtEl>
                                        <p:attrNameLst>
                                          <p:attrName>ppt_x</p:attrName>
                                        </p:attrNameLst>
                                      </p:cBhvr>
                                    </p:anim>
                                    <p:anim from="0" to="-1.0" calcmode="lin" valueType="num">
                                      <p:cBhvr>
                                        <p:cTn id="40" dur="200" decel="50000" autoRev="1" fill="hold">
                                          <p:stCondLst>
                                            <p:cond delay="600"/>
                                          </p:stCondLst>
                                        </p:cTn>
                                        <p:tgtEl>
                                          <p:spTgt spid="7">
                                            <p:txEl>
                                              <p:pRg st="4" end="4"/>
                                            </p:txEl>
                                          </p:spTgt>
                                        </p:tgtEl>
                                        <p:attrNameLst>
                                          <p:attrName>xshear</p:attrName>
                                        </p:attrNameLst>
                                      </p:cBhvr>
                                    </p:anim>
                                    <p:animScale>
                                      <p:cBhvr>
                                        <p:cTn id="41" dur="200" decel="100000" autoRev="1" fill="hold">
                                          <p:stCondLst>
                                            <p:cond delay="600"/>
                                          </p:stCondLst>
                                        </p:cTn>
                                        <p:tgtEl>
                                          <p:spTgt spid="7">
                                            <p:txEl>
                                              <p:pRg st="4" end="4"/>
                                            </p:txEl>
                                          </p:spTgt>
                                        </p:tgtEl>
                                      </p:cBhvr>
                                      <p:from x="100000" y="100000"/>
                                      <p:to x="80000" y="100000"/>
                                    </p:animScale>
                                    <p:anim by="(#ppt_h/3+#ppt_w*0.1)" calcmode="lin" valueType="num">
                                      <p:cBhvr additive="sum">
                                        <p:cTn id="42" dur="200" decel="100000" autoRev="1" fill="hold">
                                          <p:stCondLst>
                                            <p:cond delay="600"/>
                                          </p:stCondLst>
                                        </p:cTn>
                                        <p:tgtEl>
                                          <p:spTgt spid="7">
                                            <p:txEl>
                                              <p:pRg st="4" end="4"/>
                                            </p:txEl>
                                          </p:spTgt>
                                        </p:tgtEl>
                                        <p:attrNameLst>
                                          <p:attrName>ppt_x</p:attrName>
                                        </p:attrNameLst>
                                      </p:cBhvr>
                                    </p:anim>
                                  </p:childTnLst>
                                </p:cTn>
                              </p:par>
                            </p:childTnLst>
                          </p:cTn>
                        </p:par>
                      </p:childTnLst>
                    </p:cTn>
                  </p:par>
                  <p:par>
                    <p:cTn id="43" fill="hold">
                      <p:stCondLst>
                        <p:cond delay="indefinite"/>
                      </p:stCondLst>
                      <p:childTnLst>
                        <p:par>
                          <p:cTn id="44" fill="hold">
                            <p:stCondLst>
                              <p:cond delay="0"/>
                            </p:stCondLst>
                            <p:childTnLst>
                              <p:par>
                                <p:cTn id="45" presetID="34" presetClass="entr" presetSubtype="0" fill="hold" nodeType="clickEffect">
                                  <p:stCondLst>
                                    <p:cond delay="0"/>
                                  </p:stCondLst>
                                  <p:childTnLst>
                                    <p:set>
                                      <p:cBhvr>
                                        <p:cTn id="46" dur="1" fill="hold">
                                          <p:stCondLst>
                                            <p:cond delay="0"/>
                                          </p:stCondLst>
                                        </p:cTn>
                                        <p:tgtEl>
                                          <p:spTgt spid="7">
                                            <p:txEl>
                                              <p:pRg st="5" end="5"/>
                                            </p:txEl>
                                          </p:spTgt>
                                        </p:tgtEl>
                                        <p:attrNameLst>
                                          <p:attrName>style.visibility</p:attrName>
                                        </p:attrNameLst>
                                      </p:cBhvr>
                                      <p:to>
                                        <p:strVal val="visible"/>
                                      </p:to>
                                    </p:set>
                                    <p:anim from="(-#ppt_w/2)" to="(#ppt_x)" calcmode="lin" valueType="num">
                                      <p:cBhvr>
                                        <p:cTn id="47" dur="600" fill="hold">
                                          <p:stCondLst>
                                            <p:cond delay="0"/>
                                          </p:stCondLst>
                                        </p:cTn>
                                        <p:tgtEl>
                                          <p:spTgt spid="7">
                                            <p:txEl>
                                              <p:pRg st="5" end="5"/>
                                            </p:txEl>
                                          </p:spTgt>
                                        </p:tgtEl>
                                        <p:attrNameLst>
                                          <p:attrName>ppt_x</p:attrName>
                                        </p:attrNameLst>
                                      </p:cBhvr>
                                    </p:anim>
                                    <p:anim from="0" to="-1.0" calcmode="lin" valueType="num">
                                      <p:cBhvr>
                                        <p:cTn id="48" dur="200" decel="50000" autoRev="1" fill="hold">
                                          <p:stCondLst>
                                            <p:cond delay="600"/>
                                          </p:stCondLst>
                                        </p:cTn>
                                        <p:tgtEl>
                                          <p:spTgt spid="7">
                                            <p:txEl>
                                              <p:pRg st="5" end="5"/>
                                            </p:txEl>
                                          </p:spTgt>
                                        </p:tgtEl>
                                        <p:attrNameLst>
                                          <p:attrName>xshear</p:attrName>
                                        </p:attrNameLst>
                                      </p:cBhvr>
                                    </p:anim>
                                    <p:animScale>
                                      <p:cBhvr>
                                        <p:cTn id="49" dur="200" decel="100000" autoRev="1" fill="hold">
                                          <p:stCondLst>
                                            <p:cond delay="600"/>
                                          </p:stCondLst>
                                        </p:cTn>
                                        <p:tgtEl>
                                          <p:spTgt spid="7">
                                            <p:txEl>
                                              <p:pRg st="5" end="5"/>
                                            </p:txEl>
                                          </p:spTgt>
                                        </p:tgtEl>
                                      </p:cBhvr>
                                      <p:from x="100000" y="100000"/>
                                      <p:to x="80000" y="100000"/>
                                    </p:animScale>
                                    <p:anim by="(#ppt_h/3+#ppt_w*0.1)" calcmode="lin" valueType="num">
                                      <p:cBhvr additive="sum">
                                        <p:cTn id="50" dur="200" decel="100000" autoRev="1" fill="hold">
                                          <p:stCondLst>
                                            <p:cond delay="600"/>
                                          </p:stCondLst>
                                        </p:cTn>
                                        <p:tgtEl>
                                          <p:spTgt spid="7">
                                            <p:txEl>
                                              <p:pRg st="5" end="5"/>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124200" y="2667000"/>
            <a:ext cx="8686800" cy="838200"/>
          </a:xfrm>
        </p:spPr>
        <p:txBody>
          <a:bodyPr>
            <a:noAutofit/>
          </a:bodyPr>
          <a:lstStyle/>
          <a:p>
            <a:r>
              <a:rPr lang="fa-IR" sz="8800" dirty="0" smtClean="0"/>
              <a:t>پایان</a:t>
            </a:r>
            <a:endParaRPr lang="en-US" sz="8800" dirty="0"/>
          </a:p>
        </p:txBody>
      </p:sp>
      <p:pic>
        <p:nvPicPr>
          <p:cNvPr id="6" name="Content Placeholder 5" descr="redirectvirus4.jpg"/>
          <p:cNvPicPr>
            <a:picLocks noGrp="1" noChangeAspect="1"/>
          </p:cNvPicPr>
          <p:nvPr>
            <p:ph idx="1"/>
          </p:nvPr>
        </p:nvPicPr>
        <p:blipFill>
          <a:blip r:embed="rId3"/>
          <a:stretch>
            <a:fillRect/>
          </a:stretch>
        </p:blipFill>
        <p:spPr>
          <a:xfrm>
            <a:off x="0" y="0"/>
            <a:ext cx="9144000" cy="6858000"/>
          </a:xfrm>
        </p:spPr>
      </p:pic>
      <p:sp>
        <p:nvSpPr>
          <p:cNvPr id="4" name="Date Placeholder 3"/>
          <p:cNvSpPr>
            <a:spLocks noGrp="1"/>
          </p:cNvSpPr>
          <p:nvPr>
            <p:ph type="dt" sz="half" idx="10"/>
          </p:nvPr>
        </p:nvSpPr>
        <p:spPr>
          <a:xfrm>
            <a:off x="0" y="6569075"/>
            <a:ext cx="2514600" cy="288925"/>
          </a:xfrm>
        </p:spPr>
        <p:txBody>
          <a:bodyPr/>
          <a:lstStyle/>
          <a:p>
            <a:fld id="{780750E5-20A6-4DF9-B529-2AEF9B1E9C8C}" type="datetime1">
              <a:rPr lang="en-US" b="1" smtClean="0">
                <a:solidFill>
                  <a:schemeClr val="tx1"/>
                </a:solidFill>
              </a:rPr>
              <a:pPr/>
              <a:t>4/16/2011</a:t>
            </a:fld>
            <a:endParaRPr lang="en-US" b="1" dirty="0">
              <a:solidFill>
                <a:schemeClr val="tx1"/>
              </a:solidFill>
            </a:endParaRPr>
          </a:p>
        </p:txBody>
      </p:sp>
      <p:sp>
        <p:nvSpPr>
          <p:cNvPr id="5" name="Slide Number Placeholder 4"/>
          <p:cNvSpPr>
            <a:spLocks noGrp="1"/>
          </p:cNvSpPr>
          <p:nvPr>
            <p:ph type="sldNum" sz="quarter" idx="12"/>
          </p:nvPr>
        </p:nvSpPr>
        <p:spPr/>
        <p:txBody>
          <a:bodyPr/>
          <a:lstStyle/>
          <a:p>
            <a:fld id="{BFBBE0B6-51E4-4FC5-942A-B729C53CC604}" type="slidenum">
              <a:rPr lang="en-US" b="1" smtClean="0">
                <a:solidFill>
                  <a:schemeClr val="tx1"/>
                </a:solidFill>
              </a:rPr>
              <a:pPr/>
              <a:t>36</a:t>
            </a:fld>
            <a:endParaRPr lang="en-US" b="1" dirty="0">
              <a:solidFill>
                <a:schemeClr val="tx1"/>
              </a:solidFill>
            </a:endParaRPr>
          </a:p>
        </p:txBody>
      </p:sp>
      <p:pic>
        <p:nvPicPr>
          <p:cNvPr id="7" name="Picture 6" descr="pgu.bmp"/>
          <p:cNvPicPr>
            <a:picLocks noChangeAspect="1"/>
          </p:cNvPicPr>
          <p:nvPr/>
        </p:nvPicPr>
        <p:blipFill>
          <a:blip r:embed="rId4"/>
          <a:stretch>
            <a:fillRect/>
          </a:stretch>
        </p:blipFill>
        <p:spPr>
          <a:xfrm>
            <a:off x="0" y="0"/>
            <a:ext cx="576000" cy="590770"/>
          </a:xfrm>
          <a:prstGeom prst="rect">
            <a:avLst/>
          </a:prstGeom>
          <a:ln>
            <a:noFill/>
          </a:ln>
          <a:effectLst>
            <a:softEdge rad="112500"/>
          </a:effectLst>
        </p:spPr>
      </p:pic>
      <p:sp>
        <p:nvSpPr>
          <p:cNvPr id="8" name="TextBox 7"/>
          <p:cNvSpPr txBox="1"/>
          <p:nvPr/>
        </p:nvSpPr>
        <p:spPr>
          <a:xfrm>
            <a:off x="0" y="0"/>
            <a:ext cx="8229600" cy="707886"/>
          </a:xfrm>
          <a:prstGeom prst="rect">
            <a:avLst/>
          </a:prstGeom>
          <a:noFill/>
        </p:spPr>
        <p:txBody>
          <a:bodyPr wrap="square" rtlCol="0">
            <a:spAutoFit/>
          </a:bodyPr>
          <a:lstStyle/>
          <a:p>
            <a:pPr algn="r" rtl="1"/>
            <a:r>
              <a:rPr lang="fa-IR" sz="4000" dirty="0" smtClean="0"/>
              <a:t>ممنون از اینکه به ما توجه کردید!!!!</a:t>
            </a:r>
            <a:endParaRPr lang="en-US" sz="40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ntr" presetSubtype="1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0" fill="hold"/>
                                        <p:tgtEl>
                                          <p:spTgt spid="6"/>
                                        </p:tgtEl>
                                        <p:attrNameLst>
                                          <p:attrName>ppt_w</p:attrName>
                                        </p:attrNameLst>
                                      </p:cBhvr>
                                      <p:tavLst>
                                        <p:tav tm="0" fmla="#ppt_w*sin(2.5*pi*$)">
                                          <p:val>
                                            <p:fltVal val="0"/>
                                          </p:val>
                                        </p:tav>
                                        <p:tav tm="100000">
                                          <p:val>
                                            <p:fltVal val="1"/>
                                          </p:val>
                                        </p:tav>
                                      </p:tavLst>
                                    </p:anim>
                                    <p:anim calcmode="lin" valueType="num">
                                      <p:cBhvr>
                                        <p:cTn id="8" dur="5000" fill="hold"/>
                                        <p:tgtEl>
                                          <p:spTgt spid="6"/>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37" presetClass="entr" presetSubtype="0" fill="hold" nodeType="clickEffect">
                                  <p:stCondLst>
                                    <p:cond delay="0"/>
                                  </p:stCondLst>
                                  <p:childTnLst>
                                    <p:set>
                                      <p:cBhvr>
                                        <p:cTn id="12" dur="1" fill="hold">
                                          <p:stCondLst>
                                            <p:cond delay="0"/>
                                          </p:stCondLst>
                                        </p:cTn>
                                        <p:tgtEl>
                                          <p:spTgt spid="8">
                                            <p:txEl>
                                              <p:pRg st="0" end="0"/>
                                            </p:txEl>
                                          </p:spTgt>
                                        </p:tgtEl>
                                        <p:attrNameLst>
                                          <p:attrName>style.visibility</p:attrName>
                                        </p:attrNameLst>
                                      </p:cBhvr>
                                      <p:to>
                                        <p:strVal val="visible"/>
                                      </p:to>
                                    </p:set>
                                    <p:animEffect transition="in" filter="fade">
                                      <p:cBhvr>
                                        <p:cTn id="13" dur="1000"/>
                                        <p:tgtEl>
                                          <p:spTgt spid="8">
                                            <p:txEl>
                                              <p:pRg st="0" end="0"/>
                                            </p:txEl>
                                          </p:spTgt>
                                        </p:tgtEl>
                                      </p:cBhvr>
                                    </p:animEffect>
                                    <p:anim calcmode="lin" valueType="num">
                                      <p:cBhvr>
                                        <p:cTn id="14"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15" dur="900" decel="100000" fill="hold"/>
                                        <p:tgtEl>
                                          <p:spTgt spid="8">
                                            <p:txEl>
                                              <p:pRg st="0" end="0"/>
                                            </p:txEl>
                                          </p:spTgt>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8">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pic>
        <p:nvPicPr>
          <p:cNvPr id="14" name="Picture 13" descr="pgu.bmp"/>
          <p:cNvPicPr>
            <a:picLocks noChangeAspect="1"/>
          </p:cNvPicPr>
          <p:nvPr/>
        </p:nvPicPr>
        <p:blipFill>
          <a:blip r:embed="rId4"/>
          <a:stretch>
            <a:fillRect/>
          </a:stretch>
        </p:blipFill>
        <p:spPr>
          <a:xfrm>
            <a:off x="0" y="0"/>
            <a:ext cx="576000" cy="590770"/>
          </a:xfrm>
          <a:prstGeom prst="rect">
            <a:avLst/>
          </a:prstGeom>
          <a:ln>
            <a:noFill/>
          </a:ln>
          <a:effectLst>
            <a:softEdge rad="112500"/>
          </a:effectLst>
        </p:spPr>
      </p:pic>
      <p:pic>
        <p:nvPicPr>
          <p:cNvPr id="21" name="Picture 20" descr="0008-0802-2222-0452.jpg"/>
          <p:cNvPicPr>
            <a:picLocks noChangeAspect="1"/>
          </p:cNvPicPr>
          <p:nvPr/>
        </p:nvPicPr>
        <p:blipFill>
          <a:blip r:embed="rId5"/>
          <a:stretch>
            <a:fillRect/>
          </a:stretch>
        </p:blipFill>
        <p:spPr>
          <a:xfrm rot="637840">
            <a:off x="2981527" y="4582392"/>
            <a:ext cx="2022804" cy="2772000"/>
          </a:xfrm>
          <a:prstGeom prst="rect">
            <a:avLst/>
          </a:prstGeom>
          <a:ln>
            <a:noFill/>
          </a:ln>
          <a:effectLst>
            <a:softEdge rad="112500"/>
          </a:effectLst>
        </p:spPr>
      </p:pic>
      <p:pic>
        <p:nvPicPr>
          <p:cNvPr id="25" name="Picture 24" descr="canstock4239516.png"/>
          <p:cNvPicPr>
            <a:picLocks noChangeAspect="1"/>
          </p:cNvPicPr>
          <p:nvPr/>
        </p:nvPicPr>
        <p:blipFill>
          <a:blip r:embed="rId6"/>
          <a:stretch>
            <a:fillRect/>
          </a:stretch>
        </p:blipFill>
        <p:spPr>
          <a:xfrm rot="926597">
            <a:off x="-231937" y="987262"/>
            <a:ext cx="2619375" cy="2619375"/>
          </a:xfrm>
          <a:prstGeom prst="rect">
            <a:avLst/>
          </a:prstGeom>
        </p:spPr>
      </p:pic>
      <p:pic>
        <p:nvPicPr>
          <p:cNvPr id="26" name="Picture 25" descr="canstock5855034.png"/>
          <p:cNvPicPr>
            <a:picLocks noChangeAspect="1"/>
          </p:cNvPicPr>
          <p:nvPr/>
        </p:nvPicPr>
        <p:blipFill>
          <a:blip r:embed="rId7"/>
          <a:stretch>
            <a:fillRect/>
          </a:stretch>
        </p:blipFill>
        <p:spPr>
          <a:xfrm rot="21119709">
            <a:off x="-168006" y="3786317"/>
            <a:ext cx="3095625" cy="2181225"/>
          </a:xfrm>
          <a:prstGeom prst="rect">
            <a:avLst/>
          </a:prstGeom>
          <a:ln>
            <a:noFill/>
          </a:ln>
          <a:effectLst>
            <a:softEdge rad="112500"/>
          </a:effectLst>
        </p:spPr>
      </p:pic>
      <p:pic>
        <p:nvPicPr>
          <p:cNvPr id="1026" name="Picture 2"/>
          <p:cNvPicPr>
            <a:picLocks noChangeAspect="1" noChangeArrowheads="1"/>
          </p:cNvPicPr>
          <p:nvPr/>
        </p:nvPicPr>
        <p:blipFill>
          <a:blip r:embed="rId8"/>
          <a:srcRect/>
          <a:stretch>
            <a:fillRect/>
          </a:stretch>
        </p:blipFill>
        <p:spPr bwMode="auto">
          <a:xfrm>
            <a:off x="5638800" y="0"/>
            <a:ext cx="3810000" cy="3810000"/>
          </a:xfrm>
          <a:prstGeom prst="rect">
            <a:avLst/>
          </a:prstGeom>
          <a:ln>
            <a:noFill/>
          </a:ln>
          <a:effectLst>
            <a:softEdge rad="112500"/>
          </a:effectLst>
        </p:spPr>
      </p:pic>
      <p:pic>
        <p:nvPicPr>
          <p:cNvPr id="1028" name="Picture 4"/>
          <p:cNvPicPr>
            <a:picLocks noChangeAspect="1" noChangeArrowheads="1"/>
          </p:cNvPicPr>
          <p:nvPr/>
        </p:nvPicPr>
        <p:blipFill>
          <a:blip r:embed="rId9"/>
          <a:srcRect/>
          <a:stretch>
            <a:fillRect/>
          </a:stretch>
        </p:blipFill>
        <p:spPr bwMode="auto">
          <a:xfrm>
            <a:off x="2819400" y="0"/>
            <a:ext cx="2772000" cy="2217600"/>
          </a:xfrm>
          <a:prstGeom prst="rect">
            <a:avLst/>
          </a:prstGeom>
          <a:ln>
            <a:noFill/>
          </a:ln>
          <a:effectLst>
            <a:softEdge rad="112500"/>
          </a:effectLst>
        </p:spPr>
      </p:pic>
      <p:pic>
        <p:nvPicPr>
          <p:cNvPr id="1029" name="Picture 5"/>
          <p:cNvPicPr>
            <a:picLocks noChangeAspect="1" noChangeArrowheads="1"/>
          </p:cNvPicPr>
          <p:nvPr/>
        </p:nvPicPr>
        <p:blipFill>
          <a:blip r:embed="rId10"/>
          <a:srcRect/>
          <a:stretch>
            <a:fillRect/>
          </a:stretch>
        </p:blipFill>
        <p:spPr bwMode="auto">
          <a:xfrm rot="20605004">
            <a:off x="5757128" y="4590251"/>
            <a:ext cx="3128278" cy="2268000"/>
          </a:xfrm>
          <a:prstGeom prst="rect">
            <a:avLst/>
          </a:prstGeom>
          <a:ln>
            <a:noFill/>
          </a:ln>
          <a:effectLst>
            <a:softEdge rad="112500"/>
          </a:effectLst>
        </p:spPr>
      </p:pic>
      <p:pic>
        <p:nvPicPr>
          <p:cNvPr id="1030" name="Picture 6"/>
          <p:cNvPicPr>
            <a:picLocks noChangeAspect="1" noChangeArrowheads="1"/>
          </p:cNvPicPr>
          <p:nvPr/>
        </p:nvPicPr>
        <p:blipFill>
          <a:blip r:embed="rId11"/>
          <a:srcRect/>
          <a:stretch>
            <a:fillRect/>
          </a:stretch>
        </p:blipFill>
        <p:spPr bwMode="auto">
          <a:xfrm>
            <a:off x="2895600" y="2514600"/>
            <a:ext cx="3095625" cy="2209800"/>
          </a:xfrm>
          <a:prstGeom prst="rect">
            <a:avLst/>
          </a:prstGeom>
          <a:noFill/>
          <a:ln w="9525">
            <a:noFill/>
            <a:miter lim="800000"/>
            <a:headEnd/>
            <a:tailEnd/>
          </a:ln>
          <a:effectLst/>
        </p:spPr>
      </p:pic>
      <p:sp>
        <p:nvSpPr>
          <p:cNvPr id="10" name="Date Placeholder 9"/>
          <p:cNvSpPr>
            <a:spLocks noGrp="1"/>
          </p:cNvSpPr>
          <p:nvPr>
            <p:ph type="dt" sz="half" idx="10"/>
          </p:nvPr>
        </p:nvSpPr>
        <p:spPr>
          <a:xfrm>
            <a:off x="0" y="6569075"/>
            <a:ext cx="2514600" cy="288925"/>
          </a:xfrm>
        </p:spPr>
        <p:txBody>
          <a:bodyPr/>
          <a:lstStyle/>
          <a:p>
            <a:fld id="{4F43D8D4-D42C-4ADB-911F-64BCCE5A5977}" type="datetime1">
              <a:rPr lang="en-US" b="1" smtClean="0">
                <a:solidFill>
                  <a:schemeClr val="tx1"/>
                </a:solidFill>
              </a:rPr>
              <a:pPr/>
              <a:t>4/16/2011</a:t>
            </a:fld>
            <a:endParaRPr lang="en-US" b="1" dirty="0">
              <a:solidFill>
                <a:schemeClr val="tx1"/>
              </a:solidFill>
            </a:endParaRPr>
          </a:p>
        </p:txBody>
      </p:sp>
      <p:sp>
        <p:nvSpPr>
          <p:cNvPr id="11" name="Slide Number Placeholder 10"/>
          <p:cNvSpPr>
            <a:spLocks noGrp="1"/>
          </p:cNvSpPr>
          <p:nvPr>
            <p:ph type="sldNum" sz="quarter" idx="12"/>
          </p:nvPr>
        </p:nvSpPr>
        <p:spPr/>
        <p:txBody>
          <a:bodyPr/>
          <a:lstStyle/>
          <a:p>
            <a:fld id="{BFBBE0B6-51E4-4FC5-942A-B729C53CC604}" type="slidenum">
              <a:rPr lang="en-US" b="1" smtClean="0">
                <a:solidFill>
                  <a:schemeClr val="tx1"/>
                </a:solidFill>
              </a:rPr>
              <a:pPr/>
              <a:t>4</a:t>
            </a:fld>
            <a:endParaRPr lang="en-US" b="1" dirty="0">
              <a:solidFill>
                <a:schemeClr val="tx1"/>
              </a:solidFill>
            </a:endParaRPr>
          </a:p>
        </p:txBody>
      </p:sp>
      <p:pic>
        <p:nvPicPr>
          <p:cNvPr id="2" name="Picture 2" descr="G:\PGU\کامپیوتر\ویروس\ordigerm0001_tnb.png"/>
          <p:cNvPicPr>
            <a:picLocks noChangeAspect="1" noChangeArrowheads="1"/>
          </p:cNvPicPr>
          <p:nvPr/>
        </p:nvPicPr>
        <p:blipFill>
          <a:blip r:embed="rId12"/>
          <a:srcRect/>
          <a:stretch>
            <a:fillRect/>
          </a:stretch>
        </p:blipFill>
        <p:spPr bwMode="auto">
          <a:xfrm>
            <a:off x="2286000" y="0"/>
            <a:ext cx="3086100" cy="2468880"/>
          </a:xfrm>
          <a:prstGeom prst="rect">
            <a:avLst/>
          </a:prstGeom>
          <a:ln>
            <a:noFill/>
          </a:ln>
          <a:effectLst>
            <a:softEdge rad="112500"/>
          </a:effectLst>
        </p:spPr>
      </p:pic>
    </p:spTree>
  </p:cSld>
  <p:clrMapOvr>
    <a:masterClrMapping/>
  </p:clrMapOvr>
  <p:transition>
    <p:sndAc>
      <p:stSnd>
        <p:snd r:embed="rId2" name="drumroll.wav" builtIn="1"/>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nodeType="withEffect">
                                  <p:stCondLst>
                                    <p:cond delay="0"/>
                                  </p:stCondLst>
                                  <p:iterate type="lt">
                                    <p:tmPct val="0"/>
                                  </p:iterate>
                                  <p:childTnLst>
                                    <p:set>
                                      <p:cBhvr>
                                        <p:cTn id="6" dur="1" fill="hold">
                                          <p:stCondLst>
                                            <p:cond delay="0"/>
                                          </p:stCondLst>
                                        </p:cTn>
                                        <p:tgtEl>
                                          <p:spTgt spid="1028"/>
                                        </p:tgtEl>
                                        <p:attrNameLst>
                                          <p:attrName>style.visibility</p:attrName>
                                        </p:attrNameLst>
                                      </p:cBhvr>
                                      <p:to>
                                        <p:strVal val="visible"/>
                                      </p:to>
                                    </p:set>
                                    <p:anim from="(-#ppt_w/2)" to="(#ppt_x)" calcmode="lin" valueType="num">
                                      <p:cBhvr>
                                        <p:cTn id="7" dur="600" fill="hold">
                                          <p:stCondLst>
                                            <p:cond delay="0"/>
                                          </p:stCondLst>
                                        </p:cTn>
                                        <p:tgtEl>
                                          <p:spTgt spid="1028"/>
                                        </p:tgtEl>
                                        <p:attrNameLst>
                                          <p:attrName>ppt_x</p:attrName>
                                        </p:attrNameLst>
                                      </p:cBhvr>
                                    </p:anim>
                                    <p:anim from="0" to="-1.0" calcmode="lin" valueType="num">
                                      <p:cBhvr>
                                        <p:cTn id="8" dur="200" decel="50000" autoRev="1" fill="hold">
                                          <p:stCondLst>
                                            <p:cond delay="600"/>
                                          </p:stCondLst>
                                        </p:cTn>
                                        <p:tgtEl>
                                          <p:spTgt spid="1028"/>
                                        </p:tgtEl>
                                        <p:attrNameLst>
                                          <p:attrName>xshear</p:attrName>
                                        </p:attrNameLst>
                                      </p:cBhvr>
                                    </p:anim>
                                    <p:animScale>
                                      <p:cBhvr>
                                        <p:cTn id="9" dur="200" decel="100000" autoRev="1" fill="hold">
                                          <p:stCondLst>
                                            <p:cond delay="600"/>
                                          </p:stCondLst>
                                        </p:cTn>
                                        <p:tgtEl>
                                          <p:spTgt spid="1028"/>
                                        </p:tgtEl>
                                      </p:cBhvr>
                                      <p:from x="100000" y="100000"/>
                                      <p:to x="80000" y="100000"/>
                                    </p:animScale>
                                    <p:anim by="(#ppt_h/3+#ppt_w*0.1)" calcmode="lin" valueType="num">
                                      <p:cBhvr additive="sum">
                                        <p:cTn id="10" dur="200" decel="100000" autoRev="1" fill="hold">
                                          <p:stCondLst>
                                            <p:cond delay="600"/>
                                          </p:stCondLst>
                                        </p:cTn>
                                        <p:tgtEl>
                                          <p:spTgt spid="1028"/>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25" presetClass="entr" presetSubtype="0" fill="hold" nodeType="clickEffect">
                                  <p:stCondLst>
                                    <p:cond delay="0"/>
                                  </p:stCondLst>
                                  <p:childTnLst>
                                    <p:set>
                                      <p:cBhvr>
                                        <p:cTn id="14" dur="1" fill="hold">
                                          <p:stCondLst>
                                            <p:cond delay="0"/>
                                          </p:stCondLst>
                                        </p:cTn>
                                        <p:tgtEl>
                                          <p:spTgt spid="25"/>
                                        </p:tgtEl>
                                        <p:attrNameLst>
                                          <p:attrName>style.visibility</p:attrName>
                                        </p:attrNameLst>
                                      </p:cBhvr>
                                      <p:to>
                                        <p:strVal val="visible"/>
                                      </p:to>
                                    </p:set>
                                    <p:anim calcmode="lin" valueType="num">
                                      <p:cBhvr>
                                        <p:cTn id="15" dur="500" decel="50000" fill="hold">
                                          <p:stCondLst>
                                            <p:cond delay="0"/>
                                          </p:stCondLst>
                                        </p:cTn>
                                        <p:tgtEl>
                                          <p:spTgt spid="25"/>
                                        </p:tgtEl>
                                        <p:attrNameLst>
                                          <p:attrName>style.rotation</p:attrName>
                                        </p:attrNameLst>
                                      </p:cBhvr>
                                      <p:tavLst>
                                        <p:tav tm="0">
                                          <p:val>
                                            <p:fltVal val="-90"/>
                                          </p:val>
                                        </p:tav>
                                        <p:tav tm="100000">
                                          <p:val>
                                            <p:fltVal val="0"/>
                                          </p:val>
                                        </p:tav>
                                      </p:tavLst>
                                    </p:anim>
                                    <p:anim calcmode="lin" valueType="num">
                                      <p:cBhvr>
                                        <p:cTn id="16" dur="500" decel="50000" fill="hold">
                                          <p:stCondLst>
                                            <p:cond delay="0"/>
                                          </p:stCondLst>
                                        </p:cTn>
                                        <p:tgtEl>
                                          <p:spTgt spid="25"/>
                                        </p:tgtEl>
                                        <p:attrNameLst>
                                          <p:attrName>ppt_w</p:attrName>
                                        </p:attrNameLst>
                                      </p:cBhvr>
                                      <p:tavLst>
                                        <p:tav tm="0">
                                          <p:val>
                                            <p:strVal val="#ppt_w"/>
                                          </p:val>
                                        </p:tav>
                                        <p:tav tm="100000">
                                          <p:val>
                                            <p:strVal val="#ppt_w*.05"/>
                                          </p:val>
                                        </p:tav>
                                      </p:tavLst>
                                    </p:anim>
                                    <p:anim calcmode="lin" valueType="num">
                                      <p:cBhvr>
                                        <p:cTn id="17" dur="500" accel="50000" fill="hold">
                                          <p:stCondLst>
                                            <p:cond delay="500"/>
                                          </p:stCondLst>
                                        </p:cTn>
                                        <p:tgtEl>
                                          <p:spTgt spid="25"/>
                                        </p:tgtEl>
                                        <p:attrNameLst>
                                          <p:attrName>ppt_w</p:attrName>
                                        </p:attrNameLst>
                                      </p:cBhvr>
                                      <p:tavLst>
                                        <p:tav tm="0">
                                          <p:val>
                                            <p:strVal val="#ppt_w*.05"/>
                                          </p:val>
                                        </p:tav>
                                        <p:tav tm="100000">
                                          <p:val>
                                            <p:strVal val="#ppt_w"/>
                                          </p:val>
                                        </p:tav>
                                      </p:tavLst>
                                    </p:anim>
                                    <p:anim calcmode="lin" valueType="num">
                                      <p:cBhvr>
                                        <p:cTn id="18" dur="1000" fill="hold"/>
                                        <p:tgtEl>
                                          <p:spTgt spid="25"/>
                                        </p:tgtEl>
                                        <p:attrNameLst>
                                          <p:attrName>ppt_h</p:attrName>
                                        </p:attrNameLst>
                                      </p:cBhvr>
                                      <p:tavLst>
                                        <p:tav tm="0">
                                          <p:val>
                                            <p:strVal val="#ppt_h"/>
                                          </p:val>
                                        </p:tav>
                                        <p:tav tm="100000">
                                          <p:val>
                                            <p:strVal val="#ppt_h"/>
                                          </p:val>
                                        </p:tav>
                                      </p:tavLst>
                                    </p:anim>
                                    <p:anim calcmode="lin" valueType="num">
                                      <p:cBhvr>
                                        <p:cTn id="19" dur="500" decel="50000" fill="hold">
                                          <p:stCondLst>
                                            <p:cond delay="0"/>
                                          </p:stCondLst>
                                        </p:cTn>
                                        <p:tgtEl>
                                          <p:spTgt spid="25"/>
                                        </p:tgtEl>
                                        <p:attrNameLst>
                                          <p:attrName>ppt_x</p:attrName>
                                        </p:attrNameLst>
                                      </p:cBhvr>
                                      <p:tavLst>
                                        <p:tav tm="0">
                                          <p:val>
                                            <p:strVal val="#ppt_x+.4"/>
                                          </p:val>
                                        </p:tav>
                                        <p:tav tm="100000">
                                          <p:val>
                                            <p:strVal val="#ppt_x"/>
                                          </p:val>
                                        </p:tav>
                                      </p:tavLst>
                                    </p:anim>
                                    <p:anim calcmode="lin" valueType="num">
                                      <p:cBhvr>
                                        <p:cTn id="20" dur="500" decel="50000" fill="hold">
                                          <p:stCondLst>
                                            <p:cond delay="0"/>
                                          </p:stCondLst>
                                        </p:cTn>
                                        <p:tgtEl>
                                          <p:spTgt spid="25"/>
                                        </p:tgtEl>
                                        <p:attrNameLst>
                                          <p:attrName>ppt_y</p:attrName>
                                        </p:attrNameLst>
                                      </p:cBhvr>
                                      <p:tavLst>
                                        <p:tav tm="0">
                                          <p:val>
                                            <p:strVal val="#ppt_y-.2"/>
                                          </p:val>
                                        </p:tav>
                                        <p:tav tm="100000">
                                          <p:val>
                                            <p:strVal val="#ppt_y+.1"/>
                                          </p:val>
                                        </p:tav>
                                      </p:tavLst>
                                    </p:anim>
                                    <p:anim calcmode="lin" valueType="num">
                                      <p:cBhvr>
                                        <p:cTn id="21" dur="500" accel="50000" fill="hold">
                                          <p:stCondLst>
                                            <p:cond delay="500"/>
                                          </p:stCondLst>
                                        </p:cTn>
                                        <p:tgtEl>
                                          <p:spTgt spid="25"/>
                                        </p:tgtEl>
                                        <p:attrNameLst>
                                          <p:attrName>ppt_y</p:attrName>
                                        </p:attrNameLst>
                                      </p:cBhvr>
                                      <p:tavLst>
                                        <p:tav tm="0">
                                          <p:val>
                                            <p:strVal val="#ppt_y+.1"/>
                                          </p:val>
                                        </p:tav>
                                        <p:tav tm="100000">
                                          <p:val>
                                            <p:strVal val="#ppt_y"/>
                                          </p:val>
                                        </p:tav>
                                      </p:tavLst>
                                    </p:anim>
                                    <p:animEffect transition="in" filter="fade">
                                      <p:cBhvr>
                                        <p:cTn id="22" dur="1000" decel="50000">
                                          <p:stCondLst>
                                            <p:cond delay="0"/>
                                          </p:stCondLst>
                                        </p:cTn>
                                        <p:tgtEl>
                                          <p:spTgt spid="25"/>
                                        </p:tgtEl>
                                      </p:cBhvr>
                                    </p:animEffect>
                                  </p:childTnLst>
                                </p:cTn>
                              </p:par>
                            </p:childTnLst>
                          </p:cTn>
                        </p:par>
                      </p:childTnLst>
                    </p:cTn>
                  </p:par>
                  <p:par>
                    <p:cTn id="23" fill="hold">
                      <p:stCondLst>
                        <p:cond delay="indefinite"/>
                      </p:stCondLst>
                      <p:childTnLst>
                        <p:par>
                          <p:cTn id="24" fill="hold">
                            <p:stCondLst>
                              <p:cond delay="0"/>
                            </p:stCondLst>
                            <p:childTnLst>
                              <p:par>
                                <p:cTn id="25" presetID="43" presetClass="entr" presetSubtype="0" fill="hold" nodeType="clickEffect">
                                  <p:stCondLst>
                                    <p:cond delay="0"/>
                                  </p:stCondLst>
                                  <p:childTnLst>
                                    <p:set>
                                      <p:cBhvr>
                                        <p:cTn id="26" dur="1" fill="hold">
                                          <p:stCondLst>
                                            <p:cond delay="0"/>
                                          </p:stCondLst>
                                        </p:cTn>
                                        <p:tgtEl>
                                          <p:spTgt spid="21"/>
                                        </p:tgtEl>
                                        <p:attrNameLst>
                                          <p:attrName>style.visibility</p:attrName>
                                        </p:attrNameLst>
                                      </p:cBhvr>
                                      <p:to>
                                        <p:strVal val="visible"/>
                                      </p:to>
                                    </p:set>
                                    <p:animEffect transition="in" filter="fade">
                                      <p:cBhvr>
                                        <p:cTn id="27" dur="100"/>
                                        <p:tgtEl>
                                          <p:spTgt spid="21"/>
                                        </p:tgtEl>
                                      </p:cBhvr>
                                    </p:animEffect>
                                    <p:anim calcmode="lin" valueType="num">
                                      <p:cBhvr>
                                        <p:cTn id="28" dur="400" fill="hold"/>
                                        <p:tgtEl>
                                          <p:spTgt spid="21"/>
                                        </p:tgtEl>
                                        <p:attrNameLst>
                                          <p:attrName>ppt_x</p:attrName>
                                        </p:attrNameLst>
                                      </p:cBhvr>
                                      <p:tavLst>
                                        <p:tav tm="0">
                                          <p:val>
                                            <p:strVal val="#ppt_x"/>
                                          </p:val>
                                        </p:tav>
                                        <p:tav tm="100000">
                                          <p:val>
                                            <p:strVal val="#ppt_x"/>
                                          </p:val>
                                        </p:tav>
                                      </p:tavLst>
                                    </p:anim>
                                    <p:anim calcmode="lin" valueType="num">
                                      <p:cBhvr>
                                        <p:cTn id="29" dur="400" fill="hold"/>
                                        <p:tgtEl>
                                          <p:spTgt spid="21"/>
                                        </p:tgtEl>
                                        <p:attrNameLst>
                                          <p:attrName>ppt_y</p:attrName>
                                        </p:attrNameLst>
                                      </p:cBhvr>
                                      <p:tavLst>
                                        <p:tav tm="0">
                                          <p:val>
                                            <p:strVal val="#ppt_y+0.31"/>
                                          </p:val>
                                        </p:tav>
                                        <p:tav tm="100000">
                                          <p:val>
                                            <p:strVal val="#ppt_y+0.31"/>
                                          </p:val>
                                        </p:tav>
                                      </p:tavLst>
                                    </p:anim>
                                    <p:anim calcmode="lin" valueType="num">
                                      <p:cBhvr>
                                        <p:cTn id="30" dur="600" decel="50000" fill="hold">
                                          <p:stCondLst>
                                            <p:cond delay="400"/>
                                          </p:stCondLst>
                                        </p:cTn>
                                        <p:tgtEl>
                                          <p:spTgt spid="21"/>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31" dur="600" decel="50000" fill="hold">
                                          <p:stCondLst>
                                            <p:cond delay="400"/>
                                          </p:stCondLst>
                                        </p:cTn>
                                        <p:tgtEl>
                                          <p:spTgt spid="21"/>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3" presetClass="entr" presetSubtype="0" fill="hold" nodeType="clickEffect">
                                  <p:stCondLst>
                                    <p:cond delay="0"/>
                                  </p:stCondLst>
                                  <p:childTnLst>
                                    <p:set>
                                      <p:cBhvr>
                                        <p:cTn id="35" dur="1" fill="hold">
                                          <p:stCondLst>
                                            <p:cond delay="0"/>
                                          </p:stCondLst>
                                        </p:cTn>
                                        <p:tgtEl>
                                          <p:spTgt spid="26"/>
                                        </p:tgtEl>
                                        <p:attrNameLst>
                                          <p:attrName>style.visibility</p:attrName>
                                        </p:attrNameLst>
                                      </p:cBhvr>
                                      <p:to>
                                        <p:strVal val="visible"/>
                                      </p:to>
                                    </p:set>
                                    <p:animEffect transition="in" filter="fade">
                                      <p:cBhvr>
                                        <p:cTn id="36" dur="100"/>
                                        <p:tgtEl>
                                          <p:spTgt spid="26"/>
                                        </p:tgtEl>
                                      </p:cBhvr>
                                    </p:animEffect>
                                    <p:anim calcmode="lin" valueType="num">
                                      <p:cBhvr>
                                        <p:cTn id="37" dur="400" fill="hold"/>
                                        <p:tgtEl>
                                          <p:spTgt spid="26"/>
                                        </p:tgtEl>
                                        <p:attrNameLst>
                                          <p:attrName>ppt_x</p:attrName>
                                        </p:attrNameLst>
                                      </p:cBhvr>
                                      <p:tavLst>
                                        <p:tav tm="0">
                                          <p:val>
                                            <p:strVal val="#ppt_x"/>
                                          </p:val>
                                        </p:tav>
                                        <p:tav tm="100000">
                                          <p:val>
                                            <p:strVal val="#ppt_x"/>
                                          </p:val>
                                        </p:tav>
                                      </p:tavLst>
                                    </p:anim>
                                    <p:anim calcmode="lin" valueType="num">
                                      <p:cBhvr>
                                        <p:cTn id="38" dur="400" fill="hold"/>
                                        <p:tgtEl>
                                          <p:spTgt spid="26"/>
                                        </p:tgtEl>
                                        <p:attrNameLst>
                                          <p:attrName>ppt_y</p:attrName>
                                        </p:attrNameLst>
                                      </p:cBhvr>
                                      <p:tavLst>
                                        <p:tav tm="0">
                                          <p:val>
                                            <p:strVal val="#ppt_y+0.31"/>
                                          </p:val>
                                        </p:tav>
                                        <p:tav tm="100000">
                                          <p:val>
                                            <p:strVal val="#ppt_y+0.31"/>
                                          </p:val>
                                        </p:tav>
                                      </p:tavLst>
                                    </p:anim>
                                    <p:anim calcmode="lin" valueType="num">
                                      <p:cBhvr>
                                        <p:cTn id="39" dur="600" decel="50000" fill="hold">
                                          <p:stCondLst>
                                            <p:cond delay="400"/>
                                          </p:stCondLst>
                                        </p:cTn>
                                        <p:tgtEl>
                                          <p:spTgt spid="26"/>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40" dur="600" decel="50000" fill="hold">
                                          <p:stCondLst>
                                            <p:cond delay="400"/>
                                          </p:stCondLst>
                                        </p:cTn>
                                        <p:tgtEl>
                                          <p:spTgt spid="26"/>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5" presetClass="entr" presetSubtype="0" fill="hold" nodeType="clickEffect">
                                  <p:stCondLst>
                                    <p:cond delay="0"/>
                                  </p:stCondLst>
                                  <p:childTnLst>
                                    <p:set>
                                      <p:cBhvr>
                                        <p:cTn id="44" dur="1" fill="hold">
                                          <p:stCondLst>
                                            <p:cond delay="0"/>
                                          </p:stCondLst>
                                        </p:cTn>
                                        <p:tgtEl>
                                          <p:spTgt spid="1029"/>
                                        </p:tgtEl>
                                        <p:attrNameLst>
                                          <p:attrName>style.visibility</p:attrName>
                                        </p:attrNameLst>
                                      </p:cBhvr>
                                      <p:to>
                                        <p:strVal val="visible"/>
                                      </p:to>
                                    </p:set>
                                    <p:anim calcmode="lin" valueType="num">
                                      <p:cBhvr>
                                        <p:cTn id="45" dur="500" decel="50000" fill="hold">
                                          <p:stCondLst>
                                            <p:cond delay="0"/>
                                          </p:stCondLst>
                                        </p:cTn>
                                        <p:tgtEl>
                                          <p:spTgt spid="1029"/>
                                        </p:tgtEl>
                                        <p:attrNameLst>
                                          <p:attrName>style.rotation</p:attrName>
                                        </p:attrNameLst>
                                      </p:cBhvr>
                                      <p:tavLst>
                                        <p:tav tm="0">
                                          <p:val>
                                            <p:fltVal val="-90"/>
                                          </p:val>
                                        </p:tav>
                                        <p:tav tm="100000">
                                          <p:val>
                                            <p:fltVal val="0"/>
                                          </p:val>
                                        </p:tav>
                                      </p:tavLst>
                                    </p:anim>
                                    <p:anim calcmode="lin" valueType="num">
                                      <p:cBhvr>
                                        <p:cTn id="46" dur="500" decel="50000" fill="hold">
                                          <p:stCondLst>
                                            <p:cond delay="0"/>
                                          </p:stCondLst>
                                        </p:cTn>
                                        <p:tgtEl>
                                          <p:spTgt spid="1029"/>
                                        </p:tgtEl>
                                        <p:attrNameLst>
                                          <p:attrName>ppt_w</p:attrName>
                                        </p:attrNameLst>
                                      </p:cBhvr>
                                      <p:tavLst>
                                        <p:tav tm="0">
                                          <p:val>
                                            <p:strVal val="#ppt_w"/>
                                          </p:val>
                                        </p:tav>
                                        <p:tav tm="100000">
                                          <p:val>
                                            <p:strVal val="#ppt_w*.05"/>
                                          </p:val>
                                        </p:tav>
                                      </p:tavLst>
                                    </p:anim>
                                    <p:anim calcmode="lin" valueType="num">
                                      <p:cBhvr>
                                        <p:cTn id="47" dur="500" accel="50000" fill="hold">
                                          <p:stCondLst>
                                            <p:cond delay="500"/>
                                          </p:stCondLst>
                                        </p:cTn>
                                        <p:tgtEl>
                                          <p:spTgt spid="1029"/>
                                        </p:tgtEl>
                                        <p:attrNameLst>
                                          <p:attrName>ppt_w</p:attrName>
                                        </p:attrNameLst>
                                      </p:cBhvr>
                                      <p:tavLst>
                                        <p:tav tm="0">
                                          <p:val>
                                            <p:strVal val="#ppt_w*.05"/>
                                          </p:val>
                                        </p:tav>
                                        <p:tav tm="100000">
                                          <p:val>
                                            <p:strVal val="#ppt_w"/>
                                          </p:val>
                                        </p:tav>
                                      </p:tavLst>
                                    </p:anim>
                                    <p:anim calcmode="lin" valueType="num">
                                      <p:cBhvr>
                                        <p:cTn id="48" dur="1000" fill="hold"/>
                                        <p:tgtEl>
                                          <p:spTgt spid="1029"/>
                                        </p:tgtEl>
                                        <p:attrNameLst>
                                          <p:attrName>ppt_h</p:attrName>
                                        </p:attrNameLst>
                                      </p:cBhvr>
                                      <p:tavLst>
                                        <p:tav tm="0">
                                          <p:val>
                                            <p:strVal val="#ppt_h"/>
                                          </p:val>
                                        </p:tav>
                                        <p:tav tm="100000">
                                          <p:val>
                                            <p:strVal val="#ppt_h"/>
                                          </p:val>
                                        </p:tav>
                                      </p:tavLst>
                                    </p:anim>
                                    <p:anim calcmode="lin" valueType="num">
                                      <p:cBhvr>
                                        <p:cTn id="49" dur="500" decel="50000" fill="hold">
                                          <p:stCondLst>
                                            <p:cond delay="0"/>
                                          </p:stCondLst>
                                        </p:cTn>
                                        <p:tgtEl>
                                          <p:spTgt spid="1029"/>
                                        </p:tgtEl>
                                        <p:attrNameLst>
                                          <p:attrName>ppt_x</p:attrName>
                                        </p:attrNameLst>
                                      </p:cBhvr>
                                      <p:tavLst>
                                        <p:tav tm="0">
                                          <p:val>
                                            <p:strVal val="#ppt_x+.4"/>
                                          </p:val>
                                        </p:tav>
                                        <p:tav tm="100000">
                                          <p:val>
                                            <p:strVal val="#ppt_x"/>
                                          </p:val>
                                        </p:tav>
                                      </p:tavLst>
                                    </p:anim>
                                    <p:anim calcmode="lin" valueType="num">
                                      <p:cBhvr>
                                        <p:cTn id="50" dur="500" decel="50000" fill="hold">
                                          <p:stCondLst>
                                            <p:cond delay="0"/>
                                          </p:stCondLst>
                                        </p:cTn>
                                        <p:tgtEl>
                                          <p:spTgt spid="1029"/>
                                        </p:tgtEl>
                                        <p:attrNameLst>
                                          <p:attrName>ppt_y</p:attrName>
                                        </p:attrNameLst>
                                      </p:cBhvr>
                                      <p:tavLst>
                                        <p:tav tm="0">
                                          <p:val>
                                            <p:strVal val="#ppt_y-.2"/>
                                          </p:val>
                                        </p:tav>
                                        <p:tav tm="100000">
                                          <p:val>
                                            <p:strVal val="#ppt_y+.1"/>
                                          </p:val>
                                        </p:tav>
                                      </p:tavLst>
                                    </p:anim>
                                    <p:anim calcmode="lin" valueType="num">
                                      <p:cBhvr>
                                        <p:cTn id="51" dur="500" accel="50000" fill="hold">
                                          <p:stCondLst>
                                            <p:cond delay="500"/>
                                          </p:stCondLst>
                                        </p:cTn>
                                        <p:tgtEl>
                                          <p:spTgt spid="1029"/>
                                        </p:tgtEl>
                                        <p:attrNameLst>
                                          <p:attrName>ppt_y</p:attrName>
                                        </p:attrNameLst>
                                      </p:cBhvr>
                                      <p:tavLst>
                                        <p:tav tm="0">
                                          <p:val>
                                            <p:strVal val="#ppt_y+.1"/>
                                          </p:val>
                                        </p:tav>
                                        <p:tav tm="100000">
                                          <p:val>
                                            <p:strVal val="#ppt_y"/>
                                          </p:val>
                                        </p:tav>
                                      </p:tavLst>
                                    </p:anim>
                                    <p:animEffect transition="in" filter="fade">
                                      <p:cBhvr>
                                        <p:cTn id="52" dur="1000" decel="50000">
                                          <p:stCondLst>
                                            <p:cond delay="0"/>
                                          </p:stCondLst>
                                        </p:cTn>
                                        <p:tgtEl>
                                          <p:spTgt spid="1029"/>
                                        </p:tgtEl>
                                      </p:cBhvr>
                                    </p:animEffect>
                                  </p:childTnLst>
                                </p:cTn>
                              </p:par>
                            </p:childTnLst>
                          </p:cTn>
                        </p:par>
                      </p:childTnLst>
                    </p:cTn>
                  </p:par>
                  <p:par>
                    <p:cTn id="53" fill="hold">
                      <p:stCondLst>
                        <p:cond delay="indefinite"/>
                      </p:stCondLst>
                      <p:childTnLst>
                        <p:par>
                          <p:cTn id="54" fill="hold">
                            <p:stCondLst>
                              <p:cond delay="0"/>
                            </p:stCondLst>
                            <p:childTnLst>
                              <p:par>
                                <p:cTn id="55" presetID="19" presetClass="entr" presetSubtype="10" fill="hold" nodeType="clickEffect">
                                  <p:stCondLst>
                                    <p:cond delay="0"/>
                                  </p:stCondLst>
                                  <p:childTnLst>
                                    <p:set>
                                      <p:cBhvr>
                                        <p:cTn id="56" dur="1" fill="hold">
                                          <p:stCondLst>
                                            <p:cond delay="0"/>
                                          </p:stCondLst>
                                        </p:cTn>
                                        <p:tgtEl>
                                          <p:spTgt spid="1026"/>
                                        </p:tgtEl>
                                        <p:attrNameLst>
                                          <p:attrName>style.visibility</p:attrName>
                                        </p:attrNameLst>
                                      </p:cBhvr>
                                      <p:to>
                                        <p:strVal val="visible"/>
                                      </p:to>
                                    </p:set>
                                    <p:anim calcmode="lin" valueType="num">
                                      <p:cBhvr>
                                        <p:cTn id="57" dur="1000" fill="hold"/>
                                        <p:tgtEl>
                                          <p:spTgt spid="1026"/>
                                        </p:tgtEl>
                                        <p:attrNameLst>
                                          <p:attrName>ppt_w</p:attrName>
                                        </p:attrNameLst>
                                      </p:cBhvr>
                                      <p:tavLst>
                                        <p:tav tm="0" fmla="#ppt_w*sin(2.5*pi*$)">
                                          <p:val>
                                            <p:fltVal val="0"/>
                                          </p:val>
                                        </p:tav>
                                        <p:tav tm="100000">
                                          <p:val>
                                            <p:fltVal val="1"/>
                                          </p:val>
                                        </p:tav>
                                      </p:tavLst>
                                    </p:anim>
                                    <p:anim calcmode="lin" valueType="num">
                                      <p:cBhvr>
                                        <p:cTn id="58" dur="1000" fill="hold"/>
                                        <p:tgtEl>
                                          <p:spTgt spid="1026"/>
                                        </p:tgtEl>
                                        <p:attrNameLst>
                                          <p:attrName>ppt_h</p:attrName>
                                        </p:attrNameLst>
                                      </p:cBhvr>
                                      <p:tavLst>
                                        <p:tav tm="0">
                                          <p:val>
                                            <p:strVal val="#ppt_h"/>
                                          </p:val>
                                        </p:tav>
                                        <p:tav tm="100000">
                                          <p:val>
                                            <p:strVal val="#ppt_h"/>
                                          </p:val>
                                        </p:tav>
                                      </p:tavLst>
                                    </p:anim>
                                  </p:childTnLst>
                                </p:cTn>
                              </p:par>
                            </p:childTnLst>
                          </p:cTn>
                        </p:par>
                      </p:childTnLst>
                    </p:cTn>
                  </p:par>
                  <p:par>
                    <p:cTn id="59" fill="hold">
                      <p:stCondLst>
                        <p:cond delay="indefinite"/>
                      </p:stCondLst>
                      <p:childTnLst>
                        <p:par>
                          <p:cTn id="60" fill="hold">
                            <p:stCondLst>
                              <p:cond delay="0"/>
                            </p:stCondLst>
                            <p:childTnLst>
                              <p:par>
                                <p:cTn id="61" presetID="34" presetClass="entr" presetSubtype="0" fill="hold" nodeType="clickEffect">
                                  <p:stCondLst>
                                    <p:cond delay="0"/>
                                  </p:stCondLst>
                                  <p:childTnLst>
                                    <p:set>
                                      <p:cBhvr>
                                        <p:cTn id="62" dur="1" fill="hold">
                                          <p:stCondLst>
                                            <p:cond delay="0"/>
                                          </p:stCondLst>
                                        </p:cTn>
                                        <p:tgtEl>
                                          <p:spTgt spid="2"/>
                                        </p:tgtEl>
                                        <p:attrNameLst>
                                          <p:attrName>style.visibility</p:attrName>
                                        </p:attrNameLst>
                                      </p:cBhvr>
                                      <p:to>
                                        <p:strVal val="visible"/>
                                      </p:to>
                                    </p:set>
                                    <p:anim from="(-#ppt_w/2)" to="(#ppt_x)" calcmode="lin" valueType="num">
                                      <p:cBhvr>
                                        <p:cTn id="63" dur="600" fill="hold">
                                          <p:stCondLst>
                                            <p:cond delay="0"/>
                                          </p:stCondLst>
                                        </p:cTn>
                                        <p:tgtEl>
                                          <p:spTgt spid="2"/>
                                        </p:tgtEl>
                                        <p:attrNameLst>
                                          <p:attrName>ppt_x</p:attrName>
                                        </p:attrNameLst>
                                      </p:cBhvr>
                                    </p:anim>
                                    <p:anim from="0" to="-1.0" calcmode="lin" valueType="num">
                                      <p:cBhvr>
                                        <p:cTn id="64" dur="200" decel="50000" autoRev="1" fill="hold">
                                          <p:stCondLst>
                                            <p:cond delay="600"/>
                                          </p:stCondLst>
                                        </p:cTn>
                                        <p:tgtEl>
                                          <p:spTgt spid="2"/>
                                        </p:tgtEl>
                                        <p:attrNameLst>
                                          <p:attrName>xshear</p:attrName>
                                        </p:attrNameLst>
                                      </p:cBhvr>
                                    </p:anim>
                                    <p:animScale>
                                      <p:cBhvr>
                                        <p:cTn id="65" dur="200" decel="100000" autoRev="1" fill="hold">
                                          <p:stCondLst>
                                            <p:cond delay="600"/>
                                          </p:stCondLst>
                                        </p:cTn>
                                        <p:tgtEl>
                                          <p:spTgt spid="2"/>
                                        </p:tgtEl>
                                      </p:cBhvr>
                                      <p:from x="100000" y="100000"/>
                                      <p:to x="80000" y="100000"/>
                                    </p:animScale>
                                    <p:anim by="(#ppt_h/3+#ppt_w*0.1)" calcmode="lin" valueType="num">
                                      <p:cBhvr additive="sum">
                                        <p:cTn id="66" dur="200" decel="100000" autoRev="1" fill="hold">
                                          <p:stCondLst>
                                            <p:cond delay="600"/>
                                          </p:stCondLst>
                                        </p:cTn>
                                        <p:tgtEl>
                                          <p:spTgt spid="2"/>
                                        </p:tgtEl>
                                        <p:attrNameLst>
                                          <p:attrName>ppt_x</p:attrName>
                                        </p:attrNameLst>
                                      </p:cBhvr>
                                    </p:anim>
                                  </p:childTnLst>
                                </p:cTn>
                              </p:par>
                            </p:childTnLst>
                          </p:cTn>
                        </p:par>
                      </p:childTnLst>
                    </p:cTn>
                  </p:par>
                  <p:par>
                    <p:cTn id="67" fill="hold">
                      <p:stCondLst>
                        <p:cond delay="indefinite"/>
                      </p:stCondLst>
                      <p:childTnLst>
                        <p:par>
                          <p:cTn id="68" fill="hold">
                            <p:stCondLst>
                              <p:cond delay="0"/>
                            </p:stCondLst>
                            <p:childTnLst>
                              <p:par>
                                <p:cTn id="69" presetID="51" presetClass="entr" presetSubtype="0" fill="hold" nodeType="clickEffect">
                                  <p:stCondLst>
                                    <p:cond delay="0"/>
                                  </p:stCondLst>
                                  <p:childTnLst>
                                    <p:set>
                                      <p:cBhvr>
                                        <p:cTn id="70" dur="1" fill="hold">
                                          <p:stCondLst>
                                            <p:cond delay="0"/>
                                          </p:stCondLst>
                                        </p:cTn>
                                        <p:tgtEl>
                                          <p:spTgt spid="1030"/>
                                        </p:tgtEl>
                                        <p:attrNameLst>
                                          <p:attrName>style.visibility</p:attrName>
                                        </p:attrNameLst>
                                      </p:cBhvr>
                                      <p:to>
                                        <p:strVal val="visible"/>
                                      </p:to>
                                    </p:set>
                                    <p:animEffect transition="in" filter="fade">
                                      <p:cBhvr>
                                        <p:cTn id="71" dur="770" decel="100000"/>
                                        <p:tgtEl>
                                          <p:spTgt spid="1030"/>
                                        </p:tgtEl>
                                      </p:cBhvr>
                                    </p:animEffect>
                                    <p:animScale>
                                      <p:cBhvr>
                                        <p:cTn id="72" dur="770" decel="100000"/>
                                        <p:tgtEl>
                                          <p:spTgt spid="1030"/>
                                        </p:tgtEl>
                                      </p:cBhvr>
                                      <p:from x="10000" y="10000"/>
                                      <p:to x="200000" y="450000"/>
                                    </p:animScale>
                                    <p:animScale>
                                      <p:cBhvr>
                                        <p:cTn id="73" dur="1230" accel="100000" fill="hold">
                                          <p:stCondLst>
                                            <p:cond delay="770"/>
                                          </p:stCondLst>
                                        </p:cTn>
                                        <p:tgtEl>
                                          <p:spTgt spid="1030"/>
                                        </p:tgtEl>
                                      </p:cBhvr>
                                      <p:from x="200000" y="450000"/>
                                      <p:to x="100000" y="100000"/>
                                    </p:animScale>
                                    <p:set>
                                      <p:cBhvr>
                                        <p:cTn id="74" dur="770" fill="hold"/>
                                        <p:tgtEl>
                                          <p:spTgt spid="1030"/>
                                        </p:tgtEl>
                                        <p:attrNameLst>
                                          <p:attrName>ppt_x</p:attrName>
                                        </p:attrNameLst>
                                      </p:cBhvr>
                                      <p:to>
                                        <p:strVal val="(0.5)"/>
                                      </p:to>
                                    </p:set>
                                    <p:anim from="(0.5)" to="(#ppt_x)" calcmode="lin" valueType="num">
                                      <p:cBhvr>
                                        <p:cTn id="75" dur="1230" accel="100000" fill="hold">
                                          <p:stCondLst>
                                            <p:cond delay="770"/>
                                          </p:stCondLst>
                                        </p:cTn>
                                        <p:tgtEl>
                                          <p:spTgt spid="1030"/>
                                        </p:tgtEl>
                                        <p:attrNameLst>
                                          <p:attrName>ppt_x</p:attrName>
                                        </p:attrNameLst>
                                      </p:cBhvr>
                                    </p:anim>
                                    <p:set>
                                      <p:cBhvr>
                                        <p:cTn id="76" dur="770" fill="hold"/>
                                        <p:tgtEl>
                                          <p:spTgt spid="1030"/>
                                        </p:tgtEl>
                                        <p:attrNameLst>
                                          <p:attrName>ppt_y</p:attrName>
                                        </p:attrNameLst>
                                      </p:cBhvr>
                                      <p:to>
                                        <p:strVal val="(#ppt_y+0.4)"/>
                                      </p:to>
                                    </p:set>
                                    <p:anim from="(#ppt_y+0.4)" to="(#ppt_y)" calcmode="lin" valueType="num">
                                      <p:cBhvr>
                                        <p:cTn id="77" dur="1230" accel="100000" fill="hold">
                                          <p:stCondLst>
                                            <p:cond delay="770"/>
                                          </p:stCondLst>
                                        </p:cTn>
                                        <p:tgtEl>
                                          <p:spTgt spid="1030"/>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81000" y="2209800"/>
            <a:ext cx="8458200" cy="3865986"/>
          </a:xfrm>
        </p:spPr>
        <p:txBody>
          <a:bodyPr>
            <a:normAutofit/>
          </a:bodyPr>
          <a:lstStyle/>
          <a:p>
            <a:pPr algn="ctr"/>
            <a:r>
              <a:rPr lang="fa-IR" sz="8000" dirty="0" smtClean="0"/>
              <a:t>تاریخچه</a:t>
            </a:r>
            <a:endParaRPr lang="fa-IR" sz="8000" dirty="0"/>
          </a:p>
        </p:txBody>
      </p:sp>
      <p:sp>
        <p:nvSpPr>
          <p:cNvPr id="3" name="Subtitle 2"/>
          <p:cNvSpPr>
            <a:spLocks noGrp="1"/>
          </p:cNvSpPr>
          <p:nvPr>
            <p:ph type="subTitle" idx="1"/>
          </p:nvPr>
        </p:nvSpPr>
        <p:spPr>
          <a:xfrm>
            <a:off x="685800" y="-2438400"/>
            <a:ext cx="8458200" cy="3810000"/>
          </a:xfrm>
        </p:spPr>
        <p:txBody>
          <a:bodyPr>
            <a:normAutofit/>
          </a:bodyPr>
          <a:lstStyle/>
          <a:p>
            <a:pPr algn="ctr" rtl="1"/>
            <a:r>
              <a:rPr lang="fa-IR" sz="8000" dirty="0" smtClean="0"/>
              <a:t> </a:t>
            </a:r>
            <a:endParaRPr lang="fa-IR" sz="8000" dirty="0"/>
          </a:p>
        </p:txBody>
      </p:sp>
      <p:pic>
        <p:nvPicPr>
          <p:cNvPr id="7" name="Picture 6" descr="pgu.bmp"/>
          <p:cNvPicPr>
            <a:picLocks noChangeAspect="1"/>
          </p:cNvPicPr>
          <p:nvPr/>
        </p:nvPicPr>
        <p:blipFill>
          <a:blip r:embed="rId3"/>
          <a:stretch>
            <a:fillRect/>
          </a:stretch>
        </p:blipFill>
        <p:spPr>
          <a:xfrm>
            <a:off x="0" y="0"/>
            <a:ext cx="576000" cy="590770"/>
          </a:xfrm>
          <a:prstGeom prst="rect">
            <a:avLst/>
          </a:prstGeom>
          <a:ln>
            <a:noFill/>
          </a:ln>
          <a:effectLst>
            <a:softEdge rad="112500"/>
          </a:effectLst>
        </p:spPr>
      </p:pic>
      <p:sp>
        <p:nvSpPr>
          <p:cNvPr id="8" name="Date Placeholder 7"/>
          <p:cNvSpPr>
            <a:spLocks noGrp="1"/>
          </p:cNvSpPr>
          <p:nvPr>
            <p:ph type="dt" sz="half" idx="10"/>
          </p:nvPr>
        </p:nvSpPr>
        <p:spPr>
          <a:xfrm>
            <a:off x="0" y="6569075"/>
            <a:ext cx="2514600" cy="288925"/>
          </a:xfrm>
        </p:spPr>
        <p:txBody>
          <a:bodyPr/>
          <a:lstStyle/>
          <a:p>
            <a:fld id="{E9E7EF34-890B-48DA-BC6C-03ED49EF1A4B}" type="datetime1">
              <a:rPr lang="en-US" b="1" smtClean="0"/>
              <a:pPr/>
              <a:t>4/16/2011</a:t>
            </a:fld>
            <a:endParaRPr lang="en-US" b="1" dirty="0"/>
          </a:p>
        </p:txBody>
      </p:sp>
      <p:sp>
        <p:nvSpPr>
          <p:cNvPr id="9" name="Slide Number Placeholder 8"/>
          <p:cNvSpPr>
            <a:spLocks noGrp="1"/>
          </p:cNvSpPr>
          <p:nvPr>
            <p:ph type="sldNum" sz="quarter" idx="12"/>
          </p:nvPr>
        </p:nvSpPr>
        <p:spPr/>
        <p:txBody>
          <a:bodyPr/>
          <a:lstStyle/>
          <a:p>
            <a:fld id="{BFBBE0B6-51E4-4FC5-942A-B729C53CC604}" type="slidenum">
              <a:rPr lang="en-US" b="1" smtClean="0"/>
              <a:pPr/>
              <a:t>5</a:t>
            </a:fld>
            <a:endParaRPr lang="en-US" b="1"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with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0" y="685800"/>
            <a:ext cx="8961120" cy="6172200"/>
          </a:xfrm>
        </p:spPr>
        <p:txBody>
          <a:bodyPr>
            <a:normAutofit/>
          </a:bodyPr>
          <a:lstStyle/>
          <a:p>
            <a:pPr algn="r" rtl="1"/>
            <a:r>
              <a:rPr lang="ar-SA" sz="2000" dirty="0" smtClean="0"/>
              <a:t>1983:یکی از فارغ التحصیلان دانشگاه</a:t>
            </a:r>
            <a:r>
              <a:rPr lang="en-US" sz="2800" dirty="0" smtClean="0">
                <a:effectLst>
                  <a:outerShdw blurRad="38100" dist="38100" dir="2700000" algn="tl">
                    <a:srgbClr val="000000">
                      <a:alpha val="43137"/>
                    </a:srgbClr>
                  </a:outerShdw>
                </a:effectLst>
              </a:rPr>
              <a:t>USC</a:t>
            </a:r>
            <a:r>
              <a:rPr lang="en-US" sz="2000" dirty="0" smtClean="0">
                <a:effectLst>
                  <a:outerShdw blurRad="38100" dist="38100" dir="2700000" algn="tl">
                    <a:srgbClr val="000000">
                      <a:alpha val="43137"/>
                    </a:srgbClr>
                  </a:outerShdw>
                </a:effectLst>
              </a:rPr>
              <a:t> </a:t>
            </a:r>
            <a:r>
              <a:rPr lang="ar-SA" sz="2000" dirty="0" smtClean="0"/>
              <a:t>با نام کوهن</a:t>
            </a:r>
            <a:r>
              <a:rPr lang="fa-IR" sz="2000" dirty="0" smtClean="0"/>
              <a:t> </a:t>
            </a:r>
            <a:r>
              <a:rPr lang="ar-SA" sz="2000" dirty="0" smtClean="0"/>
              <a:t>برای توصیف یک برنامه کامپیوتری مخرب که خود را کپی می کند،واژه «ویروس» را به کار برد.</a:t>
            </a:r>
            <a:endParaRPr lang="en-US" sz="2000" dirty="0" smtClean="0"/>
          </a:p>
          <a:p>
            <a:pPr algn="r" rtl="1"/>
            <a:endParaRPr lang="fa-IR" sz="2000" dirty="0" smtClean="0"/>
          </a:p>
          <a:p>
            <a:pPr algn="r" rtl="1"/>
            <a:r>
              <a:rPr lang="ar-SA" sz="2000" dirty="0" smtClean="0"/>
              <a:t>1986: اولين ويروس رايانه‌های شخصی </a:t>
            </a:r>
            <a:r>
              <a:rPr lang="fa-IR" sz="2000" dirty="0" smtClean="0"/>
              <a:t>در پاکستان </a:t>
            </a:r>
            <a:r>
              <a:rPr lang="ar-SA" sz="2000" dirty="0" smtClean="0"/>
              <a:t>ايجاد شد.</a:t>
            </a:r>
            <a:endParaRPr lang="en-US" sz="2000" dirty="0" smtClean="0"/>
          </a:p>
          <a:p>
            <a:pPr algn="r" rtl="1"/>
            <a:endParaRPr lang="fa-IR" sz="2000" dirty="0" smtClean="0"/>
          </a:p>
          <a:p>
            <a:pPr algn="r" rtl="1"/>
            <a:r>
              <a:rPr lang="ar-SA" sz="2000" dirty="0" smtClean="0"/>
              <a:t>1987: ويروس </a:t>
            </a:r>
            <a:r>
              <a:rPr lang="en-US" sz="2800" dirty="0" smtClean="0">
                <a:effectLst>
                  <a:outerShdw blurRad="38100" dist="38100" dir="2700000" algn="tl">
                    <a:srgbClr val="000000">
                      <a:alpha val="43137"/>
                    </a:srgbClr>
                  </a:outerShdw>
                </a:effectLst>
              </a:rPr>
              <a:t>Lehigh</a:t>
            </a:r>
            <a:r>
              <a:rPr lang="fa-IR" sz="2000" b="1" dirty="0" smtClean="0">
                <a:effectLst>
                  <a:outerShdw blurRad="38100" dist="38100" dir="2700000" algn="tl">
                    <a:srgbClr val="000000">
                      <a:alpha val="43137"/>
                    </a:srgbClr>
                  </a:outerShdw>
                </a:effectLst>
              </a:rPr>
              <a:t> </a:t>
            </a:r>
            <a:r>
              <a:rPr lang="en-US" sz="2000" dirty="0" smtClean="0">
                <a:effectLst>
                  <a:outerShdw blurRad="38100" dist="38100" dir="2700000" algn="tl">
                    <a:srgbClr val="000000">
                      <a:alpha val="43137"/>
                    </a:srgbClr>
                  </a:outerShdw>
                </a:effectLst>
              </a:rPr>
              <a:t> </a:t>
            </a:r>
            <a:r>
              <a:rPr lang="ar-SA" sz="2000" dirty="0" smtClean="0"/>
              <a:t>در دانشگاه </a:t>
            </a:r>
            <a:r>
              <a:rPr lang="fa-IR" sz="2000" dirty="0" smtClean="0"/>
              <a:t>لهای</a:t>
            </a:r>
            <a:r>
              <a:rPr lang="ar-SA" sz="2000" dirty="0" smtClean="0"/>
              <a:t> آمريكا كشف شد.</a:t>
            </a:r>
            <a:endParaRPr lang="en-US" sz="2000" dirty="0" smtClean="0"/>
          </a:p>
          <a:p>
            <a:pPr algn="r" rtl="1"/>
            <a:endParaRPr lang="fa-IR" sz="2000" dirty="0" smtClean="0"/>
          </a:p>
          <a:p>
            <a:pPr algn="r" rtl="1"/>
            <a:r>
              <a:rPr lang="fa-IR" sz="2000" dirty="0" smtClean="0"/>
              <a:t>1988</a:t>
            </a:r>
            <a:r>
              <a:rPr lang="ar-SA" sz="2000" dirty="0" smtClean="0"/>
              <a:t>: اولين </a:t>
            </a:r>
            <a:r>
              <a:rPr lang="en-US" sz="2800" dirty="0" smtClean="0">
                <a:effectLst>
                  <a:outerShdw blurRad="38100" dist="38100" dir="2700000" algn="tl">
                    <a:srgbClr val="000000">
                      <a:alpha val="43137"/>
                    </a:srgbClr>
                  </a:outerShdw>
                </a:effectLst>
              </a:rPr>
              <a:t>Anti-virus </a:t>
            </a:r>
            <a:r>
              <a:rPr lang="ar-SA" sz="2000" dirty="0" smtClean="0"/>
              <a:t>نوشته ش</a:t>
            </a:r>
            <a:r>
              <a:rPr lang="fa-IR" sz="2000" dirty="0" smtClean="0"/>
              <a:t>د.</a:t>
            </a:r>
            <a:r>
              <a:rPr lang="ar-SA" sz="2000" dirty="0" smtClean="0"/>
              <a:t> در اين سال انتشار خبرها در مورد ويروس‌ها شروع شد.</a:t>
            </a:r>
            <a:endParaRPr lang="fa-IR" sz="2000" dirty="0" smtClean="0"/>
          </a:p>
          <a:p>
            <a:pPr algn="r" rtl="1"/>
            <a:endParaRPr lang="fa-IR" sz="2000" dirty="0" smtClean="0"/>
          </a:p>
          <a:p>
            <a:pPr algn="r" rtl="1"/>
            <a:r>
              <a:rPr lang="ar-SA" sz="2000" dirty="0" smtClean="0"/>
              <a:t>1989: واشنگتن پست گزارش از ويروس رايانه‌ای داد كه زندگی را تخريب </a:t>
            </a:r>
            <a:r>
              <a:rPr lang="ar-SA" sz="2000" dirty="0" smtClean="0"/>
              <a:t>خواهد.</a:t>
            </a:r>
            <a:endParaRPr lang="fa-IR" sz="2000" dirty="0" smtClean="0"/>
          </a:p>
          <a:p>
            <a:pPr algn="r" rtl="1"/>
            <a:endParaRPr lang="fa-IR" sz="2000" dirty="0" smtClean="0"/>
          </a:p>
          <a:p>
            <a:pPr algn="r" rtl="1"/>
            <a:r>
              <a:rPr lang="ar-SA" sz="2000" dirty="0" smtClean="0"/>
              <a:t>1991: شركت(سيمانتك) نرم افزار آنتی ويروس نورتن را به بازار عرضه كرد.</a:t>
            </a:r>
            <a:endParaRPr lang="fa-IR" sz="2000" dirty="0" smtClean="0"/>
          </a:p>
          <a:p>
            <a:pPr algn="r" rtl="1"/>
            <a:endParaRPr lang="fa-IR" sz="2000" dirty="0" smtClean="0"/>
          </a:p>
          <a:p>
            <a:pPr algn="r" rtl="1"/>
            <a:endParaRPr lang="fa-IR" sz="2000" dirty="0" smtClean="0"/>
          </a:p>
          <a:p>
            <a:pPr algn="r" rtl="1"/>
            <a:endParaRPr lang="en-US" sz="2000" dirty="0"/>
          </a:p>
        </p:txBody>
      </p:sp>
      <p:sp>
        <p:nvSpPr>
          <p:cNvPr id="4" name="Date Placeholder 3"/>
          <p:cNvSpPr>
            <a:spLocks noGrp="1"/>
          </p:cNvSpPr>
          <p:nvPr>
            <p:ph type="dt" sz="half" idx="10"/>
          </p:nvPr>
        </p:nvSpPr>
        <p:spPr/>
        <p:txBody>
          <a:bodyPr/>
          <a:lstStyle/>
          <a:p>
            <a:endParaRPr lang="en-US" dirty="0"/>
          </a:p>
        </p:txBody>
      </p:sp>
      <p:sp>
        <p:nvSpPr>
          <p:cNvPr id="5" name="Slide Number Placeholder 4"/>
          <p:cNvSpPr>
            <a:spLocks noGrp="1"/>
          </p:cNvSpPr>
          <p:nvPr>
            <p:ph type="sldNum" sz="quarter" idx="12"/>
          </p:nvPr>
        </p:nvSpPr>
        <p:spPr/>
        <p:txBody>
          <a:bodyPr/>
          <a:lstStyle/>
          <a:p>
            <a:fld id="{BFBBE0B6-51E4-4FC5-942A-B729C53CC604}" type="slidenum">
              <a:rPr lang="en-US" b="1" smtClean="0">
                <a:solidFill>
                  <a:schemeClr val="tx1"/>
                </a:solidFill>
              </a:rPr>
              <a:pPr/>
              <a:t>6</a:t>
            </a:fld>
            <a:endParaRPr lang="en-US" b="1" dirty="0">
              <a:solidFill>
                <a:schemeClr val="tx1"/>
              </a:solidFill>
            </a:endParaRPr>
          </a:p>
        </p:txBody>
      </p:sp>
      <p:sp>
        <p:nvSpPr>
          <p:cNvPr id="6" name="Rectangle 5"/>
          <p:cNvSpPr/>
          <p:nvPr/>
        </p:nvSpPr>
        <p:spPr>
          <a:xfrm>
            <a:off x="0" y="6581001"/>
            <a:ext cx="944169" cy="276999"/>
          </a:xfrm>
          <a:prstGeom prst="rect">
            <a:avLst/>
          </a:prstGeom>
        </p:spPr>
        <p:txBody>
          <a:bodyPr wrap="none">
            <a:spAutoFit/>
          </a:bodyPr>
          <a:lstStyle/>
          <a:p>
            <a:fld id="{780750E5-20A6-4DF9-B529-2AEF9B1E9C8C}" type="datetime1">
              <a:rPr lang="en-US" sz="1200" b="1" smtClean="0"/>
              <a:pPr/>
              <a:t>4/16/2011</a:t>
            </a:fld>
            <a:endParaRPr lang="en-US" b="1" dirty="0"/>
          </a:p>
        </p:txBody>
      </p:sp>
      <p:pic>
        <p:nvPicPr>
          <p:cNvPr id="7" name="Picture 6" descr="pgu.bmp"/>
          <p:cNvPicPr>
            <a:picLocks noChangeAspect="1"/>
          </p:cNvPicPr>
          <p:nvPr/>
        </p:nvPicPr>
        <p:blipFill>
          <a:blip r:embed="rId3"/>
          <a:stretch>
            <a:fillRect/>
          </a:stretch>
        </p:blipFill>
        <p:spPr>
          <a:xfrm>
            <a:off x="0" y="0"/>
            <a:ext cx="576000" cy="590770"/>
          </a:xfrm>
          <a:prstGeom prst="rect">
            <a:avLst/>
          </a:prstGeom>
          <a:ln>
            <a:noFill/>
          </a:ln>
          <a:effectLst>
            <a:softEdge rad="112500"/>
          </a:effec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9" presetClass="entr" presetSubtype="0" accel="100000" fill="hold" nodeType="clickEffect">
                                  <p:stCondLst>
                                    <p:cond delay="0"/>
                                  </p:stCondLst>
                                  <p:iterate type="lt">
                                    <p:tmPct val="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3">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3">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9" presetClass="entr" presetSubtype="0" accel="10000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500" fill="hold"/>
                                        <p:tgtEl>
                                          <p:spTgt spid="3">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6" dur="500" fill="hold"/>
                                        <p:tgtEl>
                                          <p:spTgt spid="3">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7" dur="500" fill="hold"/>
                                        <p:tgtEl>
                                          <p:spTgt spid="3">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18"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9" presetClass="entr" presetSubtype="0" accel="10000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p:cTn id="23" dur="500" fill="hold"/>
                                        <p:tgtEl>
                                          <p:spTgt spid="3">
                                            <p:txEl>
                                              <p:pRg st="4" end="4"/>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4" dur="500" fill="hold"/>
                                        <p:tgtEl>
                                          <p:spTgt spid="3">
                                            <p:txEl>
                                              <p:pRg st="4" end="4"/>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5" dur="500" fill="hold"/>
                                        <p:tgtEl>
                                          <p:spTgt spid="3">
                                            <p:txEl>
                                              <p:pRg st="4" end="4"/>
                                            </p:txEl>
                                          </p:spTgt>
                                        </p:tgtEl>
                                        <p:attrNameLst>
                                          <p:attrName>ppt_x</p:attrName>
                                        </p:attrNameLst>
                                      </p:cBhvr>
                                      <p:tavLst>
                                        <p:tav tm="0">
                                          <p:val>
                                            <p:strVal val="#ppt_x-.3"/>
                                          </p:val>
                                        </p:tav>
                                        <p:tav tm="50000">
                                          <p:val>
                                            <p:strVal val="#ppt_x"/>
                                          </p:val>
                                        </p:tav>
                                        <p:tav tm="100000">
                                          <p:val>
                                            <p:strVal val="#ppt_x"/>
                                          </p:val>
                                        </p:tav>
                                      </p:tavLst>
                                    </p:anim>
                                    <p:anim calcmode="lin" valueType="num">
                                      <p:cBhvr>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9" presetClass="entr" presetSubtype="0" accel="10000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p:cTn id="31" dur="500" fill="hold"/>
                                        <p:tgtEl>
                                          <p:spTgt spid="3">
                                            <p:txEl>
                                              <p:pRg st="6" end="6"/>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32" dur="500" fill="hold"/>
                                        <p:tgtEl>
                                          <p:spTgt spid="3">
                                            <p:txEl>
                                              <p:pRg st="6" end="6"/>
                                            </p:txEl>
                                          </p:spTgt>
                                        </p:tgtEl>
                                        <p:attrNameLst>
                                          <p:attrName>ppt_w</p:attrName>
                                        </p:attrNameLst>
                                      </p:cBhvr>
                                      <p:tavLst>
                                        <p:tav tm="0">
                                          <p:val>
                                            <p:strVal val="#ppt_w+.3"/>
                                          </p:val>
                                        </p:tav>
                                        <p:tav tm="50000">
                                          <p:val>
                                            <p:strVal val="#ppt_w+.3"/>
                                          </p:val>
                                        </p:tav>
                                        <p:tav tm="100000">
                                          <p:val>
                                            <p:strVal val="#ppt_w"/>
                                          </p:val>
                                        </p:tav>
                                      </p:tavLst>
                                    </p:anim>
                                    <p:anim calcmode="lin" valueType="num">
                                      <p:cBhvr>
                                        <p:cTn id="33" dur="500" fill="hold"/>
                                        <p:tgtEl>
                                          <p:spTgt spid="3">
                                            <p:txEl>
                                              <p:pRg st="6" end="6"/>
                                            </p:txEl>
                                          </p:spTgt>
                                        </p:tgtEl>
                                        <p:attrNameLst>
                                          <p:attrName>ppt_x</p:attrName>
                                        </p:attrNameLst>
                                      </p:cBhvr>
                                      <p:tavLst>
                                        <p:tav tm="0">
                                          <p:val>
                                            <p:strVal val="#ppt_x-.3"/>
                                          </p:val>
                                        </p:tav>
                                        <p:tav tm="50000">
                                          <p:val>
                                            <p:strVal val="#ppt_x"/>
                                          </p:val>
                                        </p:tav>
                                        <p:tav tm="100000">
                                          <p:val>
                                            <p:strVal val="#ppt_x"/>
                                          </p:val>
                                        </p:tav>
                                      </p:tavLst>
                                    </p:anim>
                                    <p:anim calcmode="lin" valueType="num">
                                      <p:cBhvr>
                                        <p:cTn id="34"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9" presetClass="entr" presetSubtype="0" accel="10000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 calcmode="lin" valueType="num">
                                      <p:cBhvr>
                                        <p:cTn id="39" dur="500" fill="hold"/>
                                        <p:tgtEl>
                                          <p:spTgt spid="3">
                                            <p:txEl>
                                              <p:pRg st="8" end="8"/>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40" dur="500" fill="hold"/>
                                        <p:tgtEl>
                                          <p:spTgt spid="3">
                                            <p:txEl>
                                              <p:pRg st="8" end="8"/>
                                            </p:txEl>
                                          </p:spTgt>
                                        </p:tgtEl>
                                        <p:attrNameLst>
                                          <p:attrName>ppt_w</p:attrName>
                                        </p:attrNameLst>
                                      </p:cBhvr>
                                      <p:tavLst>
                                        <p:tav tm="0">
                                          <p:val>
                                            <p:strVal val="#ppt_w+.3"/>
                                          </p:val>
                                        </p:tav>
                                        <p:tav tm="50000">
                                          <p:val>
                                            <p:strVal val="#ppt_w+.3"/>
                                          </p:val>
                                        </p:tav>
                                        <p:tav tm="100000">
                                          <p:val>
                                            <p:strVal val="#ppt_w"/>
                                          </p:val>
                                        </p:tav>
                                      </p:tavLst>
                                    </p:anim>
                                    <p:anim calcmode="lin" valueType="num">
                                      <p:cBhvr>
                                        <p:cTn id="41" dur="500" fill="hold"/>
                                        <p:tgtEl>
                                          <p:spTgt spid="3">
                                            <p:txEl>
                                              <p:pRg st="8" end="8"/>
                                            </p:txEl>
                                          </p:spTgt>
                                        </p:tgtEl>
                                        <p:attrNameLst>
                                          <p:attrName>ppt_x</p:attrName>
                                        </p:attrNameLst>
                                      </p:cBhvr>
                                      <p:tavLst>
                                        <p:tav tm="0">
                                          <p:val>
                                            <p:strVal val="#ppt_x-.3"/>
                                          </p:val>
                                        </p:tav>
                                        <p:tav tm="50000">
                                          <p:val>
                                            <p:strVal val="#ppt_x"/>
                                          </p:val>
                                        </p:tav>
                                        <p:tav tm="100000">
                                          <p:val>
                                            <p:strVal val="#ppt_x"/>
                                          </p:val>
                                        </p:tav>
                                      </p:tavLst>
                                    </p:anim>
                                    <p:anim calcmode="lin" valueType="num">
                                      <p:cBhvr>
                                        <p:cTn id="42" dur="500" fill="hold"/>
                                        <p:tgtEl>
                                          <p:spTgt spid="3">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9" presetClass="entr" presetSubtype="0" accel="10000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 calcmode="lin" valueType="num">
                                      <p:cBhvr>
                                        <p:cTn id="47" dur="500" fill="hold"/>
                                        <p:tgtEl>
                                          <p:spTgt spid="3">
                                            <p:txEl>
                                              <p:pRg st="10" end="1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48" dur="500" fill="hold"/>
                                        <p:tgtEl>
                                          <p:spTgt spid="3">
                                            <p:txEl>
                                              <p:pRg st="10" end="1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49" dur="500" fill="hold"/>
                                        <p:tgtEl>
                                          <p:spTgt spid="3">
                                            <p:txEl>
                                              <p:pRg st="10" end="10"/>
                                            </p:txEl>
                                          </p:spTgt>
                                        </p:tgtEl>
                                        <p:attrNameLst>
                                          <p:attrName>ppt_x</p:attrName>
                                        </p:attrNameLst>
                                      </p:cBhvr>
                                      <p:tavLst>
                                        <p:tav tm="0">
                                          <p:val>
                                            <p:strVal val="#ppt_x-.3"/>
                                          </p:val>
                                        </p:tav>
                                        <p:tav tm="50000">
                                          <p:val>
                                            <p:strVal val="#ppt_x"/>
                                          </p:val>
                                        </p:tav>
                                        <p:tav tm="100000">
                                          <p:val>
                                            <p:strVal val="#ppt_x"/>
                                          </p:val>
                                        </p:tav>
                                      </p:tavLst>
                                    </p:anim>
                                    <p:anim calcmode="lin" valueType="num">
                                      <p:cBhvr>
                                        <p:cTn id="50" dur="500" fill="hold"/>
                                        <p:tgtEl>
                                          <p:spTgt spid="3">
                                            <p:txEl>
                                              <p:pRg st="10" end="1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0" y="0"/>
            <a:ext cx="9144000" cy="6858000"/>
          </a:xfrm>
        </p:spPr>
        <p:txBody>
          <a:bodyPr>
            <a:normAutofit fontScale="70000" lnSpcReduction="20000"/>
          </a:bodyPr>
          <a:lstStyle/>
          <a:p>
            <a:pPr algn="r" rtl="1"/>
            <a:endParaRPr lang="fa-IR" sz="2200" dirty="0" smtClean="0"/>
          </a:p>
          <a:p>
            <a:pPr algn="r" rtl="1"/>
            <a:r>
              <a:rPr lang="ar-SA" sz="2600" dirty="0" smtClean="0"/>
              <a:t>199</a:t>
            </a:r>
            <a:r>
              <a:rPr lang="fa-IR" sz="2600" dirty="0" smtClean="0"/>
              <a:t>3</a:t>
            </a:r>
            <a:r>
              <a:rPr lang="ar-SA" sz="2600" dirty="0" smtClean="0"/>
              <a:t>: يك ويروس به نام </a:t>
            </a:r>
            <a:r>
              <a:rPr lang="en-US" sz="3400" dirty="0" smtClean="0">
                <a:effectLst>
                  <a:outerShdw blurRad="38100" dist="38100" dir="2700000" algn="tl">
                    <a:srgbClr val="000000">
                      <a:alpha val="43137"/>
                    </a:srgbClr>
                  </a:outerShdw>
                </a:effectLst>
              </a:rPr>
              <a:t>Kaos4</a:t>
            </a:r>
            <a:r>
              <a:rPr lang="en-US" sz="2600" dirty="0" smtClean="0">
                <a:effectLst>
                  <a:outerShdw blurRad="38100" dist="38100" dir="2700000" algn="tl">
                    <a:srgbClr val="000000">
                      <a:alpha val="43137"/>
                    </a:srgbClr>
                  </a:outerShdw>
                </a:effectLst>
              </a:rPr>
              <a:t> </a:t>
            </a:r>
            <a:r>
              <a:rPr lang="ar-SA" sz="2600" dirty="0" smtClean="0"/>
              <a:t>با يك عكس و متن فرستاده می‌شد.</a:t>
            </a:r>
            <a:endParaRPr lang="fa-IR" sz="2600" dirty="0" smtClean="0"/>
          </a:p>
          <a:p>
            <a:pPr algn="r" rtl="1"/>
            <a:endParaRPr lang="fa-IR" sz="2600" dirty="0" smtClean="0"/>
          </a:p>
          <a:p>
            <a:pPr algn="r" rtl="1"/>
            <a:r>
              <a:rPr lang="ar-SA" sz="2600" dirty="0" smtClean="0"/>
              <a:t>199</a:t>
            </a:r>
            <a:r>
              <a:rPr lang="fa-IR" sz="2600" dirty="0" smtClean="0"/>
              <a:t>4</a:t>
            </a:r>
            <a:r>
              <a:rPr lang="ar-SA" sz="2600" dirty="0" smtClean="0"/>
              <a:t>: ويروس </a:t>
            </a:r>
            <a:r>
              <a:rPr lang="fa-IR" sz="2600" dirty="0" smtClean="0"/>
              <a:t> </a:t>
            </a:r>
            <a:r>
              <a:rPr lang="en-US" sz="2600" dirty="0" smtClean="0"/>
              <a:t> </a:t>
            </a:r>
            <a:r>
              <a:rPr lang="en-US" sz="3400" dirty="0" smtClean="0">
                <a:effectLst>
                  <a:outerShdw blurRad="38100" dist="38100" dir="2700000" algn="tl">
                    <a:srgbClr val="000000">
                      <a:alpha val="43137"/>
                    </a:srgbClr>
                  </a:outerShdw>
                </a:effectLst>
              </a:rPr>
              <a:t>Satan Bug</a:t>
            </a:r>
            <a:r>
              <a:rPr lang="ar-SA" sz="2600" dirty="0" smtClean="0"/>
              <a:t>اطراف واشنگتن ديسی پيدا شد.</a:t>
            </a:r>
            <a:endParaRPr lang="fa-IR" sz="2600" dirty="0" smtClean="0"/>
          </a:p>
          <a:p>
            <a:pPr algn="r" rtl="1">
              <a:buNone/>
            </a:pPr>
            <a:endParaRPr lang="fa-IR" sz="2600" dirty="0" smtClean="0"/>
          </a:p>
          <a:p>
            <a:pPr algn="r" rtl="1"/>
            <a:r>
              <a:rPr lang="ar-SA" sz="2600" dirty="0" smtClean="0"/>
              <a:t>2000:حملات گسترده ای </a:t>
            </a:r>
            <a:r>
              <a:rPr lang="ar-SA" sz="2600" dirty="0" smtClean="0"/>
              <a:t>به وب </a:t>
            </a:r>
            <a:r>
              <a:rPr lang="ar-SA" sz="2600" dirty="0" smtClean="0"/>
              <a:t>سایت های</a:t>
            </a:r>
            <a:r>
              <a:rPr lang="en-US" sz="3800" dirty="0" smtClean="0">
                <a:effectLst>
                  <a:outerShdw blurRad="38100" dist="38100" dir="2700000" algn="tl">
                    <a:srgbClr val="000000">
                      <a:alpha val="43137"/>
                    </a:srgbClr>
                  </a:outerShdw>
                </a:effectLst>
              </a:rPr>
              <a:t>Amazon ,CNN,Yahoo </a:t>
            </a:r>
            <a:r>
              <a:rPr lang="fa-IR" sz="2600" dirty="0" smtClean="0">
                <a:effectLst>
                  <a:outerShdw blurRad="38100" dist="38100" dir="2700000" algn="tl">
                    <a:srgbClr val="000000">
                      <a:alpha val="43137"/>
                    </a:srgbClr>
                  </a:outerShdw>
                </a:effectLst>
              </a:rPr>
              <a:t> </a:t>
            </a:r>
            <a:r>
              <a:rPr lang="fa-IR" sz="2600" dirty="0" smtClean="0">
                <a:effectLst>
                  <a:outerShdw blurRad="38100" dist="38100" dir="2700000" algn="tl">
                    <a:srgbClr val="000000">
                      <a:alpha val="43137"/>
                    </a:srgbClr>
                  </a:outerShdw>
                </a:effectLst>
              </a:rPr>
              <a:t>صورت گرفت.</a:t>
            </a:r>
            <a:endParaRPr lang="fa-IR" sz="2600" dirty="0" smtClean="0"/>
          </a:p>
          <a:p>
            <a:pPr algn="r" rtl="1"/>
            <a:endParaRPr lang="fa-IR" sz="2600" dirty="0" smtClean="0"/>
          </a:p>
          <a:p>
            <a:pPr algn="r" rtl="1"/>
            <a:r>
              <a:rPr lang="fa-IR" sz="2600" dirty="0" smtClean="0"/>
              <a:t>2000: ویروس </a:t>
            </a:r>
            <a:r>
              <a:rPr lang="en-US" sz="3400" dirty="0" smtClean="0">
                <a:effectLst>
                  <a:outerShdw blurRad="38100" dist="38100" dir="2700000" algn="tl">
                    <a:srgbClr val="000000">
                      <a:alpha val="43137"/>
                    </a:srgbClr>
                  </a:outerShdw>
                </a:effectLst>
              </a:rPr>
              <a:t>I Love You </a:t>
            </a:r>
            <a:r>
              <a:rPr lang="fa-IR" sz="3400" dirty="0" smtClean="0">
                <a:effectLst>
                  <a:outerShdw blurRad="38100" dist="38100" dir="2700000" algn="tl">
                    <a:srgbClr val="000000">
                      <a:alpha val="43137"/>
                    </a:srgbClr>
                  </a:outerShdw>
                </a:effectLst>
              </a:rPr>
              <a:t> </a:t>
            </a:r>
            <a:r>
              <a:rPr lang="fa-IR" sz="2600" dirty="0" smtClean="0"/>
              <a:t>به صورت اتوماتيك به نشانی ايميل‌ها فرستاده می‌شد.</a:t>
            </a:r>
          </a:p>
          <a:p>
            <a:pPr algn="r" rtl="1"/>
            <a:endParaRPr lang="fa-IR" sz="2600" dirty="0" smtClean="0"/>
          </a:p>
          <a:p>
            <a:pPr algn="r" rtl="1"/>
            <a:r>
              <a:rPr lang="ar-SA" sz="2600" dirty="0" smtClean="0"/>
              <a:t>2001:ویروس</a:t>
            </a:r>
            <a:r>
              <a:rPr lang="en-US" sz="3400" dirty="0" smtClean="0">
                <a:effectLst>
                  <a:outerShdw blurRad="38100" dist="38100" dir="2700000" algn="tl">
                    <a:srgbClr val="000000">
                      <a:alpha val="43137"/>
                    </a:srgbClr>
                  </a:outerShdw>
                </a:effectLst>
              </a:rPr>
              <a:t>Anna</a:t>
            </a:r>
            <a:r>
              <a:rPr lang="en-US" sz="2600" dirty="0" smtClean="0">
                <a:effectLst>
                  <a:outerShdw blurRad="38100" dist="38100" dir="2700000" algn="tl">
                    <a:srgbClr val="000000">
                      <a:alpha val="43137"/>
                    </a:srgbClr>
                  </a:outerShdw>
                </a:effectLst>
              </a:rPr>
              <a:t> </a:t>
            </a:r>
            <a:r>
              <a:rPr lang="en-US" sz="3400" dirty="0" smtClean="0">
                <a:effectLst>
                  <a:outerShdw blurRad="38100" dist="38100" dir="2700000" algn="tl">
                    <a:srgbClr val="000000">
                      <a:alpha val="43137"/>
                    </a:srgbClr>
                  </a:outerShdw>
                </a:effectLst>
              </a:rPr>
              <a:t>kournikova</a:t>
            </a:r>
            <a:r>
              <a:rPr lang="en-US" sz="2600" dirty="0" smtClean="0"/>
              <a:t>  </a:t>
            </a:r>
            <a:r>
              <a:rPr lang="ar-SA" sz="2600" dirty="0" smtClean="0"/>
              <a:t>به صورت ضمی</a:t>
            </a:r>
            <a:r>
              <a:rPr lang="fa-IR" sz="2600" dirty="0" smtClean="0"/>
              <a:t>م</a:t>
            </a:r>
            <a:r>
              <a:rPr lang="ar-SA" sz="2600" dirty="0" smtClean="0"/>
              <a:t>ه نامه الکترونیکی که ادعا می کرد عکس یک قهرمان تنیس است</a:t>
            </a:r>
            <a:r>
              <a:rPr lang="fa-IR" sz="2600" dirty="0" smtClean="0"/>
              <a:t>،ظاهر شد.</a:t>
            </a:r>
          </a:p>
          <a:p>
            <a:pPr algn="r" rtl="1"/>
            <a:endParaRPr lang="en-US" sz="2600" dirty="0" smtClean="0"/>
          </a:p>
          <a:p>
            <a:pPr algn="r" rtl="1"/>
            <a:r>
              <a:rPr lang="en-US" sz="2600" b="1" dirty="0" smtClean="0"/>
              <a:t>2001</a:t>
            </a:r>
            <a:r>
              <a:rPr lang="fa-IR" sz="2600" b="1" dirty="0" smtClean="0"/>
              <a:t>:</a:t>
            </a:r>
            <a:r>
              <a:rPr lang="ar-SA" sz="2600" dirty="0" smtClean="0"/>
              <a:t>ویروس</a:t>
            </a:r>
            <a:r>
              <a:rPr lang="en-US" sz="3800" dirty="0" smtClean="0">
                <a:effectLst>
                  <a:outerShdw blurRad="38100" dist="38100" dir="2700000" algn="tl">
                    <a:srgbClr val="000000">
                      <a:alpha val="43137"/>
                    </a:srgbClr>
                  </a:outerShdw>
                </a:effectLst>
              </a:rPr>
              <a:t>Code</a:t>
            </a:r>
            <a:r>
              <a:rPr lang="en-US" sz="2600" dirty="0" smtClean="0">
                <a:effectLst>
                  <a:outerShdw blurRad="38100" dist="38100" dir="2700000" algn="tl">
                    <a:srgbClr val="000000">
                      <a:alpha val="43137"/>
                    </a:srgbClr>
                  </a:outerShdw>
                </a:effectLst>
              </a:rPr>
              <a:t> </a:t>
            </a:r>
            <a:r>
              <a:rPr lang="en-US" sz="3800" dirty="0" smtClean="0">
                <a:effectLst>
                  <a:outerShdw blurRad="38100" dist="38100" dir="2700000" algn="tl">
                    <a:srgbClr val="000000">
                      <a:alpha val="43137"/>
                    </a:srgbClr>
                  </a:outerShdw>
                </a:effectLst>
              </a:rPr>
              <a:t>Red</a:t>
            </a:r>
            <a:r>
              <a:rPr lang="en-US" sz="2600" dirty="0" smtClean="0">
                <a:effectLst>
                  <a:outerShdw blurRad="38100" dist="38100" dir="2700000" algn="tl">
                    <a:srgbClr val="000000">
                      <a:alpha val="43137"/>
                    </a:srgbClr>
                  </a:outerShdw>
                </a:effectLst>
              </a:rPr>
              <a:t> </a:t>
            </a:r>
            <a:r>
              <a:rPr lang="ar-SA" sz="2600" dirty="0" smtClean="0"/>
              <a:t>و</a:t>
            </a:r>
            <a:r>
              <a:rPr lang="en-US" sz="3800" dirty="0" smtClean="0">
                <a:effectLst>
                  <a:outerShdw blurRad="38100" dist="38100" dir="2700000" algn="tl">
                    <a:srgbClr val="000000">
                      <a:alpha val="43137"/>
                    </a:srgbClr>
                  </a:outerShdw>
                </a:effectLst>
              </a:rPr>
              <a:t>Nimda</a:t>
            </a:r>
            <a:r>
              <a:rPr lang="en-US" sz="2600" dirty="0" smtClean="0"/>
              <a:t>  </a:t>
            </a:r>
            <a:r>
              <a:rPr lang="ar-SA" sz="2600" dirty="0" smtClean="0"/>
              <a:t>هزارن کامپیوتر را آلوده کردند و بیش از 2 میلیارد دلار خسارت وارد کر</a:t>
            </a:r>
            <a:r>
              <a:rPr lang="fa-IR" sz="2600" dirty="0" smtClean="0"/>
              <a:t>د.</a:t>
            </a:r>
          </a:p>
          <a:p>
            <a:pPr algn="r" rtl="1"/>
            <a:r>
              <a:rPr lang="ar-SA" sz="2600" dirty="0" smtClean="0"/>
              <a:t>2002:در این سال کرم</a:t>
            </a:r>
            <a:r>
              <a:rPr lang="en-US" sz="3800" dirty="0" smtClean="0">
                <a:effectLst>
                  <a:outerShdw blurRad="38100" dist="38100" dir="2700000" algn="tl">
                    <a:srgbClr val="000000">
                      <a:alpha val="43137"/>
                    </a:srgbClr>
                  </a:outerShdw>
                </a:effectLst>
              </a:rPr>
              <a:t>Klez</a:t>
            </a:r>
            <a:r>
              <a:rPr lang="en-US" sz="2600" dirty="0" smtClean="0">
                <a:effectLst>
                  <a:outerShdw blurRad="38100" dist="38100" dir="2700000" algn="tl">
                    <a:srgbClr val="000000">
                      <a:alpha val="43137"/>
                    </a:srgbClr>
                  </a:outerShdw>
                </a:effectLst>
              </a:rPr>
              <a:t> </a:t>
            </a:r>
            <a:r>
              <a:rPr lang="ar-SA" sz="2600" dirty="0" smtClean="0"/>
              <a:t>ظاهر شد و</a:t>
            </a:r>
            <a:r>
              <a:rPr lang="fa-IR" sz="2600" dirty="0" smtClean="0"/>
              <a:t> </a:t>
            </a:r>
            <a:r>
              <a:rPr lang="ar-SA" sz="2600" dirty="0" smtClean="0"/>
              <a:t>برنامه های ضد ویروس را غیر فعال کرد.</a:t>
            </a:r>
            <a:endParaRPr lang="fa-IR" sz="2600" dirty="0" smtClean="0"/>
          </a:p>
          <a:p>
            <a:pPr algn="r" rtl="1"/>
            <a:endParaRPr lang="fa-IR" sz="2600" dirty="0" smtClean="0"/>
          </a:p>
          <a:p>
            <a:pPr algn="r" rtl="1"/>
            <a:r>
              <a:rPr lang="ar-SA" sz="2600" dirty="0" smtClean="0"/>
              <a:t>2003:این سال را سال کرمهای اینترنتی نامیده اند. موجی از حملات موفقیت آمیز کرمهای</a:t>
            </a:r>
            <a:r>
              <a:rPr lang="fa-IR" sz="2600" dirty="0" smtClean="0"/>
              <a:t> </a:t>
            </a:r>
            <a:r>
              <a:rPr lang="en-US" sz="3800" dirty="0" smtClean="0">
                <a:effectLst>
                  <a:outerShdw blurRad="38100" dist="38100" dir="2700000" algn="tl">
                    <a:srgbClr val="000000">
                      <a:alpha val="43137"/>
                    </a:srgbClr>
                  </a:outerShdw>
                </a:effectLst>
              </a:rPr>
              <a:t>Sobig,Blaster,Slammer</a:t>
            </a:r>
            <a:r>
              <a:rPr lang="ar-SA" sz="2600" dirty="0" smtClean="0"/>
              <a:t>به صندوق پستی کاربران در سراسر جهان هجوم آورد. </a:t>
            </a:r>
            <a:endParaRPr lang="en-US" sz="2600" dirty="0" smtClean="0"/>
          </a:p>
          <a:p>
            <a:pPr algn="r" rtl="1"/>
            <a:endParaRPr lang="en-US" sz="2000" dirty="0" smtClean="0"/>
          </a:p>
          <a:p>
            <a:pPr algn="r" rtl="1"/>
            <a:endParaRPr lang="fa-IR" sz="2000" dirty="0" smtClean="0"/>
          </a:p>
          <a:p>
            <a:pPr algn="r" rtl="1">
              <a:buNone/>
            </a:pPr>
            <a:r>
              <a:rPr lang="ar-SA" sz="2000" dirty="0" smtClean="0"/>
              <a:t/>
            </a:r>
            <a:br>
              <a:rPr lang="ar-SA" sz="2000" dirty="0" smtClean="0"/>
            </a:br>
            <a:endParaRPr lang="en-US" sz="2000" dirty="0"/>
          </a:p>
        </p:txBody>
      </p:sp>
      <p:sp>
        <p:nvSpPr>
          <p:cNvPr id="4" name="Date Placeholder 3"/>
          <p:cNvSpPr>
            <a:spLocks noGrp="1"/>
          </p:cNvSpPr>
          <p:nvPr>
            <p:ph type="dt" sz="half" idx="10"/>
          </p:nvPr>
        </p:nvSpPr>
        <p:spPr>
          <a:xfrm>
            <a:off x="0" y="6569075"/>
            <a:ext cx="2514600" cy="288925"/>
          </a:xfrm>
        </p:spPr>
        <p:txBody>
          <a:bodyPr/>
          <a:lstStyle/>
          <a:p>
            <a:fld id="{780750E5-20A6-4DF9-B529-2AEF9B1E9C8C}" type="datetime1">
              <a:rPr lang="en-US" b="1" smtClean="0">
                <a:solidFill>
                  <a:schemeClr val="tx1"/>
                </a:solidFill>
              </a:rPr>
              <a:pPr/>
              <a:t>4/16/2011</a:t>
            </a:fld>
            <a:endParaRPr lang="en-US" b="1" dirty="0">
              <a:solidFill>
                <a:schemeClr val="tx1"/>
              </a:solidFill>
            </a:endParaRPr>
          </a:p>
        </p:txBody>
      </p:sp>
      <p:sp>
        <p:nvSpPr>
          <p:cNvPr id="5" name="Slide Number Placeholder 4"/>
          <p:cNvSpPr>
            <a:spLocks noGrp="1"/>
          </p:cNvSpPr>
          <p:nvPr>
            <p:ph type="sldNum" sz="quarter" idx="12"/>
          </p:nvPr>
        </p:nvSpPr>
        <p:spPr/>
        <p:txBody>
          <a:bodyPr/>
          <a:lstStyle/>
          <a:p>
            <a:fld id="{BFBBE0B6-51E4-4FC5-942A-B729C53CC604}" type="slidenum">
              <a:rPr lang="en-US" b="1" smtClean="0">
                <a:solidFill>
                  <a:schemeClr val="tx1"/>
                </a:solidFill>
              </a:rPr>
              <a:pPr/>
              <a:t>7</a:t>
            </a:fld>
            <a:endParaRPr lang="en-US" b="1" dirty="0">
              <a:solidFill>
                <a:schemeClr val="tx1"/>
              </a:solidFill>
            </a:endParaRPr>
          </a:p>
        </p:txBody>
      </p:sp>
      <p:pic>
        <p:nvPicPr>
          <p:cNvPr id="6" name="Picture 5" descr="pgu.bmp"/>
          <p:cNvPicPr>
            <a:picLocks noChangeAspect="1"/>
          </p:cNvPicPr>
          <p:nvPr/>
        </p:nvPicPr>
        <p:blipFill>
          <a:blip r:embed="rId3"/>
          <a:stretch>
            <a:fillRect/>
          </a:stretch>
        </p:blipFill>
        <p:spPr>
          <a:xfrm>
            <a:off x="0" y="0"/>
            <a:ext cx="576000" cy="590770"/>
          </a:xfrm>
          <a:prstGeom prst="rect">
            <a:avLst/>
          </a:prstGeom>
          <a:ln>
            <a:noFill/>
          </a:ln>
          <a:effectLst>
            <a:softEdge rad="112500"/>
          </a:effec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9" presetClass="entr" presetSubtype="0" accel="100000"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3">
                                            <p:txEl>
                                              <p:pRg st="1" end="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3">
                                            <p:txEl>
                                              <p:pRg st="1" end="1"/>
                                            </p:txEl>
                                          </p:spTgt>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9" presetClass="entr" presetSubtype="0" accel="10000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p:cTn id="15" dur="500" fill="hold"/>
                                        <p:tgtEl>
                                          <p:spTgt spid="3">
                                            <p:txEl>
                                              <p:pRg st="3" end="3"/>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6" dur="500" fill="hold"/>
                                        <p:tgtEl>
                                          <p:spTgt spid="3">
                                            <p:txEl>
                                              <p:pRg st="3" end="3"/>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7" dur="500" fill="hold"/>
                                        <p:tgtEl>
                                          <p:spTgt spid="3">
                                            <p:txEl>
                                              <p:pRg st="3" end="3"/>
                                            </p:txEl>
                                          </p:spTgt>
                                        </p:tgtEl>
                                        <p:attrNameLst>
                                          <p:attrName>ppt_x</p:attrName>
                                        </p:attrNameLst>
                                      </p:cBhvr>
                                      <p:tavLst>
                                        <p:tav tm="0">
                                          <p:val>
                                            <p:strVal val="#ppt_x-.3"/>
                                          </p:val>
                                        </p:tav>
                                        <p:tav tm="50000">
                                          <p:val>
                                            <p:strVal val="#ppt_x"/>
                                          </p:val>
                                        </p:tav>
                                        <p:tav tm="100000">
                                          <p:val>
                                            <p:strVal val="#ppt_x"/>
                                          </p:val>
                                        </p:tav>
                                      </p:tavLst>
                                    </p:anim>
                                    <p:anim calcmode="lin" valueType="num">
                                      <p:cBhvr>
                                        <p:cTn id="18"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9" presetClass="entr" presetSubtype="0" accel="10000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p:cTn id="23" dur="500" fill="hold"/>
                                        <p:tgtEl>
                                          <p:spTgt spid="3">
                                            <p:txEl>
                                              <p:pRg st="5" end="5"/>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4" dur="500" fill="hold"/>
                                        <p:tgtEl>
                                          <p:spTgt spid="3">
                                            <p:txEl>
                                              <p:pRg st="5" end="5"/>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5" dur="500" fill="hold"/>
                                        <p:tgtEl>
                                          <p:spTgt spid="3">
                                            <p:txEl>
                                              <p:pRg st="5" end="5"/>
                                            </p:txEl>
                                          </p:spTgt>
                                        </p:tgtEl>
                                        <p:attrNameLst>
                                          <p:attrName>ppt_x</p:attrName>
                                        </p:attrNameLst>
                                      </p:cBhvr>
                                      <p:tavLst>
                                        <p:tav tm="0">
                                          <p:val>
                                            <p:strVal val="#ppt_x-.3"/>
                                          </p:val>
                                        </p:tav>
                                        <p:tav tm="50000">
                                          <p:val>
                                            <p:strVal val="#ppt_x"/>
                                          </p:val>
                                        </p:tav>
                                        <p:tav tm="100000">
                                          <p:val>
                                            <p:strVal val="#ppt_x"/>
                                          </p:val>
                                        </p:tav>
                                      </p:tavLst>
                                    </p:anim>
                                    <p:anim calcmode="lin" valueType="num">
                                      <p:cBhvr>
                                        <p:cTn id="26"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9" presetClass="entr" presetSubtype="0" accel="10000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p:cTn id="31" dur="500" fill="hold"/>
                                        <p:tgtEl>
                                          <p:spTgt spid="3">
                                            <p:txEl>
                                              <p:pRg st="7" end="7"/>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32" dur="500" fill="hold"/>
                                        <p:tgtEl>
                                          <p:spTgt spid="3">
                                            <p:txEl>
                                              <p:pRg st="7" end="7"/>
                                            </p:txEl>
                                          </p:spTgt>
                                        </p:tgtEl>
                                        <p:attrNameLst>
                                          <p:attrName>ppt_w</p:attrName>
                                        </p:attrNameLst>
                                      </p:cBhvr>
                                      <p:tavLst>
                                        <p:tav tm="0">
                                          <p:val>
                                            <p:strVal val="#ppt_w+.3"/>
                                          </p:val>
                                        </p:tav>
                                        <p:tav tm="50000">
                                          <p:val>
                                            <p:strVal val="#ppt_w+.3"/>
                                          </p:val>
                                        </p:tav>
                                        <p:tav tm="100000">
                                          <p:val>
                                            <p:strVal val="#ppt_w"/>
                                          </p:val>
                                        </p:tav>
                                      </p:tavLst>
                                    </p:anim>
                                    <p:anim calcmode="lin" valueType="num">
                                      <p:cBhvr>
                                        <p:cTn id="33" dur="500" fill="hold"/>
                                        <p:tgtEl>
                                          <p:spTgt spid="3">
                                            <p:txEl>
                                              <p:pRg st="7" end="7"/>
                                            </p:txEl>
                                          </p:spTgt>
                                        </p:tgtEl>
                                        <p:attrNameLst>
                                          <p:attrName>ppt_x</p:attrName>
                                        </p:attrNameLst>
                                      </p:cBhvr>
                                      <p:tavLst>
                                        <p:tav tm="0">
                                          <p:val>
                                            <p:strVal val="#ppt_x-.3"/>
                                          </p:val>
                                        </p:tav>
                                        <p:tav tm="50000">
                                          <p:val>
                                            <p:strVal val="#ppt_x"/>
                                          </p:val>
                                        </p:tav>
                                        <p:tav tm="100000">
                                          <p:val>
                                            <p:strVal val="#ppt_x"/>
                                          </p:val>
                                        </p:tav>
                                      </p:tavLst>
                                    </p:anim>
                                    <p:anim calcmode="lin" valueType="num">
                                      <p:cBhvr>
                                        <p:cTn id="34" dur="5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9" presetClass="entr" presetSubtype="0" accel="10000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anim calcmode="lin" valueType="num">
                                      <p:cBhvr>
                                        <p:cTn id="39" dur="500" fill="hold"/>
                                        <p:tgtEl>
                                          <p:spTgt spid="3">
                                            <p:txEl>
                                              <p:pRg st="9" end="9"/>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40" dur="500" fill="hold"/>
                                        <p:tgtEl>
                                          <p:spTgt spid="3">
                                            <p:txEl>
                                              <p:pRg st="9" end="9"/>
                                            </p:txEl>
                                          </p:spTgt>
                                        </p:tgtEl>
                                        <p:attrNameLst>
                                          <p:attrName>ppt_w</p:attrName>
                                        </p:attrNameLst>
                                      </p:cBhvr>
                                      <p:tavLst>
                                        <p:tav tm="0">
                                          <p:val>
                                            <p:strVal val="#ppt_w+.3"/>
                                          </p:val>
                                        </p:tav>
                                        <p:tav tm="50000">
                                          <p:val>
                                            <p:strVal val="#ppt_w+.3"/>
                                          </p:val>
                                        </p:tav>
                                        <p:tav tm="100000">
                                          <p:val>
                                            <p:strVal val="#ppt_w"/>
                                          </p:val>
                                        </p:tav>
                                      </p:tavLst>
                                    </p:anim>
                                    <p:anim calcmode="lin" valueType="num">
                                      <p:cBhvr>
                                        <p:cTn id="41" dur="500" fill="hold"/>
                                        <p:tgtEl>
                                          <p:spTgt spid="3">
                                            <p:txEl>
                                              <p:pRg st="9" end="9"/>
                                            </p:txEl>
                                          </p:spTgt>
                                        </p:tgtEl>
                                        <p:attrNameLst>
                                          <p:attrName>ppt_x</p:attrName>
                                        </p:attrNameLst>
                                      </p:cBhvr>
                                      <p:tavLst>
                                        <p:tav tm="0">
                                          <p:val>
                                            <p:strVal val="#ppt_x-.3"/>
                                          </p:val>
                                        </p:tav>
                                        <p:tav tm="50000">
                                          <p:val>
                                            <p:strVal val="#ppt_x"/>
                                          </p:val>
                                        </p:tav>
                                        <p:tav tm="100000">
                                          <p:val>
                                            <p:strVal val="#ppt_x"/>
                                          </p:val>
                                        </p:tav>
                                      </p:tavLst>
                                    </p:anim>
                                    <p:anim calcmode="lin" valueType="num">
                                      <p:cBhvr>
                                        <p:cTn id="42" dur="500" fill="hold"/>
                                        <p:tgtEl>
                                          <p:spTgt spid="3">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9" presetClass="entr" presetSubtype="0" accel="100000" fill="hold" nodeType="click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anim calcmode="lin" valueType="num">
                                      <p:cBhvr>
                                        <p:cTn id="47" dur="500" fill="hold"/>
                                        <p:tgtEl>
                                          <p:spTgt spid="3">
                                            <p:txEl>
                                              <p:pRg st="11" end="1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48" dur="500" fill="hold"/>
                                        <p:tgtEl>
                                          <p:spTgt spid="3">
                                            <p:txEl>
                                              <p:pRg st="11" end="1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49" dur="500" fill="hold"/>
                                        <p:tgtEl>
                                          <p:spTgt spid="3">
                                            <p:txEl>
                                              <p:pRg st="11" end="11"/>
                                            </p:txEl>
                                          </p:spTgt>
                                        </p:tgtEl>
                                        <p:attrNameLst>
                                          <p:attrName>ppt_x</p:attrName>
                                        </p:attrNameLst>
                                      </p:cBhvr>
                                      <p:tavLst>
                                        <p:tav tm="0">
                                          <p:val>
                                            <p:strVal val="#ppt_x-.3"/>
                                          </p:val>
                                        </p:tav>
                                        <p:tav tm="50000">
                                          <p:val>
                                            <p:strVal val="#ppt_x"/>
                                          </p:val>
                                        </p:tav>
                                        <p:tav tm="100000">
                                          <p:val>
                                            <p:strVal val="#ppt_x"/>
                                          </p:val>
                                        </p:tav>
                                      </p:tavLst>
                                    </p:anim>
                                    <p:anim calcmode="lin" valueType="num">
                                      <p:cBhvr>
                                        <p:cTn id="50" dur="500" fill="hold"/>
                                        <p:tgtEl>
                                          <p:spTgt spid="3">
                                            <p:txEl>
                                              <p:pRg st="11" end="11"/>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39" presetClass="entr" presetSubtype="0" accel="100000" fill="hold" nodeType="click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anim calcmode="lin" valueType="num">
                                      <p:cBhvr>
                                        <p:cTn id="55" dur="500" fill="hold"/>
                                        <p:tgtEl>
                                          <p:spTgt spid="3">
                                            <p:txEl>
                                              <p:pRg st="12" end="1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56" dur="500" fill="hold"/>
                                        <p:tgtEl>
                                          <p:spTgt spid="3">
                                            <p:txEl>
                                              <p:pRg st="12" end="1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57" dur="500" fill="hold"/>
                                        <p:tgtEl>
                                          <p:spTgt spid="3">
                                            <p:txEl>
                                              <p:pRg st="12" end="12"/>
                                            </p:txEl>
                                          </p:spTgt>
                                        </p:tgtEl>
                                        <p:attrNameLst>
                                          <p:attrName>ppt_x</p:attrName>
                                        </p:attrNameLst>
                                      </p:cBhvr>
                                      <p:tavLst>
                                        <p:tav tm="0">
                                          <p:val>
                                            <p:strVal val="#ppt_x-.3"/>
                                          </p:val>
                                        </p:tav>
                                        <p:tav tm="50000">
                                          <p:val>
                                            <p:strVal val="#ppt_x"/>
                                          </p:val>
                                        </p:tav>
                                        <p:tav tm="100000">
                                          <p:val>
                                            <p:strVal val="#ppt_x"/>
                                          </p:val>
                                        </p:tav>
                                      </p:tavLst>
                                    </p:anim>
                                    <p:anim calcmode="lin" valueType="num">
                                      <p:cBhvr>
                                        <p:cTn id="58" dur="500" fill="hold"/>
                                        <p:tgtEl>
                                          <p:spTgt spid="3">
                                            <p:txEl>
                                              <p:pRg st="12" end="12"/>
                                            </p:txEl>
                                          </p:spTgt>
                                        </p:tgtEl>
                                        <p:attrNameLst>
                                          <p:attrName>ppt_y</p:attrName>
                                        </p:attrNameLst>
                                      </p:cBhvr>
                                      <p:tavLst>
                                        <p:tav tm="0">
                                          <p:val>
                                            <p:strVal val="#ppt_y"/>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39" presetClass="entr" presetSubtype="0" accel="100000" fill="hold" nodeType="clickEffect">
                                  <p:stCondLst>
                                    <p:cond delay="0"/>
                                  </p:stCondLst>
                                  <p:childTnLst>
                                    <p:set>
                                      <p:cBhvr>
                                        <p:cTn id="62" dur="1" fill="hold">
                                          <p:stCondLst>
                                            <p:cond delay="0"/>
                                          </p:stCondLst>
                                        </p:cTn>
                                        <p:tgtEl>
                                          <p:spTgt spid="3">
                                            <p:txEl>
                                              <p:pRg st="14" end="14"/>
                                            </p:txEl>
                                          </p:spTgt>
                                        </p:tgtEl>
                                        <p:attrNameLst>
                                          <p:attrName>style.visibility</p:attrName>
                                        </p:attrNameLst>
                                      </p:cBhvr>
                                      <p:to>
                                        <p:strVal val="visible"/>
                                      </p:to>
                                    </p:set>
                                    <p:anim calcmode="lin" valueType="num">
                                      <p:cBhvr>
                                        <p:cTn id="63" dur="500" fill="hold"/>
                                        <p:tgtEl>
                                          <p:spTgt spid="3">
                                            <p:txEl>
                                              <p:pRg st="14" end="14"/>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64" dur="500" fill="hold"/>
                                        <p:tgtEl>
                                          <p:spTgt spid="3">
                                            <p:txEl>
                                              <p:pRg st="14" end="14"/>
                                            </p:txEl>
                                          </p:spTgt>
                                        </p:tgtEl>
                                        <p:attrNameLst>
                                          <p:attrName>ppt_w</p:attrName>
                                        </p:attrNameLst>
                                      </p:cBhvr>
                                      <p:tavLst>
                                        <p:tav tm="0">
                                          <p:val>
                                            <p:strVal val="#ppt_w+.3"/>
                                          </p:val>
                                        </p:tav>
                                        <p:tav tm="50000">
                                          <p:val>
                                            <p:strVal val="#ppt_w+.3"/>
                                          </p:val>
                                        </p:tav>
                                        <p:tav tm="100000">
                                          <p:val>
                                            <p:strVal val="#ppt_w"/>
                                          </p:val>
                                        </p:tav>
                                      </p:tavLst>
                                    </p:anim>
                                    <p:anim calcmode="lin" valueType="num">
                                      <p:cBhvr>
                                        <p:cTn id="65" dur="500" fill="hold"/>
                                        <p:tgtEl>
                                          <p:spTgt spid="3">
                                            <p:txEl>
                                              <p:pRg st="14" end="14"/>
                                            </p:txEl>
                                          </p:spTgt>
                                        </p:tgtEl>
                                        <p:attrNameLst>
                                          <p:attrName>ppt_x</p:attrName>
                                        </p:attrNameLst>
                                      </p:cBhvr>
                                      <p:tavLst>
                                        <p:tav tm="0">
                                          <p:val>
                                            <p:strVal val="#ppt_x-.3"/>
                                          </p:val>
                                        </p:tav>
                                        <p:tav tm="50000">
                                          <p:val>
                                            <p:strVal val="#ppt_x"/>
                                          </p:val>
                                        </p:tav>
                                        <p:tav tm="100000">
                                          <p:val>
                                            <p:strVal val="#ppt_x"/>
                                          </p:val>
                                        </p:tav>
                                      </p:tavLst>
                                    </p:anim>
                                    <p:anim calcmode="lin" valueType="num">
                                      <p:cBhvr>
                                        <p:cTn id="66" dur="500" fill="hold"/>
                                        <p:tgtEl>
                                          <p:spTgt spid="3">
                                            <p:txEl>
                                              <p:pRg st="14" end="1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Date Placeholder 3"/>
          <p:cNvSpPr>
            <a:spLocks noGrp="1"/>
          </p:cNvSpPr>
          <p:nvPr>
            <p:ph type="dt" sz="half" idx="10"/>
          </p:nvPr>
        </p:nvSpPr>
        <p:spPr>
          <a:xfrm>
            <a:off x="0" y="6569075"/>
            <a:ext cx="2514600" cy="288925"/>
          </a:xfrm>
        </p:spPr>
        <p:txBody>
          <a:bodyPr/>
          <a:lstStyle/>
          <a:p>
            <a:fld id="{780750E5-20A6-4DF9-B529-2AEF9B1E9C8C}" type="datetime1">
              <a:rPr lang="en-US" b="1" smtClean="0">
                <a:solidFill>
                  <a:schemeClr val="tx1"/>
                </a:solidFill>
              </a:rPr>
              <a:pPr/>
              <a:t>4/16/2011</a:t>
            </a:fld>
            <a:endParaRPr lang="en-US" b="1" dirty="0">
              <a:solidFill>
                <a:schemeClr val="tx1"/>
              </a:solidFill>
            </a:endParaRPr>
          </a:p>
        </p:txBody>
      </p:sp>
      <p:sp>
        <p:nvSpPr>
          <p:cNvPr id="5" name="Slide Number Placeholder 4"/>
          <p:cNvSpPr>
            <a:spLocks noGrp="1"/>
          </p:cNvSpPr>
          <p:nvPr>
            <p:ph type="sldNum" sz="quarter" idx="12"/>
          </p:nvPr>
        </p:nvSpPr>
        <p:spPr>
          <a:xfrm>
            <a:off x="7848600" y="6477000"/>
            <a:ext cx="1066800" cy="381000"/>
          </a:xfrm>
        </p:spPr>
        <p:txBody>
          <a:bodyPr/>
          <a:lstStyle/>
          <a:p>
            <a:fld id="{BFBBE0B6-51E4-4FC5-942A-B729C53CC604}" type="slidenum">
              <a:rPr lang="en-US" b="1" smtClean="0">
                <a:solidFill>
                  <a:schemeClr val="tx1"/>
                </a:solidFill>
              </a:rPr>
              <a:pPr/>
              <a:t>8</a:t>
            </a:fld>
            <a:endParaRPr lang="en-US" b="1" dirty="0">
              <a:solidFill>
                <a:schemeClr val="tx1"/>
              </a:solidFill>
            </a:endParaRPr>
          </a:p>
        </p:txBody>
      </p:sp>
      <p:pic>
        <p:nvPicPr>
          <p:cNvPr id="3076" name="Picture 4" descr="G:\PGU\کامپیوتر\ویروس\کوهن.jpg"/>
          <p:cNvPicPr>
            <a:picLocks noGrp="1" noChangeAspect="1" noChangeArrowheads="1"/>
          </p:cNvPicPr>
          <p:nvPr>
            <p:ph idx="1"/>
          </p:nvPr>
        </p:nvPicPr>
        <p:blipFill>
          <a:blip r:embed="rId3"/>
          <a:srcRect/>
          <a:stretch>
            <a:fillRect/>
          </a:stretch>
        </p:blipFill>
        <p:spPr bwMode="auto">
          <a:xfrm>
            <a:off x="1143000" y="609600"/>
            <a:ext cx="7772400" cy="5257800"/>
          </a:xfrm>
          <a:prstGeom prst="rect">
            <a:avLst/>
          </a:prstGeom>
          <a:ln>
            <a:noFill/>
          </a:ln>
          <a:effectLst>
            <a:softEdge rad="112500"/>
          </a:effectLst>
        </p:spPr>
      </p:pic>
      <p:pic>
        <p:nvPicPr>
          <p:cNvPr id="6" name="Picture 5" descr="pgu.bmp"/>
          <p:cNvPicPr>
            <a:picLocks noChangeAspect="1"/>
          </p:cNvPicPr>
          <p:nvPr/>
        </p:nvPicPr>
        <p:blipFill>
          <a:blip r:embed="rId4"/>
          <a:stretch>
            <a:fillRect/>
          </a:stretch>
        </p:blipFill>
        <p:spPr>
          <a:xfrm>
            <a:off x="0" y="0"/>
            <a:ext cx="576000" cy="590770"/>
          </a:xfrm>
          <a:prstGeom prst="rect">
            <a:avLst/>
          </a:prstGeom>
          <a:ln>
            <a:noFill/>
          </a:ln>
          <a:effectLst>
            <a:softEdge rad="112500"/>
          </a:effec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nodeType="withEffect">
                                  <p:stCondLst>
                                    <p:cond delay="0"/>
                                  </p:stCondLst>
                                  <p:iterate type="lt">
                                    <p:tmPct val="0"/>
                                  </p:iterate>
                                  <p:childTnLst>
                                    <p:animScale>
                                      <p:cBhvr>
                                        <p:cTn id="6" dur="2000" fill="hold"/>
                                        <p:tgtEl>
                                          <p:spTgt spid="3076"/>
                                        </p:tgtEl>
                                      </p:cBhvr>
                                      <p:by x="150000" y="150000"/>
                                    </p:animScale>
                                  </p:childTnLst>
                                </p:cTn>
                              </p:par>
                            </p:childTnLst>
                          </p:cTn>
                        </p:par>
                        <p:par>
                          <p:cTn id="7" fill="hold">
                            <p:stCondLst>
                              <p:cond delay="2000"/>
                            </p:stCondLst>
                            <p:childTnLst>
                              <p:par>
                                <p:cTn id="8" presetID="6" presetClass="emph" presetSubtype="0" fill="hold" nodeType="afterEffect">
                                  <p:stCondLst>
                                    <p:cond delay="0"/>
                                  </p:stCondLst>
                                  <p:iterate type="lt">
                                    <p:tmPct val="0"/>
                                  </p:iterate>
                                  <p:childTnLst>
                                    <p:animScale>
                                      <p:cBhvr>
                                        <p:cTn id="9" dur="2000" fill="hold"/>
                                        <p:tgtEl>
                                          <p:spTgt spid="3076"/>
                                        </p:tgtEl>
                                      </p:cBhvr>
                                      <p:by x="150000" y="150000"/>
                                    </p:animScale>
                                  </p:childTnLst>
                                </p:cTn>
                              </p:par>
                            </p:childTnLst>
                          </p:cTn>
                        </p:par>
                      </p:childTnLst>
                    </p:cTn>
                  </p:par>
                  <p:par>
                    <p:cTn id="10" fill="hold">
                      <p:stCondLst>
                        <p:cond delay="indefinite"/>
                      </p:stCondLst>
                      <p:childTnLst>
                        <p:par>
                          <p:cTn id="11" fill="hold">
                            <p:stCondLst>
                              <p:cond delay="0"/>
                            </p:stCondLst>
                            <p:childTnLst>
                              <p:par>
                                <p:cTn id="12" presetID="35" presetClass="exit" presetSubtype="0" fill="hold" nodeType="clickEffect">
                                  <p:stCondLst>
                                    <p:cond delay="0"/>
                                  </p:stCondLst>
                                  <p:iterate type="lt">
                                    <p:tmPct val="0"/>
                                  </p:iterate>
                                  <p:childTnLst>
                                    <p:animEffect transition="out" filter="fade">
                                      <p:cBhvr>
                                        <p:cTn id="13" dur="2000"/>
                                        <p:tgtEl>
                                          <p:spTgt spid="3076"/>
                                        </p:tgtEl>
                                      </p:cBhvr>
                                    </p:animEffect>
                                    <p:anim calcmode="lin" valueType="num">
                                      <p:cBhvr>
                                        <p:cTn id="14" dur="2000"/>
                                        <p:tgtEl>
                                          <p:spTgt spid="3076"/>
                                        </p:tgtEl>
                                        <p:attrNameLst>
                                          <p:attrName>style.rotation</p:attrName>
                                        </p:attrNameLst>
                                      </p:cBhvr>
                                      <p:tavLst>
                                        <p:tav tm="0">
                                          <p:val>
                                            <p:fltVal val="0"/>
                                          </p:val>
                                        </p:tav>
                                        <p:tav tm="100000">
                                          <p:val>
                                            <p:fltVal val="720"/>
                                          </p:val>
                                        </p:tav>
                                      </p:tavLst>
                                    </p:anim>
                                    <p:anim calcmode="lin" valueType="num">
                                      <p:cBhvr>
                                        <p:cTn id="15" dur="2000"/>
                                        <p:tgtEl>
                                          <p:spTgt spid="3076"/>
                                        </p:tgtEl>
                                        <p:attrNameLst>
                                          <p:attrName>ppt_h</p:attrName>
                                        </p:attrNameLst>
                                      </p:cBhvr>
                                      <p:tavLst>
                                        <p:tav tm="0">
                                          <p:val>
                                            <p:strVal val="ppt_h"/>
                                          </p:val>
                                        </p:tav>
                                        <p:tav tm="100000">
                                          <p:val>
                                            <p:fltVal val="0"/>
                                          </p:val>
                                        </p:tav>
                                      </p:tavLst>
                                    </p:anim>
                                    <p:anim calcmode="lin" valueType="num">
                                      <p:cBhvr>
                                        <p:cTn id="16" dur="2000"/>
                                        <p:tgtEl>
                                          <p:spTgt spid="3076"/>
                                        </p:tgtEl>
                                        <p:attrNameLst>
                                          <p:attrName>ppt_w</p:attrName>
                                        </p:attrNameLst>
                                      </p:cBhvr>
                                      <p:tavLst>
                                        <p:tav tm="0">
                                          <p:val>
                                            <p:strVal val="ppt_w"/>
                                          </p:val>
                                        </p:tav>
                                        <p:tav tm="100000">
                                          <p:val>
                                            <p:fltVal val="0"/>
                                          </p:val>
                                        </p:tav>
                                      </p:tavLst>
                                    </p:anim>
                                    <p:set>
                                      <p:cBhvr>
                                        <p:cTn id="17" dur="1" fill="hold">
                                          <p:stCondLst>
                                            <p:cond delay="1999"/>
                                          </p:stCondLst>
                                        </p:cTn>
                                        <p:tgtEl>
                                          <p:spTgt spid="307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04800" y="2667000"/>
            <a:ext cx="8686800" cy="841248"/>
          </a:xfrm>
        </p:spPr>
        <p:txBody>
          <a:bodyPr>
            <a:noAutofit/>
          </a:bodyPr>
          <a:lstStyle/>
          <a:p>
            <a:pPr algn="ctr"/>
            <a:r>
              <a:rPr lang="fa-IR" sz="8000" dirty="0" smtClean="0"/>
              <a:t>ویروس چیست؟</a:t>
            </a:r>
            <a:endParaRPr lang="en-US" sz="8000" dirty="0"/>
          </a:p>
        </p:txBody>
      </p:sp>
      <p:sp>
        <p:nvSpPr>
          <p:cNvPr id="4" name="Date Placeholder 3"/>
          <p:cNvSpPr>
            <a:spLocks noGrp="1"/>
          </p:cNvSpPr>
          <p:nvPr>
            <p:ph type="dt" sz="half" idx="10"/>
          </p:nvPr>
        </p:nvSpPr>
        <p:spPr>
          <a:xfrm>
            <a:off x="0" y="6569075"/>
            <a:ext cx="2514600" cy="288925"/>
          </a:xfrm>
        </p:spPr>
        <p:txBody>
          <a:bodyPr/>
          <a:lstStyle/>
          <a:p>
            <a:fld id="{780750E5-20A6-4DF9-B529-2AEF9B1E9C8C}" type="datetime1">
              <a:rPr lang="en-US" b="1" smtClean="0">
                <a:solidFill>
                  <a:schemeClr val="tx1"/>
                </a:solidFill>
              </a:rPr>
              <a:pPr/>
              <a:t>4/16/2011</a:t>
            </a:fld>
            <a:endParaRPr lang="en-US" b="1" dirty="0">
              <a:solidFill>
                <a:schemeClr val="tx1"/>
              </a:solidFill>
            </a:endParaRPr>
          </a:p>
        </p:txBody>
      </p:sp>
      <p:sp>
        <p:nvSpPr>
          <p:cNvPr id="5" name="Slide Number Placeholder 4"/>
          <p:cNvSpPr>
            <a:spLocks noGrp="1"/>
          </p:cNvSpPr>
          <p:nvPr>
            <p:ph type="sldNum" sz="quarter" idx="12"/>
          </p:nvPr>
        </p:nvSpPr>
        <p:spPr/>
        <p:txBody>
          <a:bodyPr/>
          <a:lstStyle/>
          <a:p>
            <a:fld id="{BFBBE0B6-51E4-4FC5-942A-B729C53CC604}" type="slidenum">
              <a:rPr lang="en-US" b="1" smtClean="0">
                <a:solidFill>
                  <a:schemeClr val="tx1"/>
                </a:solidFill>
              </a:rPr>
              <a:pPr/>
              <a:t>9</a:t>
            </a:fld>
            <a:endParaRPr lang="en-US" b="1" dirty="0">
              <a:solidFill>
                <a:schemeClr val="tx1"/>
              </a:solidFill>
            </a:endParaRPr>
          </a:p>
        </p:txBody>
      </p:sp>
      <p:pic>
        <p:nvPicPr>
          <p:cNvPr id="6" name="Picture 5" descr="pgu.bmp"/>
          <p:cNvPicPr>
            <a:picLocks noChangeAspect="1"/>
          </p:cNvPicPr>
          <p:nvPr/>
        </p:nvPicPr>
        <p:blipFill>
          <a:blip r:embed="rId3"/>
          <a:stretch>
            <a:fillRect/>
          </a:stretch>
        </p:blipFill>
        <p:spPr>
          <a:xfrm>
            <a:off x="0" y="0"/>
            <a:ext cx="576000" cy="590770"/>
          </a:xfrm>
          <a:prstGeom prst="rect">
            <a:avLst/>
          </a:prstGeom>
          <a:ln>
            <a:noFill/>
          </a:ln>
          <a:effectLst>
            <a:softEdge rad="112500"/>
          </a:effec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1" nodeType="with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1158</TotalTime>
  <Words>879</Words>
  <Application>Microsoft Office PowerPoint</Application>
  <PresentationFormat>On-screen Show (4:3)</PresentationFormat>
  <Paragraphs>181</Paragraphs>
  <Slides>36</Slides>
  <Notes>1</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Trek</vt:lpstr>
      <vt:lpstr>یاهو</vt:lpstr>
      <vt:lpstr>کامپیوتر و کاربرد آن در مدیریت    استاد طلعتیان    احسان امیدوار میثم حسینی    فروردین 1390  </vt:lpstr>
      <vt:lpstr>ویروس ها</vt:lpstr>
      <vt:lpstr>Slide 4</vt:lpstr>
      <vt:lpstr>تاریخچه</vt:lpstr>
      <vt:lpstr>Slide 6</vt:lpstr>
      <vt:lpstr>Slide 7</vt:lpstr>
      <vt:lpstr>Slide 8</vt:lpstr>
      <vt:lpstr>ویروس چیست؟</vt:lpstr>
      <vt:lpstr> ويروس به زبان ساده برنامه اي است که : </vt:lpstr>
      <vt:lpstr>عملکرد</vt:lpstr>
      <vt:lpstr>Slide 12</vt:lpstr>
      <vt:lpstr>Slide 13</vt:lpstr>
      <vt:lpstr>Slide 14</vt:lpstr>
      <vt:lpstr>انواع ویروس</vt:lpstr>
      <vt:lpstr>Slide 16</vt:lpstr>
      <vt:lpstr>Slide 17</vt:lpstr>
      <vt:lpstr>Slide 18</vt:lpstr>
      <vt:lpstr>Slide 19</vt:lpstr>
      <vt:lpstr>Slide 20</vt:lpstr>
      <vt:lpstr>علایم </vt:lpstr>
      <vt:lpstr>Slide 22</vt:lpstr>
      <vt:lpstr>هشدار های ویروسی</vt:lpstr>
      <vt:lpstr>Slide 24</vt:lpstr>
      <vt:lpstr>انسان ویروسی؟؟!!</vt:lpstr>
      <vt:lpstr>Slide 26</vt:lpstr>
      <vt:lpstr>با قربانیان!</vt:lpstr>
      <vt:lpstr>Slide 28</vt:lpstr>
      <vt:lpstr>استاکس نت</vt:lpstr>
      <vt:lpstr>Slide 30</vt:lpstr>
      <vt:lpstr>Slide 31</vt:lpstr>
      <vt:lpstr>به یاد داشته باشید!</vt:lpstr>
      <vt:lpstr>Slide 33</vt:lpstr>
      <vt:lpstr>منابع</vt:lpstr>
      <vt:lpstr>Slide 35</vt:lpstr>
      <vt:lpstr>پایان</vt:lpstr>
    </vt:vector>
  </TitlesOfParts>
  <Company>Office07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یاهو</dc:title>
  <dc:creator>Peyman</dc:creator>
  <cp:lastModifiedBy>Guest</cp:lastModifiedBy>
  <cp:revision>102</cp:revision>
  <dcterms:created xsi:type="dcterms:W3CDTF">2011-04-11T16:08:07Z</dcterms:created>
  <dcterms:modified xsi:type="dcterms:W3CDTF">2011-04-16T16:27:16Z</dcterms:modified>
</cp:coreProperties>
</file>