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drawing12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1.xml"/><Relationship Id="rId3" Type="http://schemas.openxmlformats.org/officeDocument/2006/relationships/slide" Target="../slides/slide6.xml"/><Relationship Id="rId7" Type="http://schemas.openxmlformats.org/officeDocument/2006/relationships/slide" Target="../slides/slide10.xml"/><Relationship Id="rId2" Type="http://schemas.openxmlformats.org/officeDocument/2006/relationships/slide" Target="../slides/slide5.xml"/><Relationship Id="rId1" Type="http://schemas.openxmlformats.org/officeDocument/2006/relationships/slide" Target="../slides/slide4.xml"/><Relationship Id="rId6" Type="http://schemas.openxmlformats.org/officeDocument/2006/relationships/slide" Target="../slides/slide9.xml"/><Relationship Id="rId5" Type="http://schemas.openxmlformats.org/officeDocument/2006/relationships/slide" Target="../slides/slide8.xml"/><Relationship Id="rId10" Type="http://schemas.openxmlformats.org/officeDocument/2006/relationships/slide" Target="../slides/slide13.xml"/><Relationship Id="rId4" Type="http://schemas.openxmlformats.org/officeDocument/2006/relationships/slide" Target="../slides/slide7.xml"/><Relationship Id="rId9" Type="http://schemas.openxmlformats.org/officeDocument/2006/relationships/slide" Target="../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41A4AE-A553-45F7-A146-F59FB4994E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EF6462-C869-487F-AC77-649652297772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  <a:cs typeface="B Homa" panose="00000400000000000000" pitchFamily="2" charset="-78"/>
            </a:rPr>
            <a:t>ابزارهای ذهن</a:t>
          </a:r>
          <a:endParaRPr lang="en-US" dirty="0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F26621CA-B7E7-4C06-9812-96B1283AEFD3}" type="parTrans" cxnId="{5655031E-7C82-46B8-8485-690A86377C37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4C9134AB-4266-4DDE-B778-590DC922F52C}" type="sibTrans" cxnId="{5655031E-7C82-46B8-8485-690A86377C37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2DE92F31-145A-4A64-8B7B-D6F0988B87CF}">
      <dgm:prSet phldrT="[Text]"/>
      <dgm:spPr/>
      <dgm:t>
        <a:bodyPr/>
        <a:lstStyle/>
        <a:p>
          <a:r>
            <a:rPr lang="fa-IR" dirty="0" smtClean="0">
              <a:solidFill>
                <a:schemeClr val="tx1"/>
              </a:solidFill>
              <a:cs typeface="B Homa" panose="00000400000000000000" pitchFamily="2" charset="-78"/>
            </a:rPr>
            <a:t>ابزارهای رهبری</a:t>
          </a:r>
          <a:endParaRPr lang="en-US" dirty="0">
            <a:solidFill>
              <a:schemeClr val="tx1"/>
            </a:solidFill>
            <a:cs typeface="B Homa" panose="00000400000000000000" pitchFamily="2" charset="-78"/>
          </a:endParaRP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1" action="ppaction://hlinksldjump"/>
          </dgm14:cNvPr>
        </a:ext>
      </dgm:extLst>
    </dgm:pt>
    <dgm:pt modelId="{FBA74E85-CDCE-4098-A512-4C0209AADC17}" type="parTrans" cxnId="{AF250B2C-F5F3-4E7D-ACFA-89977A99B91A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CEDA11DE-6EFB-4C65-8481-E706D59E3530}" type="sibTrans" cxnId="{AF250B2C-F5F3-4E7D-ACFA-89977A99B91A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3AB0BDE8-B774-4302-A437-330997250F01}">
      <dgm:prSet/>
      <dgm:spPr/>
      <dgm:t>
        <a:bodyPr/>
        <a:lstStyle/>
        <a:p>
          <a:r>
            <a:rPr lang="fa-IR" dirty="0" smtClean="0">
              <a:solidFill>
                <a:schemeClr val="tx1"/>
              </a:solidFill>
              <a:cs typeface="B Homa" panose="00000400000000000000" pitchFamily="2" charset="-78"/>
            </a:rPr>
            <a:t>ابزارهای حل مسئله	</a:t>
          </a: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2" action="ppaction://hlinksldjump"/>
          </dgm14:cNvPr>
        </a:ext>
      </dgm:extLst>
    </dgm:pt>
    <dgm:pt modelId="{60D1FA26-B8C7-4B51-9E04-2A9D95A3FD01}" type="parTrans" cxnId="{F3CA3BCB-230E-4C2C-8139-B1FFEC6FD620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704DD937-F6F0-48B7-B14B-6898B6E74BAF}" type="sibTrans" cxnId="{F3CA3BCB-230E-4C2C-8139-B1FFEC6FD620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5228706A-2EDA-4DFE-B9D8-8920F0024EDC}">
      <dgm:prSet/>
      <dgm:spPr/>
      <dgm:t>
        <a:bodyPr/>
        <a:lstStyle/>
        <a:p>
          <a:r>
            <a:rPr lang="fa-IR" smtClean="0">
              <a:solidFill>
                <a:schemeClr val="tx1"/>
              </a:solidFill>
              <a:cs typeface="B Homa" panose="00000400000000000000" pitchFamily="2" charset="-78"/>
            </a:rPr>
            <a:t>ابزارهای تصمیم گیری</a:t>
          </a:r>
          <a:endParaRPr lang="fa-IR" dirty="0" smtClean="0">
            <a:solidFill>
              <a:schemeClr val="tx1"/>
            </a:solidFill>
            <a:cs typeface="B Homa" panose="00000400000000000000" pitchFamily="2" charset="-78"/>
          </a:endParaRP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3" action="ppaction://hlinksldjump"/>
          </dgm14:cNvPr>
        </a:ext>
      </dgm:extLst>
    </dgm:pt>
    <dgm:pt modelId="{AE1F1BCC-D636-40A0-B195-8CA00FC4DA48}" type="parTrans" cxnId="{661EB7AC-882B-4E3A-B8D3-63A5CF32AA27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5AE675BE-ED2C-4EDA-A833-833E40BF9E02}" type="sibTrans" cxnId="{661EB7AC-882B-4E3A-B8D3-63A5CF32AA27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E1E86F93-0489-4C3D-8A33-011109945184}">
      <dgm:prSet/>
      <dgm:spPr/>
      <dgm:t>
        <a:bodyPr/>
        <a:lstStyle/>
        <a:p>
          <a:r>
            <a:rPr lang="fa-IR" smtClean="0">
              <a:solidFill>
                <a:schemeClr val="tx1"/>
              </a:solidFill>
              <a:cs typeface="B Homa" panose="00000400000000000000" pitchFamily="2" charset="-78"/>
            </a:rPr>
            <a:t>ابزارهای مدیریت پروژه</a:t>
          </a:r>
          <a:endParaRPr lang="fa-IR" dirty="0" smtClean="0">
            <a:solidFill>
              <a:schemeClr val="tx1"/>
            </a:solidFill>
            <a:cs typeface="B Homa" panose="00000400000000000000" pitchFamily="2" charset="-78"/>
          </a:endParaRP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4" action="ppaction://hlinksldjump"/>
          </dgm14:cNvPr>
        </a:ext>
      </dgm:extLst>
    </dgm:pt>
    <dgm:pt modelId="{20FFBF79-B0B4-4559-8C61-D6C2E933B43B}" type="parTrans" cxnId="{EA780EB7-C910-47F0-9E6E-58F1729F2C51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139A3457-04D1-4531-AA7A-24A7BB6ABAD3}" type="sibTrans" cxnId="{EA780EB7-C910-47F0-9E6E-58F1729F2C51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DD4F6018-B562-4DD1-9A52-E9F226D8DA72}">
      <dgm:prSet/>
      <dgm:spPr/>
      <dgm:t>
        <a:bodyPr/>
        <a:lstStyle/>
        <a:p>
          <a:r>
            <a:rPr lang="fa-IR" smtClean="0">
              <a:solidFill>
                <a:schemeClr val="tx1"/>
              </a:solidFill>
              <a:cs typeface="B Homa" panose="00000400000000000000" pitchFamily="2" charset="-78"/>
            </a:rPr>
            <a:t>ابزارهای خلاقیت</a:t>
          </a:r>
          <a:endParaRPr lang="fa-IR" dirty="0" smtClean="0">
            <a:solidFill>
              <a:schemeClr val="tx1"/>
            </a:solidFill>
            <a:cs typeface="B Homa" panose="00000400000000000000" pitchFamily="2" charset="-78"/>
          </a:endParaRP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5" action="ppaction://hlinksldjump"/>
          </dgm14:cNvPr>
        </a:ext>
      </dgm:extLst>
    </dgm:pt>
    <dgm:pt modelId="{7C2B23F8-51F6-430A-BDFC-9B8E96DC9F66}" type="parTrans" cxnId="{4D682DFF-48DC-44DB-A7F9-1854BDD8F11D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E2BC628D-8AC1-441B-93D5-1C414155ADF0}" type="sibTrans" cxnId="{4D682DFF-48DC-44DB-A7F9-1854BDD8F11D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B8B6280A-F1CD-4D34-B02F-3BC42E4F2795}">
      <dgm:prSet/>
      <dgm:spPr/>
      <dgm:t>
        <a:bodyPr/>
        <a:lstStyle/>
        <a:p>
          <a:r>
            <a:rPr lang="fa-IR" dirty="0" smtClean="0">
              <a:solidFill>
                <a:schemeClr val="tx1"/>
              </a:solidFill>
              <a:cs typeface="B Homa" panose="00000400000000000000" pitchFamily="2" charset="-78"/>
            </a:rPr>
            <a:t>ابزارهای مدیریت زمان</a:t>
          </a: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6" action="ppaction://hlinksldjump"/>
          </dgm14:cNvPr>
        </a:ext>
      </dgm:extLst>
    </dgm:pt>
    <dgm:pt modelId="{16387BB2-B376-47FD-AEFC-4EBF5AB5FBC0}" type="parTrans" cxnId="{64BA2250-A3C5-49FB-97A2-8E70A34CAC33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86A7BC61-8C56-47BC-A076-D459A38BAF58}" type="sibTrans" cxnId="{64BA2250-A3C5-49FB-97A2-8E70A34CAC33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38480338-CA48-4FB2-8D44-7BB7CA8ADA9B}">
      <dgm:prSet/>
      <dgm:spPr/>
      <dgm:t>
        <a:bodyPr/>
        <a:lstStyle/>
        <a:p>
          <a:r>
            <a:rPr lang="fa-IR" dirty="0" smtClean="0">
              <a:solidFill>
                <a:schemeClr val="tx1"/>
              </a:solidFill>
              <a:cs typeface="B Homa" panose="00000400000000000000" pitchFamily="2" charset="-78"/>
            </a:rPr>
            <a:t>ابزارهای مدیریت استرس</a:t>
          </a: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7" action="ppaction://hlinksldjump"/>
          </dgm14:cNvPr>
        </a:ext>
      </dgm:extLst>
    </dgm:pt>
    <dgm:pt modelId="{63B60B50-FC75-4749-BA60-0433FE7BEC54}" type="parTrans" cxnId="{CD6602F9-F086-4D93-9084-346000096E08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B68B300C-3525-4670-B5F0-4188DF292EB1}" type="sibTrans" cxnId="{CD6602F9-F086-4D93-9084-346000096E08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4A459B74-A052-4C86-B988-A1B510D94D83}">
      <dgm:prSet/>
      <dgm:spPr/>
      <dgm:t>
        <a:bodyPr/>
        <a:lstStyle/>
        <a:p>
          <a:r>
            <a:rPr lang="fa-IR" smtClean="0">
              <a:solidFill>
                <a:schemeClr val="tx1"/>
              </a:solidFill>
              <a:cs typeface="B Homa" panose="00000400000000000000" pitchFamily="2" charset="-78"/>
            </a:rPr>
            <a:t>ابزارهای مدیریت اطلاعات</a:t>
          </a:r>
          <a:endParaRPr lang="fa-IR" dirty="0" smtClean="0">
            <a:solidFill>
              <a:schemeClr val="tx1"/>
            </a:solidFill>
            <a:cs typeface="B Homa" panose="00000400000000000000" pitchFamily="2" charset="-78"/>
          </a:endParaRP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8" action="ppaction://hlinksldjump"/>
          </dgm14:cNvPr>
        </a:ext>
      </dgm:extLst>
    </dgm:pt>
    <dgm:pt modelId="{73BA04B7-CC0E-4768-802A-867BE7256CB0}" type="parTrans" cxnId="{2759A26C-0CDD-4A57-9F5F-C7777806EC19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BCF053D4-5591-4C17-A7F4-FBB2F7A5C589}" type="sibTrans" cxnId="{2759A26C-0CDD-4A57-9F5F-C7777806EC19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4760419B-E5F3-499E-B18F-114336A836CB}">
      <dgm:prSet/>
      <dgm:spPr/>
      <dgm:t>
        <a:bodyPr/>
        <a:lstStyle/>
        <a:p>
          <a:r>
            <a:rPr lang="fa-IR" smtClean="0">
              <a:solidFill>
                <a:schemeClr val="tx1"/>
              </a:solidFill>
              <a:cs typeface="B Homa" panose="00000400000000000000" pitchFamily="2" charset="-78"/>
            </a:rPr>
            <a:t>مهارت های ارتباطی</a:t>
          </a:r>
          <a:endParaRPr lang="fa-IR" dirty="0" smtClean="0">
            <a:solidFill>
              <a:schemeClr val="tx1"/>
            </a:solidFill>
            <a:cs typeface="B Homa" panose="00000400000000000000" pitchFamily="2" charset="-78"/>
          </a:endParaRP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9" action="ppaction://hlinksldjump"/>
          </dgm14:cNvPr>
        </a:ext>
      </dgm:extLst>
    </dgm:pt>
    <dgm:pt modelId="{79DA345A-38AC-4E53-99EB-06C2387DC7E4}" type="parTrans" cxnId="{67C02183-06B0-4240-871D-9201DA30B2F3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DDDB744C-3D52-436F-8D18-13C224C63469}" type="sibTrans" cxnId="{67C02183-06B0-4240-871D-9201DA30B2F3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8FAE6565-2D54-4362-8687-D5C68FE19AA5}">
      <dgm:prSet/>
      <dgm:spPr/>
      <dgm:t>
        <a:bodyPr/>
        <a:lstStyle/>
        <a:p>
          <a:r>
            <a:rPr lang="fa-IR" smtClean="0">
              <a:solidFill>
                <a:schemeClr val="tx1"/>
              </a:solidFill>
              <a:cs typeface="B Homa" panose="00000400000000000000" pitchFamily="2" charset="-78"/>
            </a:rPr>
            <a:t>ابزارهای تقویت حافظه</a:t>
          </a:r>
          <a:endParaRPr lang="en-US" dirty="0">
            <a:solidFill>
              <a:schemeClr val="tx1"/>
            </a:solidFill>
            <a:cs typeface="B Homa" panose="00000400000000000000" pitchFamily="2" charset="-78"/>
          </a:endParaRPr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10" action="ppaction://hlinksldjump"/>
          </dgm14:cNvPr>
        </a:ext>
      </dgm:extLst>
    </dgm:pt>
    <dgm:pt modelId="{FF31B689-FC62-4785-AD57-ED7B69872B74}" type="sibTrans" cxnId="{F7CE9984-BB7F-47D7-A451-DB9288B5940D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494B9F16-3EE7-4BBA-A6E6-1A8EDB4CD3B0}" type="parTrans" cxnId="{F7CE9984-BB7F-47D7-A451-DB9288B5940D}">
      <dgm:prSet/>
      <dgm:spPr/>
      <dgm:t>
        <a:bodyPr/>
        <a:lstStyle/>
        <a:p>
          <a:endParaRPr lang="en-US">
            <a:solidFill>
              <a:schemeClr val="tx1"/>
            </a:solidFill>
            <a:cs typeface="B Homa" panose="00000400000000000000" pitchFamily="2" charset="-78"/>
          </a:endParaRPr>
        </a:p>
      </dgm:t>
    </dgm:pt>
    <dgm:pt modelId="{66EBA0FB-AF5F-4061-910E-2076F7068A99}" type="pres">
      <dgm:prSet presAssocID="{C341A4AE-A553-45F7-A146-F59FB4994E65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9342D2-189E-4993-B41D-0E660CADDCD6}" type="pres">
      <dgm:prSet presAssocID="{D6EF6462-C869-487F-AC77-649652297772}" presName="root1" presStyleCnt="0"/>
      <dgm:spPr/>
    </dgm:pt>
    <dgm:pt modelId="{50C0E287-0CB8-40F1-A4E0-C6379F838948}" type="pres">
      <dgm:prSet presAssocID="{D6EF6462-C869-487F-AC77-64965229777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229EA2-26E4-492A-9622-E4053839E6FB}" type="pres">
      <dgm:prSet presAssocID="{D6EF6462-C869-487F-AC77-649652297772}" presName="level2hierChild" presStyleCnt="0"/>
      <dgm:spPr/>
    </dgm:pt>
    <dgm:pt modelId="{1236D73B-0710-4014-84D3-7B16F73B3CB1}" type="pres">
      <dgm:prSet presAssocID="{FBA74E85-CDCE-4098-A512-4C0209AADC17}" presName="conn2-1" presStyleLbl="parChTrans1D2" presStyleIdx="0" presStyleCnt="10"/>
      <dgm:spPr/>
      <dgm:t>
        <a:bodyPr/>
        <a:lstStyle/>
        <a:p>
          <a:endParaRPr lang="en-US"/>
        </a:p>
      </dgm:t>
    </dgm:pt>
    <dgm:pt modelId="{936DB7B6-E843-4A74-8FFA-0B4E5109FD0A}" type="pres">
      <dgm:prSet presAssocID="{FBA74E85-CDCE-4098-A512-4C0209AADC17}" presName="connTx" presStyleLbl="parChTrans1D2" presStyleIdx="0" presStyleCnt="10"/>
      <dgm:spPr/>
      <dgm:t>
        <a:bodyPr/>
        <a:lstStyle/>
        <a:p>
          <a:endParaRPr lang="en-US"/>
        </a:p>
      </dgm:t>
    </dgm:pt>
    <dgm:pt modelId="{5D3CBE90-1144-4F18-AF96-92CCCEF6663D}" type="pres">
      <dgm:prSet presAssocID="{2DE92F31-145A-4A64-8B7B-D6F0988B87CF}" presName="root2" presStyleCnt="0"/>
      <dgm:spPr/>
    </dgm:pt>
    <dgm:pt modelId="{65FAA1C9-5977-42A1-A6F7-3A220827CFA1}" type="pres">
      <dgm:prSet presAssocID="{2DE92F31-145A-4A64-8B7B-D6F0988B87CF}" presName="LevelTwoTextNode" presStyleLbl="node2" presStyleIdx="0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9C60BF-3811-4F2D-A99C-70BB9EEADD4F}" type="pres">
      <dgm:prSet presAssocID="{2DE92F31-145A-4A64-8B7B-D6F0988B87CF}" presName="level3hierChild" presStyleCnt="0"/>
      <dgm:spPr/>
    </dgm:pt>
    <dgm:pt modelId="{FB3D6C9A-A58E-4DD7-86ED-46CF66975006}" type="pres">
      <dgm:prSet presAssocID="{60D1FA26-B8C7-4B51-9E04-2A9D95A3FD01}" presName="conn2-1" presStyleLbl="parChTrans1D2" presStyleIdx="1" presStyleCnt="10"/>
      <dgm:spPr/>
      <dgm:t>
        <a:bodyPr/>
        <a:lstStyle/>
        <a:p>
          <a:endParaRPr lang="en-US"/>
        </a:p>
      </dgm:t>
    </dgm:pt>
    <dgm:pt modelId="{A5399F86-FA3C-4558-B0AA-DD7E74C8105E}" type="pres">
      <dgm:prSet presAssocID="{60D1FA26-B8C7-4B51-9E04-2A9D95A3FD01}" presName="connTx" presStyleLbl="parChTrans1D2" presStyleIdx="1" presStyleCnt="10"/>
      <dgm:spPr/>
      <dgm:t>
        <a:bodyPr/>
        <a:lstStyle/>
        <a:p>
          <a:endParaRPr lang="en-US"/>
        </a:p>
      </dgm:t>
    </dgm:pt>
    <dgm:pt modelId="{07627C9A-AA1A-4034-8499-D7ABC859E88F}" type="pres">
      <dgm:prSet presAssocID="{3AB0BDE8-B774-4302-A437-330997250F01}" presName="root2" presStyleCnt="0"/>
      <dgm:spPr/>
    </dgm:pt>
    <dgm:pt modelId="{95DDCFBF-A382-4E57-B545-C9EB40FFC13F}" type="pres">
      <dgm:prSet presAssocID="{3AB0BDE8-B774-4302-A437-330997250F01}" presName="LevelTwoTextNode" presStyleLbl="node2" presStyleIdx="1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B51E8E-0E7B-42E9-9FCE-AC3466A3611E}" type="pres">
      <dgm:prSet presAssocID="{3AB0BDE8-B774-4302-A437-330997250F01}" presName="level3hierChild" presStyleCnt="0"/>
      <dgm:spPr/>
    </dgm:pt>
    <dgm:pt modelId="{D645FE7D-74C8-4FDE-9C9D-59946D4FB515}" type="pres">
      <dgm:prSet presAssocID="{AE1F1BCC-D636-40A0-B195-8CA00FC4DA48}" presName="conn2-1" presStyleLbl="parChTrans1D2" presStyleIdx="2" presStyleCnt="10"/>
      <dgm:spPr/>
      <dgm:t>
        <a:bodyPr/>
        <a:lstStyle/>
        <a:p>
          <a:endParaRPr lang="en-US"/>
        </a:p>
      </dgm:t>
    </dgm:pt>
    <dgm:pt modelId="{BA68B164-7965-4CE1-8E0C-BC889B42B936}" type="pres">
      <dgm:prSet presAssocID="{AE1F1BCC-D636-40A0-B195-8CA00FC4DA48}" presName="connTx" presStyleLbl="parChTrans1D2" presStyleIdx="2" presStyleCnt="10"/>
      <dgm:spPr/>
      <dgm:t>
        <a:bodyPr/>
        <a:lstStyle/>
        <a:p>
          <a:endParaRPr lang="en-US"/>
        </a:p>
      </dgm:t>
    </dgm:pt>
    <dgm:pt modelId="{224628C7-F79E-4899-BB45-7BEFF9805793}" type="pres">
      <dgm:prSet presAssocID="{5228706A-2EDA-4DFE-B9D8-8920F0024EDC}" presName="root2" presStyleCnt="0"/>
      <dgm:spPr/>
    </dgm:pt>
    <dgm:pt modelId="{A68EF0C0-CCA9-485A-A2CD-D9045B890812}" type="pres">
      <dgm:prSet presAssocID="{5228706A-2EDA-4DFE-B9D8-8920F0024EDC}" presName="LevelTwoTextNode" presStyleLbl="node2" presStyleIdx="2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EB0965-CE88-4B56-B12A-CA1C72BBD79C}" type="pres">
      <dgm:prSet presAssocID="{5228706A-2EDA-4DFE-B9D8-8920F0024EDC}" presName="level3hierChild" presStyleCnt="0"/>
      <dgm:spPr/>
    </dgm:pt>
    <dgm:pt modelId="{B6E3722B-05C8-4935-9C72-F6483F9C17FD}" type="pres">
      <dgm:prSet presAssocID="{20FFBF79-B0B4-4559-8C61-D6C2E933B43B}" presName="conn2-1" presStyleLbl="parChTrans1D2" presStyleIdx="3" presStyleCnt="10"/>
      <dgm:spPr/>
      <dgm:t>
        <a:bodyPr/>
        <a:lstStyle/>
        <a:p>
          <a:endParaRPr lang="en-US"/>
        </a:p>
      </dgm:t>
    </dgm:pt>
    <dgm:pt modelId="{26B009C4-F98E-48A2-99D7-8BCECF5E2218}" type="pres">
      <dgm:prSet presAssocID="{20FFBF79-B0B4-4559-8C61-D6C2E933B43B}" presName="connTx" presStyleLbl="parChTrans1D2" presStyleIdx="3" presStyleCnt="10"/>
      <dgm:spPr/>
      <dgm:t>
        <a:bodyPr/>
        <a:lstStyle/>
        <a:p>
          <a:endParaRPr lang="en-US"/>
        </a:p>
      </dgm:t>
    </dgm:pt>
    <dgm:pt modelId="{3DB90C17-E665-4554-9104-15C8DFD7F675}" type="pres">
      <dgm:prSet presAssocID="{E1E86F93-0489-4C3D-8A33-011109945184}" presName="root2" presStyleCnt="0"/>
      <dgm:spPr/>
    </dgm:pt>
    <dgm:pt modelId="{3C9ED8F7-1A1F-4465-A1CA-D1D72BD6783D}" type="pres">
      <dgm:prSet presAssocID="{E1E86F93-0489-4C3D-8A33-011109945184}" presName="LevelTwoTextNode" presStyleLbl="node2" presStyleIdx="3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D689E7-FF78-4A09-BBEE-4073ED38BA20}" type="pres">
      <dgm:prSet presAssocID="{E1E86F93-0489-4C3D-8A33-011109945184}" presName="level3hierChild" presStyleCnt="0"/>
      <dgm:spPr/>
    </dgm:pt>
    <dgm:pt modelId="{A67ADF56-B272-41C0-A18F-04D575681D4B}" type="pres">
      <dgm:prSet presAssocID="{7C2B23F8-51F6-430A-BDFC-9B8E96DC9F66}" presName="conn2-1" presStyleLbl="parChTrans1D2" presStyleIdx="4" presStyleCnt="10"/>
      <dgm:spPr/>
      <dgm:t>
        <a:bodyPr/>
        <a:lstStyle/>
        <a:p>
          <a:endParaRPr lang="en-US"/>
        </a:p>
      </dgm:t>
    </dgm:pt>
    <dgm:pt modelId="{05C5715D-8C9F-4510-A3C5-DC48F857108F}" type="pres">
      <dgm:prSet presAssocID="{7C2B23F8-51F6-430A-BDFC-9B8E96DC9F66}" presName="connTx" presStyleLbl="parChTrans1D2" presStyleIdx="4" presStyleCnt="10"/>
      <dgm:spPr/>
      <dgm:t>
        <a:bodyPr/>
        <a:lstStyle/>
        <a:p>
          <a:endParaRPr lang="en-US"/>
        </a:p>
      </dgm:t>
    </dgm:pt>
    <dgm:pt modelId="{1D021767-4BCB-4998-91FF-C4C78A2A2A20}" type="pres">
      <dgm:prSet presAssocID="{DD4F6018-B562-4DD1-9A52-E9F226D8DA72}" presName="root2" presStyleCnt="0"/>
      <dgm:spPr/>
    </dgm:pt>
    <dgm:pt modelId="{5968387B-F77B-411F-80B6-8F292B911912}" type="pres">
      <dgm:prSet presAssocID="{DD4F6018-B562-4DD1-9A52-E9F226D8DA72}" presName="LevelTwoTextNode" presStyleLbl="node2" presStyleIdx="4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859921-5392-4B8E-9D4F-82CDF340D05A}" type="pres">
      <dgm:prSet presAssocID="{DD4F6018-B562-4DD1-9A52-E9F226D8DA72}" presName="level3hierChild" presStyleCnt="0"/>
      <dgm:spPr/>
    </dgm:pt>
    <dgm:pt modelId="{24D56BC3-26BE-45FB-AAA4-FB657A21FB4C}" type="pres">
      <dgm:prSet presAssocID="{16387BB2-B376-47FD-AEFC-4EBF5AB5FBC0}" presName="conn2-1" presStyleLbl="parChTrans1D2" presStyleIdx="5" presStyleCnt="10"/>
      <dgm:spPr/>
      <dgm:t>
        <a:bodyPr/>
        <a:lstStyle/>
        <a:p>
          <a:endParaRPr lang="en-US"/>
        </a:p>
      </dgm:t>
    </dgm:pt>
    <dgm:pt modelId="{C84E4135-6B3E-41B0-AAC2-40A004D1CDE9}" type="pres">
      <dgm:prSet presAssocID="{16387BB2-B376-47FD-AEFC-4EBF5AB5FBC0}" presName="connTx" presStyleLbl="parChTrans1D2" presStyleIdx="5" presStyleCnt="10"/>
      <dgm:spPr/>
      <dgm:t>
        <a:bodyPr/>
        <a:lstStyle/>
        <a:p>
          <a:endParaRPr lang="en-US"/>
        </a:p>
      </dgm:t>
    </dgm:pt>
    <dgm:pt modelId="{68C36EC4-E428-433E-B81C-0FD6811AE19C}" type="pres">
      <dgm:prSet presAssocID="{B8B6280A-F1CD-4D34-B02F-3BC42E4F2795}" presName="root2" presStyleCnt="0"/>
      <dgm:spPr/>
    </dgm:pt>
    <dgm:pt modelId="{ADFBFCB7-4450-4F47-B17C-5C903C3A7C35}" type="pres">
      <dgm:prSet presAssocID="{B8B6280A-F1CD-4D34-B02F-3BC42E4F2795}" presName="LevelTwoTextNode" presStyleLbl="node2" presStyleIdx="5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1157C2-2F6D-4955-9A6F-BE1EECD77F16}" type="pres">
      <dgm:prSet presAssocID="{B8B6280A-F1CD-4D34-B02F-3BC42E4F2795}" presName="level3hierChild" presStyleCnt="0"/>
      <dgm:spPr/>
    </dgm:pt>
    <dgm:pt modelId="{88CFABCA-1408-4DC6-A442-67DAA08AD427}" type="pres">
      <dgm:prSet presAssocID="{63B60B50-FC75-4749-BA60-0433FE7BEC54}" presName="conn2-1" presStyleLbl="parChTrans1D2" presStyleIdx="6" presStyleCnt="10"/>
      <dgm:spPr/>
      <dgm:t>
        <a:bodyPr/>
        <a:lstStyle/>
        <a:p>
          <a:endParaRPr lang="en-US"/>
        </a:p>
      </dgm:t>
    </dgm:pt>
    <dgm:pt modelId="{E7D884C6-C94C-43D0-975D-1F02CCABA4A3}" type="pres">
      <dgm:prSet presAssocID="{63B60B50-FC75-4749-BA60-0433FE7BEC54}" presName="connTx" presStyleLbl="parChTrans1D2" presStyleIdx="6" presStyleCnt="10"/>
      <dgm:spPr/>
      <dgm:t>
        <a:bodyPr/>
        <a:lstStyle/>
        <a:p>
          <a:endParaRPr lang="en-US"/>
        </a:p>
      </dgm:t>
    </dgm:pt>
    <dgm:pt modelId="{F0323D77-9D4D-4958-9451-3B38D2B6D124}" type="pres">
      <dgm:prSet presAssocID="{38480338-CA48-4FB2-8D44-7BB7CA8ADA9B}" presName="root2" presStyleCnt="0"/>
      <dgm:spPr/>
    </dgm:pt>
    <dgm:pt modelId="{772BAB4E-CDEC-4044-A131-8F495FE42641}" type="pres">
      <dgm:prSet presAssocID="{38480338-CA48-4FB2-8D44-7BB7CA8ADA9B}" presName="LevelTwoTextNode" presStyleLbl="node2" presStyleIdx="6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9A640D-1324-403E-834A-04384510234D}" type="pres">
      <dgm:prSet presAssocID="{38480338-CA48-4FB2-8D44-7BB7CA8ADA9B}" presName="level3hierChild" presStyleCnt="0"/>
      <dgm:spPr/>
    </dgm:pt>
    <dgm:pt modelId="{8DD2440D-77C1-45E0-9775-F4184CA403F5}" type="pres">
      <dgm:prSet presAssocID="{73BA04B7-CC0E-4768-802A-867BE7256CB0}" presName="conn2-1" presStyleLbl="parChTrans1D2" presStyleIdx="7" presStyleCnt="10"/>
      <dgm:spPr/>
      <dgm:t>
        <a:bodyPr/>
        <a:lstStyle/>
        <a:p>
          <a:endParaRPr lang="en-US"/>
        </a:p>
      </dgm:t>
    </dgm:pt>
    <dgm:pt modelId="{02FA3BC1-7349-4C27-88FA-92D3EA375128}" type="pres">
      <dgm:prSet presAssocID="{73BA04B7-CC0E-4768-802A-867BE7256CB0}" presName="connTx" presStyleLbl="parChTrans1D2" presStyleIdx="7" presStyleCnt="10"/>
      <dgm:spPr/>
      <dgm:t>
        <a:bodyPr/>
        <a:lstStyle/>
        <a:p>
          <a:endParaRPr lang="en-US"/>
        </a:p>
      </dgm:t>
    </dgm:pt>
    <dgm:pt modelId="{49B97283-6B01-46DB-873E-7E66FDC5EAF7}" type="pres">
      <dgm:prSet presAssocID="{4A459B74-A052-4C86-B988-A1B510D94D83}" presName="root2" presStyleCnt="0"/>
      <dgm:spPr/>
    </dgm:pt>
    <dgm:pt modelId="{C4486D34-5950-4204-8CF8-1D822ABBC567}" type="pres">
      <dgm:prSet presAssocID="{4A459B74-A052-4C86-B988-A1B510D94D83}" presName="LevelTwoTextNode" presStyleLbl="node2" presStyleIdx="7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6DC422-4475-4736-992D-140FFC09FD8D}" type="pres">
      <dgm:prSet presAssocID="{4A459B74-A052-4C86-B988-A1B510D94D83}" presName="level3hierChild" presStyleCnt="0"/>
      <dgm:spPr/>
    </dgm:pt>
    <dgm:pt modelId="{464563DB-97F9-47AE-B6C9-5B7FB554FE99}" type="pres">
      <dgm:prSet presAssocID="{79DA345A-38AC-4E53-99EB-06C2387DC7E4}" presName="conn2-1" presStyleLbl="parChTrans1D2" presStyleIdx="8" presStyleCnt="10"/>
      <dgm:spPr/>
      <dgm:t>
        <a:bodyPr/>
        <a:lstStyle/>
        <a:p>
          <a:endParaRPr lang="en-US"/>
        </a:p>
      </dgm:t>
    </dgm:pt>
    <dgm:pt modelId="{5CA84156-A446-4119-920C-21ABD6ACF8AC}" type="pres">
      <dgm:prSet presAssocID="{79DA345A-38AC-4E53-99EB-06C2387DC7E4}" presName="connTx" presStyleLbl="parChTrans1D2" presStyleIdx="8" presStyleCnt="10"/>
      <dgm:spPr/>
      <dgm:t>
        <a:bodyPr/>
        <a:lstStyle/>
        <a:p>
          <a:endParaRPr lang="en-US"/>
        </a:p>
      </dgm:t>
    </dgm:pt>
    <dgm:pt modelId="{650482BA-357E-4292-BBDD-1031044BB819}" type="pres">
      <dgm:prSet presAssocID="{4760419B-E5F3-499E-B18F-114336A836CB}" presName="root2" presStyleCnt="0"/>
      <dgm:spPr/>
    </dgm:pt>
    <dgm:pt modelId="{1238B50A-A423-4A4E-9351-DEF3E935F107}" type="pres">
      <dgm:prSet presAssocID="{4760419B-E5F3-499E-B18F-114336A836CB}" presName="LevelTwoTextNode" presStyleLbl="node2" presStyleIdx="8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D64AAE-E190-495F-89DB-647B274621EB}" type="pres">
      <dgm:prSet presAssocID="{4760419B-E5F3-499E-B18F-114336A836CB}" presName="level3hierChild" presStyleCnt="0"/>
      <dgm:spPr/>
    </dgm:pt>
    <dgm:pt modelId="{1FF0A3D5-8001-44DF-B85D-EE71EC7B07DD}" type="pres">
      <dgm:prSet presAssocID="{494B9F16-3EE7-4BBA-A6E6-1A8EDB4CD3B0}" presName="conn2-1" presStyleLbl="parChTrans1D2" presStyleIdx="9" presStyleCnt="10"/>
      <dgm:spPr/>
      <dgm:t>
        <a:bodyPr/>
        <a:lstStyle/>
        <a:p>
          <a:endParaRPr lang="en-US"/>
        </a:p>
      </dgm:t>
    </dgm:pt>
    <dgm:pt modelId="{4B29F1FB-61AC-4C3E-8B82-A0434762E5A8}" type="pres">
      <dgm:prSet presAssocID="{494B9F16-3EE7-4BBA-A6E6-1A8EDB4CD3B0}" presName="connTx" presStyleLbl="parChTrans1D2" presStyleIdx="9" presStyleCnt="10"/>
      <dgm:spPr/>
      <dgm:t>
        <a:bodyPr/>
        <a:lstStyle/>
        <a:p>
          <a:endParaRPr lang="en-US"/>
        </a:p>
      </dgm:t>
    </dgm:pt>
    <dgm:pt modelId="{7D5B661A-A8BA-460E-8555-D7F2D3865EEF}" type="pres">
      <dgm:prSet presAssocID="{8FAE6565-2D54-4362-8687-D5C68FE19AA5}" presName="root2" presStyleCnt="0"/>
      <dgm:spPr/>
    </dgm:pt>
    <dgm:pt modelId="{7BE8FB7F-D62D-4B11-8A97-5D97D6A991A1}" type="pres">
      <dgm:prSet presAssocID="{8FAE6565-2D54-4362-8687-D5C68FE19AA5}" presName="LevelTwoTextNode" presStyleLbl="node2" presStyleIdx="9" presStyleCnt="10" custScaleX="1784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3626DA-5891-47D5-BD04-DFB68A554AED}" type="pres">
      <dgm:prSet presAssocID="{8FAE6565-2D54-4362-8687-D5C68FE19AA5}" presName="level3hierChild" presStyleCnt="0"/>
      <dgm:spPr/>
    </dgm:pt>
  </dgm:ptLst>
  <dgm:cxnLst>
    <dgm:cxn modelId="{92D82961-07C3-4C85-9C97-10301CC8833E}" type="presOf" srcId="{63B60B50-FC75-4749-BA60-0433FE7BEC54}" destId="{88CFABCA-1408-4DC6-A442-67DAA08AD427}" srcOrd="0" destOrd="0" presId="urn:microsoft.com/office/officeart/2008/layout/HorizontalMultiLevelHierarchy"/>
    <dgm:cxn modelId="{661EB7AC-882B-4E3A-B8D3-63A5CF32AA27}" srcId="{D6EF6462-C869-487F-AC77-649652297772}" destId="{5228706A-2EDA-4DFE-B9D8-8920F0024EDC}" srcOrd="2" destOrd="0" parTransId="{AE1F1BCC-D636-40A0-B195-8CA00FC4DA48}" sibTransId="{5AE675BE-ED2C-4EDA-A833-833E40BF9E02}"/>
    <dgm:cxn modelId="{64BA2250-A3C5-49FB-97A2-8E70A34CAC33}" srcId="{D6EF6462-C869-487F-AC77-649652297772}" destId="{B8B6280A-F1CD-4D34-B02F-3BC42E4F2795}" srcOrd="5" destOrd="0" parTransId="{16387BB2-B376-47FD-AEFC-4EBF5AB5FBC0}" sibTransId="{86A7BC61-8C56-47BC-A076-D459A38BAF58}"/>
    <dgm:cxn modelId="{2109D546-E36F-4CE9-89AE-4C18F3C5A8BF}" type="presOf" srcId="{AE1F1BCC-D636-40A0-B195-8CA00FC4DA48}" destId="{BA68B164-7965-4CE1-8E0C-BC889B42B936}" srcOrd="1" destOrd="0" presId="urn:microsoft.com/office/officeart/2008/layout/HorizontalMultiLevelHierarchy"/>
    <dgm:cxn modelId="{25F3392E-F357-4314-B9EB-CB9049DDFB65}" type="presOf" srcId="{38480338-CA48-4FB2-8D44-7BB7CA8ADA9B}" destId="{772BAB4E-CDEC-4044-A131-8F495FE42641}" srcOrd="0" destOrd="0" presId="urn:microsoft.com/office/officeart/2008/layout/HorizontalMultiLevelHierarchy"/>
    <dgm:cxn modelId="{A4FFD1E3-B376-4076-8D19-BDDA0C4A7B4C}" type="presOf" srcId="{FBA74E85-CDCE-4098-A512-4C0209AADC17}" destId="{1236D73B-0710-4014-84D3-7B16F73B3CB1}" srcOrd="0" destOrd="0" presId="urn:microsoft.com/office/officeart/2008/layout/HorizontalMultiLevelHierarchy"/>
    <dgm:cxn modelId="{3D1F8905-277D-45D6-9A35-458474B5D3D2}" type="presOf" srcId="{DD4F6018-B562-4DD1-9A52-E9F226D8DA72}" destId="{5968387B-F77B-411F-80B6-8F292B911912}" srcOrd="0" destOrd="0" presId="urn:microsoft.com/office/officeart/2008/layout/HorizontalMultiLevelHierarchy"/>
    <dgm:cxn modelId="{4D682DFF-48DC-44DB-A7F9-1854BDD8F11D}" srcId="{D6EF6462-C869-487F-AC77-649652297772}" destId="{DD4F6018-B562-4DD1-9A52-E9F226D8DA72}" srcOrd="4" destOrd="0" parTransId="{7C2B23F8-51F6-430A-BDFC-9B8E96DC9F66}" sibTransId="{E2BC628D-8AC1-441B-93D5-1C414155ADF0}"/>
    <dgm:cxn modelId="{2B9394C8-D295-43C3-93BF-2E42524CD828}" type="presOf" srcId="{8FAE6565-2D54-4362-8687-D5C68FE19AA5}" destId="{7BE8FB7F-D62D-4B11-8A97-5D97D6A991A1}" srcOrd="0" destOrd="0" presId="urn:microsoft.com/office/officeart/2008/layout/HorizontalMultiLevelHierarchy"/>
    <dgm:cxn modelId="{D347A82C-E795-40C8-BE98-3A15FE6DA9AA}" type="presOf" srcId="{3AB0BDE8-B774-4302-A437-330997250F01}" destId="{95DDCFBF-A382-4E57-B545-C9EB40FFC13F}" srcOrd="0" destOrd="0" presId="urn:microsoft.com/office/officeart/2008/layout/HorizontalMultiLevelHierarchy"/>
    <dgm:cxn modelId="{F61973C8-093E-455F-BF1D-CB3193EBD6AD}" type="presOf" srcId="{B8B6280A-F1CD-4D34-B02F-3BC42E4F2795}" destId="{ADFBFCB7-4450-4F47-B17C-5C903C3A7C35}" srcOrd="0" destOrd="0" presId="urn:microsoft.com/office/officeart/2008/layout/HorizontalMultiLevelHierarchy"/>
    <dgm:cxn modelId="{BD3110E7-0523-4DAA-8209-3E811FA101AA}" type="presOf" srcId="{63B60B50-FC75-4749-BA60-0433FE7BEC54}" destId="{E7D884C6-C94C-43D0-975D-1F02CCABA4A3}" srcOrd="1" destOrd="0" presId="urn:microsoft.com/office/officeart/2008/layout/HorizontalMultiLevelHierarchy"/>
    <dgm:cxn modelId="{CB7553CF-4DA3-487E-BECD-5554136E0DEA}" type="presOf" srcId="{5228706A-2EDA-4DFE-B9D8-8920F0024EDC}" destId="{A68EF0C0-CCA9-485A-A2CD-D9045B890812}" srcOrd="0" destOrd="0" presId="urn:microsoft.com/office/officeart/2008/layout/HorizontalMultiLevelHierarchy"/>
    <dgm:cxn modelId="{221135C8-0892-41FB-AD6A-42A84B3C92F4}" type="presOf" srcId="{79DA345A-38AC-4E53-99EB-06C2387DC7E4}" destId="{5CA84156-A446-4119-920C-21ABD6ACF8AC}" srcOrd="1" destOrd="0" presId="urn:microsoft.com/office/officeart/2008/layout/HorizontalMultiLevelHierarchy"/>
    <dgm:cxn modelId="{F3CA3BCB-230E-4C2C-8139-B1FFEC6FD620}" srcId="{D6EF6462-C869-487F-AC77-649652297772}" destId="{3AB0BDE8-B774-4302-A437-330997250F01}" srcOrd="1" destOrd="0" parTransId="{60D1FA26-B8C7-4B51-9E04-2A9D95A3FD01}" sibTransId="{704DD937-F6F0-48B7-B14B-6898B6E74BAF}"/>
    <dgm:cxn modelId="{91150B9D-7439-40AC-A5D0-59940FF3CEA7}" type="presOf" srcId="{60D1FA26-B8C7-4B51-9E04-2A9D95A3FD01}" destId="{A5399F86-FA3C-4558-B0AA-DD7E74C8105E}" srcOrd="1" destOrd="0" presId="urn:microsoft.com/office/officeart/2008/layout/HorizontalMultiLevelHierarchy"/>
    <dgm:cxn modelId="{CC1D98CB-9B6B-4116-ABF5-EA703C690062}" type="presOf" srcId="{D6EF6462-C869-487F-AC77-649652297772}" destId="{50C0E287-0CB8-40F1-A4E0-C6379F838948}" srcOrd="0" destOrd="0" presId="urn:microsoft.com/office/officeart/2008/layout/HorizontalMultiLevelHierarchy"/>
    <dgm:cxn modelId="{AF250B2C-F5F3-4E7D-ACFA-89977A99B91A}" srcId="{D6EF6462-C869-487F-AC77-649652297772}" destId="{2DE92F31-145A-4A64-8B7B-D6F0988B87CF}" srcOrd="0" destOrd="0" parTransId="{FBA74E85-CDCE-4098-A512-4C0209AADC17}" sibTransId="{CEDA11DE-6EFB-4C65-8481-E706D59E3530}"/>
    <dgm:cxn modelId="{67C02183-06B0-4240-871D-9201DA30B2F3}" srcId="{D6EF6462-C869-487F-AC77-649652297772}" destId="{4760419B-E5F3-499E-B18F-114336A836CB}" srcOrd="8" destOrd="0" parTransId="{79DA345A-38AC-4E53-99EB-06C2387DC7E4}" sibTransId="{DDDB744C-3D52-436F-8D18-13C224C63469}"/>
    <dgm:cxn modelId="{F8D6C3B9-9E7F-430C-AACC-8B2A501C090F}" type="presOf" srcId="{4760419B-E5F3-499E-B18F-114336A836CB}" destId="{1238B50A-A423-4A4E-9351-DEF3E935F107}" srcOrd="0" destOrd="0" presId="urn:microsoft.com/office/officeart/2008/layout/HorizontalMultiLevelHierarchy"/>
    <dgm:cxn modelId="{537C9859-D542-4FC4-B37A-C0976150C090}" type="presOf" srcId="{2DE92F31-145A-4A64-8B7B-D6F0988B87CF}" destId="{65FAA1C9-5977-42A1-A6F7-3A220827CFA1}" srcOrd="0" destOrd="0" presId="urn:microsoft.com/office/officeart/2008/layout/HorizontalMultiLevelHierarchy"/>
    <dgm:cxn modelId="{EC048F19-CAC3-43E4-B5AE-E839813982C1}" type="presOf" srcId="{494B9F16-3EE7-4BBA-A6E6-1A8EDB4CD3B0}" destId="{4B29F1FB-61AC-4C3E-8B82-A0434762E5A8}" srcOrd="1" destOrd="0" presId="urn:microsoft.com/office/officeart/2008/layout/HorizontalMultiLevelHierarchy"/>
    <dgm:cxn modelId="{CD6602F9-F086-4D93-9084-346000096E08}" srcId="{D6EF6462-C869-487F-AC77-649652297772}" destId="{38480338-CA48-4FB2-8D44-7BB7CA8ADA9B}" srcOrd="6" destOrd="0" parTransId="{63B60B50-FC75-4749-BA60-0433FE7BEC54}" sibTransId="{B68B300C-3525-4670-B5F0-4188DF292EB1}"/>
    <dgm:cxn modelId="{E14C0040-2A86-4CD5-A1DC-DC993DD37091}" type="presOf" srcId="{20FFBF79-B0B4-4559-8C61-D6C2E933B43B}" destId="{26B009C4-F98E-48A2-99D7-8BCECF5E2218}" srcOrd="1" destOrd="0" presId="urn:microsoft.com/office/officeart/2008/layout/HorizontalMultiLevelHierarchy"/>
    <dgm:cxn modelId="{42C59BAC-C599-493B-A792-E06754E0F177}" type="presOf" srcId="{7C2B23F8-51F6-430A-BDFC-9B8E96DC9F66}" destId="{05C5715D-8C9F-4510-A3C5-DC48F857108F}" srcOrd="1" destOrd="0" presId="urn:microsoft.com/office/officeart/2008/layout/HorizontalMultiLevelHierarchy"/>
    <dgm:cxn modelId="{9A5480F9-1C31-4E4C-956B-5E0B6FAE5438}" type="presOf" srcId="{AE1F1BCC-D636-40A0-B195-8CA00FC4DA48}" destId="{D645FE7D-74C8-4FDE-9C9D-59946D4FB515}" srcOrd="0" destOrd="0" presId="urn:microsoft.com/office/officeart/2008/layout/HorizontalMultiLevelHierarchy"/>
    <dgm:cxn modelId="{23EE5B05-27FB-46B9-A76D-D5564B08E774}" type="presOf" srcId="{60D1FA26-B8C7-4B51-9E04-2A9D95A3FD01}" destId="{FB3D6C9A-A58E-4DD7-86ED-46CF66975006}" srcOrd="0" destOrd="0" presId="urn:microsoft.com/office/officeart/2008/layout/HorizontalMultiLevelHierarchy"/>
    <dgm:cxn modelId="{68854593-412C-4423-84B9-AFB868FC1789}" type="presOf" srcId="{4A459B74-A052-4C86-B988-A1B510D94D83}" destId="{C4486D34-5950-4204-8CF8-1D822ABBC567}" srcOrd="0" destOrd="0" presId="urn:microsoft.com/office/officeart/2008/layout/HorizontalMultiLevelHierarchy"/>
    <dgm:cxn modelId="{BAABBCB6-449B-4E9A-B86D-C36C422FECAA}" type="presOf" srcId="{79DA345A-38AC-4E53-99EB-06C2387DC7E4}" destId="{464563DB-97F9-47AE-B6C9-5B7FB554FE99}" srcOrd="0" destOrd="0" presId="urn:microsoft.com/office/officeart/2008/layout/HorizontalMultiLevelHierarchy"/>
    <dgm:cxn modelId="{8E82FE64-22C4-4CD0-B3DB-309A8EECF4FC}" type="presOf" srcId="{20FFBF79-B0B4-4559-8C61-D6C2E933B43B}" destId="{B6E3722B-05C8-4935-9C72-F6483F9C17FD}" srcOrd="0" destOrd="0" presId="urn:microsoft.com/office/officeart/2008/layout/HorizontalMultiLevelHierarchy"/>
    <dgm:cxn modelId="{EF13F979-B740-46A7-827B-94BB26149900}" type="presOf" srcId="{16387BB2-B376-47FD-AEFC-4EBF5AB5FBC0}" destId="{C84E4135-6B3E-41B0-AAC2-40A004D1CDE9}" srcOrd="1" destOrd="0" presId="urn:microsoft.com/office/officeart/2008/layout/HorizontalMultiLevelHierarchy"/>
    <dgm:cxn modelId="{085B1307-40B9-4BC4-AAB6-81917D426CFF}" type="presOf" srcId="{7C2B23F8-51F6-430A-BDFC-9B8E96DC9F66}" destId="{A67ADF56-B272-41C0-A18F-04D575681D4B}" srcOrd="0" destOrd="0" presId="urn:microsoft.com/office/officeart/2008/layout/HorizontalMultiLevelHierarchy"/>
    <dgm:cxn modelId="{EA780EB7-C910-47F0-9E6E-58F1729F2C51}" srcId="{D6EF6462-C869-487F-AC77-649652297772}" destId="{E1E86F93-0489-4C3D-8A33-011109945184}" srcOrd="3" destOrd="0" parTransId="{20FFBF79-B0B4-4559-8C61-D6C2E933B43B}" sibTransId="{139A3457-04D1-4531-AA7A-24A7BB6ABAD3}"/>
    <dgm:cxn modelId="{5655031E-7C82-46B8-8485-690A86377C37}" srcId="{C341A4AE-A553-45F7-A146-F59FB4994E65}" destId="{D6EF6462-C869-487F-AC77-649652297772}" srcOrd="0" destOrd="0" parTransId="{F26621CA-B7E7-4C06-9812-96B1283AEFD3}" sibTransId="{4C9134AB-4266-4DDE-B778-590DC922F52C}"/>
    <dgm:cxn modelId="{F7CE9984-BB7F-47D7-A451-DB9288B5940D}" srcId="{D6EF6462-C869-487F-AC77-649652297772}" destId="{8FAE6565-2D54-4362-8687-D5C68FE19AA5}" srcOrd="9" destOrd="0" parTransId="{494B9F16-3EE7-4BBA-A6E6-1A8EDB4CD3B0}" sibTransId="{FF31B689-FC62-4785-AD57-ED7B69872B74}"/>
    <dgm:cxn modelId="{90FB9708-BAE9-4F08-9090-57F324635AEC}" type="presOf" srcId="{FBA74E85-CDCE-4098-A512-4C0209AADC17}" destId="{936DB7B6-E843-4A74-8FFA-0B4E5109FD0A}" srcOrd="1" destOrd="0" presId="urn:microsoft.com/office/officeart/2008/layout/HorizontalMultiLevelHierarchy"/>
    <dgm:cxn modelId="{71881554-7189-4A78-A1E9-8A71D0A7326A}" type="presOf" srcId="{73BA04B7-CC0E-4768-802A-867BE7256CB0}" destId="{8DD2440D-77C1-45E0-9775-F4184CA403F5}" srcOrd="0" destOrd="0" presId="urn:microsoft.com/office/officeart/2008/layout/HorizontalMultiLevelHierarchy"/>
    <dgm:cxn modelId="{8719F784-9123-4807-97C6-D29FABF396AE}" type="presOf" srcId="{E1E86F93-0489-4C3D-8A33-011109945184}" destId="{3C9ED8F7-1A1F-4465-A1CA-D1D72BD6783D}" srcOrd="0" destOrd="0" presId="urn:microsoft.com/office/officeart/2008/layout/HorizontalMultiLevelHierarchy"/>
    <dgm:cxn modelId="{ABB3CE67-0287-4816-839E-F5F0B2ED4959}" type="presOf" srcId="{C341A4AE-A553-45F7-A146-F59FB4994E65}" destId="{66EBA0FB-AF5F-4061-910E-2076F7068A99}" srcOrd="0" destOrd="0" presId="urn:microsoft.com/office/officeart/2008/layout/HorizontalMultiLevelHierarchy"/>
    <dgm:cxn modelId="{4B35358E-FEEA-40B1-AEBE-BFF6F9BEC938}" type="presOf" srcId="{73BA04B7-CC0E-4768-802A-867BE7256CB0}" destId="{02FA3BC1-7349-4C27-88FA-92D3EA375128}" srcOrd="1" destOrd="0" presId="urn:microsoft.com/office/officeart/2008/layout/HorizontalMultiLevelHierarchy"/>
    <dgm:cxn modelId="{1C30BCD3-82A7-4750-B905-691498858D1F}" type="presOf" srcId="{494B9F16-3EE7-4BBA-A6E6-1A8EDB4CD3B0}" destId="{1FF0A3D5-8001-44DF-B85D-EE71EC7B07DD}" srcOrd="0" destOrd="0" presId="urn:microsoft.com/office/officeart/2008/layout/HorizontalMultiLevelHierarchy"/>
    <dgm:cxn modelId="{2759A26C-0CDD-4A57-9F5F-C7777806EC19}" srcId="{D6EF6462-C869-487F-AC77-649652297772}" destId="{4A459B74-A052-4C86-B988-A1B510D94D83}" srcOrd="7" destOrd="0" parTransId="{73BA04B7-CC0E-4768-802A-867BE7256CB0}" sibTransId="{BCF053D4-5591-4C17-A7F4-FBB2F7A5C589}"/>
    <dgm:cxn modelId="{A1E1FDAA-BE37-4D09-80D3-39A2B588D123}" type="presOf" srcId="{16387BB2-B376-47FD-AEFC-4EBF5AB5FBC0}" destId="{24D56BC3-26BE-45FB-AAA4-FB657A21FB4C}" srcOrd="0" destOrd="0" presId="urn:microsoft.com/office/officeart/2008/layout/HorizontalMultiLevelHierarchy"/>
    <dgm:cxn modelId="{51887998-F018-4335-AD67-F160CCE2CA78}" type="presParOf" srcId="{66EBA0FB-AF5F-4061-910E-2076F7068A99}" destId="{279342D2-189E-4993-B41D-0E660CADDCD6}" srcOrd="0" destOrd="0" presId="urn:microsoft.com/office/officeart/2008/layout/HorizontalMultiLevelHierarchy"/>
    <dgm:cxn modelId="{307A29C6-26D0-47E3-9349-79DDA7C28773}" type="presParOf" srcId="{279342D2-189E-4993-B41D-0E660CADDCD6}" destId="{50C0E287-0CB8-40F1-A4E0-C6379F838948}" srcOrd="0" destOrd="0" presId="urn:microsoft.com/office/officeart/2008/layout/HorizontalMultiLevelHierarchy"/>
    <dgm:cxn modelId="{5141E5B5-E3CC-424A-AFB6-4D2835DED30A}" type="presParOf" srcId="{279342D2-189E-4993-B41D-0E660CADDCD6}" destId="{B5229EA2-26E4-492A-9622-E4053839E6FB}" srcOrd="1" destOrd="0" presId="urn:microsoft.com/office/officeart/2008/layout/HorizontalMultiLevelHierarchy"/>
    <dgm:cxn modelId="{320176F2-D49E-4BE5-8B4E-4B3F7B03F7A5}" type="presParOf" srcId="{B5229EA2-26E4-492A-9622-E4053839E6FB}" destId="{1236D73B-0710-4014-84D3-7B16F73B3CB1}" srcOrd="0" destOrd="0" presId="urn:microsoft.com/office/officeart/2008/layout/HorizontalMultiLevelHierarchy"/>
    <dgm:cxn modelId="{AE6D19A1-9724-477E-9A97-F5A2BC849562}" type="presParOf" srcId="{1236D73B-0710-4014-84D3-7B16F73B3CB1}" destId="{936DB7B6-E843-4A74-8FFA-0B4E5109FD0A}" srcOrd="0" destOrd="0" presId="urn:microsoft.com/office/officeart/2008/layout/HorizontalMultiLevelHierarchy"/>
    <dgm:cxn modelId="{42AF9981-D8DA-457B-8C67-8A2CF9C46132}" type="presParOf" srcId="{B5229EA2-26E4-492A-9622-E4053839E6FB}" destId="{5D3CBE90-1144-4F18-AF96-92CCCEF6663D}" srcOrd="1" destOrd="0" presId="urn:microsoft.com/office/officeart/2008/layout/HorizontalMultiLevelHierarchy"/>
    <dgm:cxn modelId="{C7384BB6-89DB-4A48-BDFA-75A60643CC03}" type="presParOf" srcId="{5D3CBE90-1144-4F18-AF96-92CCCEF6663D}" destId="{65FAA1C9-5977-42A1-A6F7-3A220827CFA1}" srcOrd="0" destOrd="0" presId="urn:microsoft.com/office/officeart/2008/layout/HorizontalMultiLevelHierarchy"/>
    <dgm:cxn modelId="{178801A7-026E-4DDE-AE49-B5063843D034}" type="presParOf" srcId="{5D3CBE90-1144-4F18-AF96-92CCCEF6663D}" destId="{1D9C60BF-3811-4F2D-A99C-70BB9EEADD4F}" srcOrd="1" destOrd="0" presId="urn:microsoft.com/office/officeart/2008/layout/HorizontalMultiLevelHierarchy"/>
    <dgm:cxn modelId="{0EE1C50D-448E-4A00-94DD-F56D7F0309FC}" type="presParOf" srcId="{B5229EA2-26E4-492A-9622-E4053839E6FB}" destId="{FB3D6C9A-A58E-4DD7-86ED-46CF66975006}" srcOrd="2" destOrd="0" presId="urn:microsoft.com/office/officeart/2008/layout/HorizontalMultiLevelHierarchy"/>
    <dgm:cxn modelId="{11BD15BD-0062-4FFD-94B1-1C46FFE85D63}" type="presParOf" srcId="{FB3D6C9A-A58E-4DD7-86ED-46CF66975006}" destId="{A5399F86-FA3C-4558-B0AA-DD7E74C8105E}" srcOrd="0" destOrd="0" presId="urn:microsoft.com/office/officeart/2008/layout/HorizontalMultiLevelHierarchy"/>
    <dgm:cxn modelId="{E0C7A6F8-DB5C-4E90-83FE-D642E946BF0B}" type="presParOf" srcId="{B5229EA2-26E4-492A-9622-E4053839E6FB}" destId="{07627C9A-AA1A-4034-8499-D7ABC859E88F}" srcOrd="3" destOrd="0" presId="urn:microsoft.com/office/officeart/2008/layout/HorizontalMultiLevelHierarchy"/>
    <dgm:cxn modelId="{29139937-7C56-4855-B628-5737F3BD90D8}" type="presParOf" srcId="{07627C9A-AA1A-4034-8499-D7ABC859E88F}" destId="{95DDCFBF-A382-4E57-B545-C9EB40FFC13F}" srcOrd="0" destOrd="0" presId="urn:microsoft.com/office/officeart/2008/layout/HorizontalMultiLevelHierarchy"/>
    <dgm:cxn modelId="{2B1B579F-583E-4D0D-9381-A61F67477569}" type="presParOf" srcId="{07627C9A-AA1A-4034-8499-D7ABC859E88F}" destId="{C6B51E8E-0E7B-42E9-9FCE-AC3466A3611E}" srcOrd="1" destOrd="0" presId="urn:microsoft.com/office/officeart/2008/layout/HorizontalMultiLevelHierarchy"/>
    <dgm:cxn modelId="{E953BDE0-A91D-4194-A76A-FD3B91345526}" type="presParOf" srcId="{B5229EA2-26E4-492A-9622-E4053839E6FB}" destId="{D645FE7D-74C8-4FDE-9C9D-59946D4FB515}" srcOrd="4" destOrd="0" presId="urn:microsoft.com/office/officeart/2008/layout/HorizontalMultiLevelHierarchy"/>
    <dgm:cxn modelId="{64EEF149-ADA6-4C0B-A230-87D5EA7DEC66}" type="presParOf" srcId="{D645FE7D-74C8-4FDE-9C9D-59946D4FB515}" destId="{BA68B164-7965-4CE1-8E0C-BC889B42B936}" srcOrd="0" destOrd="0" presId="urn:microsoft.com/office/officeart/2008/layout/HorizontalMultiLevelHierarchy"/>
    <dgm:cxn modelId="{E7B35C64-BCE7-4642-918F-882BF3901B60}" type="presParOf" srcId="{B5229EA2-26E4-492A-9622-E4053839E6FB}" destId="{224628C7-F79E-4899-BB45-7BEFF9805793}" srcOrd="5" destOrd="0" presId="urn:microsoft.com/office/officeart/2008/layout/HorizontalMultiLevelHierarchy"/>
    <dgm:cxn modelId="{B5120EF0-3D84-4594-A083-A8FC49120F0F}" type="presParOf" srcId="{224628C7-F79E-4899-BB45-7BEFF9805793}" destId="{A68EF0C0-CCA9-485A-A2CD-D9045B890812}" srcOrd="0" destOrd="0" presId="urn:microsoft.com/office/officeart/2008/layout/HorizontalMultiLevelHierarchy"/>
    <dgm:cxn modelId="{7F72A803-3D2C-4974-8B98-5BB7EE377512}" type="presParOf" srcId="{224628C7-F79E-4899-BB45-7BEFF9805793}" destId="{52EB0965-CE88-4B56-B12A-CA1C72BBD79C}" srcOrd="1" destOrd="0" presId="urn:microsoft.com/office/officeart/2008/layout/HorizontalMultiLevelHierarchy"/>
    <dgm:cxn modelId="{2989C4B7-0DF8-48DB-9796-74FEE53C98A9}" type="presParOf" srcId="{B5229EA2-26E4-492A-9622-E4053839E6FB}" destId="{B6E3722B-05C8-4935-9C72-F6483F9C17FD}" srcOrd="6" destOrd="0" presId="urn:microsoft.com/office/officeart/2008/layout/HorizontalMultiLevelHierarchy"/>
    <dgm:cxn modelId="{8721AA7F-EC9F-4694-8161-0D8C9F23DE20}" type="presParOf" srcId="{B6E3722B-05C8-4935-9C72-F6483F9C17FD}" destId="{26B009C4-F98E-48A2-99D7-8BCECF5E2218}" srcOrd="0" destOrd="0" presId="urn:microsoft.com/office/officeart/2008/layout/HorizontalMultiLevelHierarchy"/>
    <dgm:cxn modelId="{6BC20B22-7552-437E-A574-C966B1269538}" type="presParOf" srcId="{B5229EA2-26E4-492A-9622-E4053839E6FB}" destId="{3DB90C17-E665-4554-9104-15C8DFD7F675}" srcOrd="7" destOrd="0" presId="urn:microsoft.com/office/officeart/2008/layout/HorizontalMultiLevelHierarchy"/>
    <dgm:cxn modelId="{22A87E18-A84C-473B-9E53-18D0189B611B}" type="presParOf" srcId="{3DB90C17-E665-4554-9104-15C8DFD7F675}" destId="{3C9ED8F7-1A1F-4465-A1CA-D1D72BD6783D}" srcOrd="0" destOrd="0" presId="urn:microsoft.com/office/officeart/2008/layout/HorizontalMultiLevelHierarchy"/>
    <dgm:cxn modelId="{AF0169E8-7FC9-4E99-B578-D5F4010F1B37}" type="presParOf" srcId="{3DB90C17-E665-4554-9104-15C8DFD7F675}" destId="{DFD689E7-FF78-4A09-BBEE-4073ED38BA20}" srcOrd="1" destOrd="0" presId="urn:microsoft.com/office/officeart/2008/layout/HorizontalMultiLevelHierarchy"/>
    <dgm:cxn modelId="{CAC80739-5EC4-4BA3-BA93-6DE4895B2D8A}" type="presParOf" srcId="{B5229EA2-26E4-492A-9622-E4053839E6FB}" destId="{A67ADF56-B272-41C0-A18F-04D575681D4B}" srcOrd="8" destOrd="0" presId="urn:microsoft.com/office/officeart/2008/layout/HorizontalMultiLevelHierarchy"/>
    <dgm:cxn modelId="{73E6D0AA-CB6F-4DDF-B11A-6338412D2C34}" type="presParOf" srcId="{A67ADF56-B272-41C0-A18F-04D575681D4B}" destId="{05C5715D-8C9F-4510-A3C5-DC48F857108F}" srcOrd="0" destOrd="0" presId="urn:microsoft.com/office/officeart/2008/layout/HorizontalMultiLevelHierarchy"/>
    <dgm:cxn modelId="{9AEFB094-87C8-42F1-9A8D-475B145E1D88}" type="presParOf" srcId="{B5229EA2-26E4-492A-9622-E4053839E6FB}" destId="{1D021767-4BCB-4998-91FF-C4C78A2A2A20}" srcOrd="9" destOrd="0" presId="urn:microsoft.com/office/officeart/2008/layout/HorizontalMultiLevelHierarchy"/>
    <dgm:cxn modelId="{046FBFB8-8AB9-4F99-9993-9F52279053B4}" type="presParOf" srcId="{1D021767-4BCB-4998-91FF-C4C78A2A2A20}" destId="{5968387B-F77B-411F-80B6-8F292B911912}" srcOrd="0" destOrd="0" presId="urn:microsoft.com/office/officeart/2008/layout/HorizontalMultiLevelHierarchy"/>
    <dgm:cxn modelId="{42D95DF6-8E5E-402A-9E1B-5CFEE7081645}" type="presParOf" srcId="{1D021767-4BCB-4998-91FF-C4C78A2A2A20}" destId="{32859921-5392-4B8E-9D4F-82CDF340D05A}" srcOrd="1" destOrd="0" presId="urn:microsoft.com/office/officeart/2008/layout/HorizontalMultiLevelHierarchy"/>
    <dgm:cxn modelId="{E16D9F0B-AA00-453B-9A18-EC3576776DF4}" type="presParOf" srcId="{B5229EA2-26E4-492A-9622-E4053839E6FB}" destId="{24D56BC3-26BE-45FB-AAA4-FB657A21FB4C}" srcOrd="10" destOrd="0" presId="urn:microsoft.com/office/officeart/2008/layout/HorizontalMultiLevelHierarchy"/>
    <dgm:cxn modelId="{8D4D3562-4BF5-4C43-BCCE-B81AFD6CCA1D}" type="presParOf" srcId="{24D56BC3-26BE-45FB-AAA4-FB657A21FB4C}" destId="{C84E4135-6B3E-41B0-AAC2-40A004D1CDE9}" srcOrd="0" destOrd="0" presId="urn:microsoft.com/office/officeart/2008/layout/HorizontalMultiLevelHierarchy"/>
    <dgm:cxn modelId="{03B900E1-3881-4103-8478-E51BFD730003}" type="presParOf" srcId="{B5229EA2-26E4-492A-9622-E4053839E6FB}" destId="{68C36EC4-E428-433E-B81C-0FD6811AE19C}" srcOrd="11" destOrd="0" presId="urn:microsoft.com/office/officeart/2008/layout/HorizontalMultiLevelHierarchy"/>
    <dgm:cxn modelId="{3B02794E-F8D7-4E36-804D-193DFB866FBD}" type="presParOf" srcId="{68C36EC4-E428-433E-B81C-0FD6811AE19C}" destId="{ADFBFCB7-4450-4F47-B17C-5C903C3A7C35}" srcOrd="0" destOrd="0" presId="urn:microsoft.com/office/officeart/2008/layout/HorizontalMultiLevelHierarchy"/>
    <dgm:cxn modelId="{57D34BA5-AA44-4B44-AF58-0BD6A6203A76}" type="presParOf" srcId="{68C36EC4-E428-433E-B81C-0FD6811AE19C}" destId="{451157C2-2F6D-4955-9A6F-BE1EECD77F16}" srcOrd="1" destOrd="0" presId="urn:microsoft.com/office/officeart/2008/layout/HorizontalMultiLevelHierarchy"/>
    <dgm:cxn modelId="{9F5C2CCC-D80E-4FB6-A56E-9ACACF86768B}" type="presParOf" srcId="{B5229EA2-26E4-492A-9622-E4053839E6FB}" destId="{88CFABCA-1408-4DC6-A442-67DAA08AD427}" srcOrd="12" destOrd="0" presId="urn:microsoft.com/office/officeart/2008/layout/HorizontalMultiLevelHierarchy"/>
    <dgm:cxn modelId="{DFD353C2-FC72-4562-8FE3-15EDBDB5AC0D}" type="presParOf" srcId="{88CFABCA-1408-4DC6-A442-67DAA08AD427}" destId="{E7D884C6-C94C-43D0-975D-1F02CCABA4A3}" srcOrd="0" destOrd="0" presId="urn:microsoft.com/office/officeart/2008/layout/HorizontalMultiLevelHierarchy"/>
    <dgm:cxn modelId="{97BA5C5F-B8FF-4EA5-BDDC-4FDBB405DDED}" type="presParOf" srcId="{B5229EA2-26E4-492A-9622-E4053839E6FB}" destId="{F0323D77-9D4D-4958-9451-3B38D2B6D124}" srcOrd="13" destOrd="0" presId="urn:microsoft.com/office/officeart/2008/layout/HorizontalMultiLevelHierarchy"/>
    <dgm:cxn modelId="{C0922939-4377-4E70-A374-FC650B7C8978}" type="presParOf" srcId="{F0323D77-9D4D-4958-9451-3B38D2B6D124}" destId="{772BAB4E-CDEC-4044-A131-8F495FE42641}" srcOrd="0" destOrd="0" presId="urn:microsoft.com/office/officeart/2008/layout/HorizontalMultiLevelHierarchy"/>
    <dgm:cxn modelId="{FE5193B5-E90B-4380-87F6-B9359BE30714}" type="presParOf" srcId="{F0323D77-9D4D-4958-9451-3B38D2B6D124}" destId="{419A640D-1324-403E-834A-04384510234D}" srcOrd="1" destOrd="0" presId="urn:microsoft.com/office/officeart/2008/layout/HorizontalMultiLevelHierarchy"/>
    <dgm:cxn modelId="{36C55976-906B-4931-903A-70A67E6A9689}" type="presParOf" srcId="{B5229EA2-26E4-492A-9622-E4053839E6FB}" destId="{8DD2440D-77C1-45E0-9775-F4184CA403F5}" srcOrd="14" destOrd="0" presId="urn:microsoft.com/office/officeart/2008/layout/HorizontalMultiLevelHierarchy"/>
    <dgm:cxn modelId="{A2327941-FFB0-4173-9E98-91D667152847}" type="presParOf" srcId="{8DD2440D-77C1-45E0-9775-F4184CA403F5}" destId="{02FA3BC1-7349-4C27-88FA-92D3EA375128}" srcOrd="0" destOrd="0" presId="urn:microsoft.com/office/officeart/2008/layout/HorizontalMultiLevelHierarchy"/>
    <dgm:cxn modelId="{FBC67857-0B79-440E-83B6-BFBC8C1E2E62}" type="presParOf" srcId="{B5229EA2-26E4-492A-9622-E4053839E6FB}" destId="{49B97283-6B01-46DB-873E-7E66FDC5EAF7}" srcOrd="15" destOrd="0" presId="urn:microsoft.com/office/officeart/2008/layout/HorizontalMultiLevelHierarchy"/>
    <dgm:cxn modelId="{01CBC010-F523-4A98-94F4-1BFCA2113F3E}" type="presParOf" srcId="{49B97283-6B01-46DB-873E-7E66FDC5EAF7}" destId="{C4486D34-5950-4204-8CF8-1D822ABBC567}" srcOrd="0" destOrd="0" presId="urn:microsoft.com/office/officeart/2008/layout/HorizontalMultiLevelHierarchy"/>
    <dgm:cxn modelId="{2F766325-D6A8-4810-8921-0AECD95618A2}" type="presParOf" srcId="{49B97283-6B01-46DB-873E-7E66FDC5EAF7}" destId="{206DC422-4475-4736-992D-140FFC09FD8D}" srcOrd="1" destOrd="0" presId="urn:microsoft.com/office/officeart/2008/layout/HorizontalMultiLevelHierarchy"/>
    <dgm:cxn modelId="{9F884E4A-FD33-43DB-BA8D-F5CE2473C80E}" type="presParOf" srcId="{B5229EA2-26E4-492A-9622-E4053839E6FB}" destId="{464563DB-97F9-47AE-B6C9-5B7FB554FE99}" srcOrd="16" destOrd="0" presId="urn:microsoft.com/office/officeart/2008/layout/HorizontalMultiLevelHierarchy"/>
    <dgm:cxn modelId="{46068BC8-59EF-4D90-AFC2-32E8DC6C21A3}" type="presParOf" srcId="{464563DB-97F9-47AE-B6C9-5B7FB554FE99}" destId="{5CA84156-A446-4119-920C-21ABD6ACF8AC}" srcOrd="0" destOrd="0" presId="urn:microsoft.com/office/officeart/2008/layout/HorizontalMultiLevelHierarchy"/>
    <dgm:cxn modelId="{2A307DC8-9D84-44E1-A2CB-8B646D7506BF}" type="presParOf" srcId="{B5229EA2-26E4-492A-9622-E4053839E6FB}" destId="{650482BA-357E-4292-BBDD-1031044BB819}" srcOrd="17" destOrd="0" presId="urn:microsoft.com/office/officeart/2008/layout/HorizontalMultiLevelHierarchy"/>
    <dgm:cxn modelId="{36D59DD7-65F3-4CA5-A3B1-08F7D1C699C9}" type="presParOf" srcId="{650482BA-357E-4292-BBDD-1031044BB819}" destId="{1238B50A-A423-4A4E-9351-DEF3E935F107}" srcOrd="0" destOrd="0" presId="urn:microsoft.com/office/officeart/2008/layout/HorizontalMultiLevelHierarchy"/>
    <dgm:cxn modelId="{2C45BDC4-9BF0-4CF5-8051-BD77263FA497}" type="presParOf" srcId="{650482BA-357E-4292-BBDD-1031044BB819}" destId="{98D64AAE-E190-495F-89DB-647B274621EB}" srcOrd="1" destOrd="0" presId="urn:microsoft.com/office/officeart/2008/layout/HorizontalMultiLevelHierarchy"/>
    <dgm:cxn modelId="{4ADA8241-7685-4320-B2FB-228BF2A57DB6}" type="presParOf" srcId="{B5229EA2-26E4-492A-9622-E4053839E6FB}" destId="{1FF0A3D5-8001-44DF-B85D-EE71EC7B07DD}" srcOrd="18" destOrd="0" presId="urn:microsoft.com/office/officeart/2008/layout/HorizontalMultiLevelHierarchy"/>
    <dgm:cxn modelId="{B595C2EF-ACF7-4324-A57F-FB475B0CA54A}" type="presParOf" srcId="{1FF0A3D5-8001-44DF-B85D-EE71EC7B07DD}" destId="{4B29F1FB-61AC-4C3E-8B82-A0434762E5A8}" srcOrd="0" destOrd="0" presId="urn:microsoft.com/office/officeart/2008/layout/HorizontalMultiLevelHierarchy"/>
    <dgm:cxn modelId="{2615E36C-C09E-4709-B6DC-71BE63A895EC}" type="presParOf" srcId="{B5229EA2-26E4-492A-9622-E4053839E6FB}" destId="{7D5B661A-A8BA-460E-8555-D7F2D3865EEF}" srcOrd="19" destOrd="0" presId="urn:microsoft.com/office/officeart/2008/layout/HorizontalMultiLevelHierarchy"/>
    <dgm:cxn modelId="{A22FB47D-1FEE-496B-85A0-936175E73E18}" type="presParOf" srcId="{7D5B661A-A8BA-460E-8555-D7F2D3865EEF}" destId="{7BE8FB7F-D62D-4B11-8A97-5D97D6A991A1}" srcOrd="0" destOrd="0" presId="urn:microsoft.com/office/officeart/2008/layout/HorizontalMultiLevelHierarchy"/>
    <dgm:cxn modelId="{633C1BFF-8BC3-4C1C-8304-18F388EF063C}" type="presParOf" srcId="{7D5B661A-A8BA-460E-8555-D7F2D3865EEF}" destId="{9B3626DA-5891-47D5-BD04-DFB68A554AE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 custT="1"/>
      <dgm:spPr/>
      <dgm:t>
        <a:bodyPr/>
        <a:lstStyle/>
        <a:p>
          <a:pPr rtl="0"/>
          <a:r>
            <a:rPr lang="fa-IR" sz="1400" b="0" u="none" dirty="0" smtClean="0"/>
            <a:t>ثبت استرس­های روزانه</a:t>
          </a:r>
          <a:endParaRPr lang="en-US" sz="1400" b="0" u="none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A5895C51-4CD5-43A8-82F1-46076D61ADCC}">
      <dgm:prSet phldrT="[Text]" custT="1"/>
      <dgm:spPr/>
      <dgm:t>
        <a:bodyPr/>
        <a:lstStyle/>
        <a:p>
          <a:pPr rtl="1"/>
          <a:r>
            <a:rPr lang="fa-IR" sz="1200" b="0" dirty="0" smtClean="0"/>
            <a:t>کمک می­کند تا سطح استرس­های کنونی خود را شناسایی کنید</a:t>
          </a:r>
          <a:endParaRPr lang="en-US" sz="1200" b="0" u="none" dirty="0">
            <a:cs typeface="+mj-cs"/>
          </a:endParaRPr>
        </a:p>
      </dgm:t>
    </dgm:pt>
    <dgm:pt modelId="{003AA75C-A5FB-475C-B857-02E0B2125EB2}" type="parTrans" cxnId="{1FDA4DB2-5A4F-4F9D-AF4C-07A7FA62A66B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4421E277-0416-421C-A3D4-CAD06BE728B2}" type="sibTrans" cxnId="{1FDA4DB2-5A4F-4F9D-AF4C-07A7FA62A66B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ACF508B0-C007-4131-AA36-6DA8EC4C1269}">
      <dgm:prSet phldrT="[Text]" custT="1"/>
      <dgm:spPr/>
      <dgm:t>
        <a:bodyPr/>
        <a:lstStyle/>
        <a:p>
          <a:pPr rtl="1"/>
          <a:r>
            <a:rPr lang="fa-IR" sz="1400" b="0" u="none" dirty="0" smtClean="0"/>
            <a:t>تجزیه­وتحلیل شغل</a:t>
          </a:r>
          <a:endParaRPr lang="en-US" sz="1400" b="0" u="none" dirty="0" smtClean="0"/>
        </a:p>
      </dgm:t>
    </dgm:pt>
    <dgm:pt modelId="{5B67C38B-5290-4973-A6D1-62B9DBA9856E}" type="parTrans" cxnId="{62AAB4C7-7265-45F1-843D-CCEC5E2F2331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3C0CA562-3CD2-477A-8017-7550F114A983}" type="sibTrans" cxnId="{62AAB4C7-7265-45F1-843D-CCEC5E2F2331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6F0A67C4-151F-46F0-9AF3-C48F7798A589}">
      <dgm:prSet phldrT="[Text]" custT="1"/>
      <dgm:spPr/>
      <dgm:t>
        <a:bodyPr/>
        <a:lstStyle/>
        <a:p>
          <a:pPr rtl="1"/>
          <a:r>
            <a:rPr lang="fa-IR" sz="1200" b="0" dirty="0" smtClean="0"/>
            <a:t>کنترل حجم­کاری را برای شما ممکن می­سازند</a:t>
          </a:r>
          <a:endParaRPr lang="en-US" sz="1200" b="0" u="none" dirty="0">
            <a:cs typeface="+mj-cs"/>
          </a:endParaRPr>
        </a:p>
      </dgm:t>
    </dgm:pt>
    <dgm:pt modelId="{9CF7D13A-0058-4E73-B219-4C4C450759CE}" type="parTrans" cxnId="{988C3BE4-1651-41D9-8B22-BC96652132D6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40568C18-694F-4D98-BD1B-83F964591CF0}" type="sibTrans" cxnId="{988C3BE4-1651-41D9-8B22-BC96652132D6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3D900512-55F7-4705-9CA0-AF87503C7168}">
      <dgm:prSet phldrT="[Text]" custT="1"/>
      <dgm:spPr/>
      <dgm:t>
        <a:bodyPr/>
        <a:lstStyle/>
        <a:p>
          <a:pPr rtl="1"/>
          <a:r>
            <a:rPr lang="fa-IR" sz="1400" b="0" dirty="0" smtClean="0"/>
            <a:t>برنامه ریزی عملکرد</a:t>
          </a:r>
          <a:endParaRPr lang="en-US" sz="1400" b="0" u="none" dirty="0">
            <a:cs typeface="+mj-cs"/>
          </a:endParaRPr>
        </a:p>
      </dgm:t>
    </dgm:pt>
    <dgm:pt modelId="{5B2AB93F-01D5-4987-B4DE-8755B981E91B}" type="parTrans" cxnId="{ED7F00CD-C64D-4143-A84E-644A38C54D56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D9BE37A1-F782-421C-8C83-FB984D8CD641}" type="sibTrans" cxnId="{ED7F00CD-C64D-4143-A84E-644A38C54D56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8B5A433F-E22D-42F2-B39F-EEA387BFF0CE}">
      <dgm:prSet phldrT="[Text]" custT="1"/>
      <dgm:spPr/>
      <dgm:t>
        <a:bodyPr/>
        <a:lstStyle/>
        <a:p>
          <a:pPr rtl="1"/>
          <a:r>
            <a:rPr lang="fa-IR" sz="1200" b="0" dirty="0" smtClean="0"/>
            <a:t>برنامه ریزی برای مدیریت استرس­های کاری</a:t>
          </a:r>
          <a:endParaRPr lang="en-US" sz="1200" b="0" u="none" dirty="0">
            <a:cs typeface="+mj-cs"/>
          </a:endParaRPr>
        </a:p>
      </dgm:t>
    </dgm:pt>
    <dgm:pt modelId="{C8DDFC53-A5DD-4456-92E0-BABA8C615488}" type="parTrans" cxnId="{6627C48C-B555-4506-AF36-12BE01CB01F8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F321678B-21C5-482A-BB93-E5AE8DF619FC}" type="sibTrans" cxnId="{6627C48C-B555-4506-AF36-12BE01CB01F8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CED73EF1-5612-4000-8362-0E01A3656F64}">
      <dgm:prSet phldrT="[Text]" custT="1"/>
      <dgm:spPr/>
      <dgm:t>
        <a:bodyPr/>
        <a:lstStyle/>
        <a:p>
          <a:pPr rtl="1"/>
          <a:r>
            <a:rPr lang="fa-IR" sz="1200" b="0" dirty="0" smtClean="0"/>
            <a:t>مثبت اندیشی بر اساس یک مبنای درست</a:t>
          </a:r>
          <a:endParaRPr lang="en-US" sz="1200" b="0" u="none" dirty="0">
            <a:cs typeface="+mj-cs"/>
          </a:endParaRPr>
        </a:p>
      </dgm:t>
    </dgm:pt>
    <dgm:pt modelId="{AC176665-22EA-4636-AE6B-D60AE24CB68A}" type="parTrans" cxnId="{05A62C92-A9F7-4CA6-BF5C-37FB1FE74AA6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04A123EB-7BAF-4215-82BD-2F6EFF532631}" type="sibTrans" cxnId="{05A62C92-A9F7-4CA6-BF5C-37FB1FE74AA6}">
      <dgm:prSet/>
      <dgm:spPr/>
      <dgm:t>
        <a:bodyPr/>
        <a:lstStyle/>
        <a:p>
          <a:pPr rtl="1"/>
          <a:endParaRPr lang="en-US" b="0" u="none">
            <a:cs typeface="+mj-cs"/>
          </a:endParaRPr>
        </a:p>
      </dgm:t>
    </dgm:pt>
    <dgm:pt modelId="{105D9F03-0FAD-4350-A473-9D1E11F3CB89}">
      <dgm:prSet phldrT="[Text]" custT="1"/>
      <dgm:spPr/>
      <dgm:t>
        <a:bodyPr/>
        <a:lstStyle/>
        <a:p>
          <a:pPr rtl="1"/>
          <a:r>
            <a:rPr lang="fa-IR" sz="1400" b="0" dirty="0" smtClean="0"/>
            <a:t>شبیه سازی</a:t>
          </a:r>
          <a:endParaRPr lang="en-US" sz="1400" b="0" u="none" dirty="0">
            <a:cs typeface="+mj-cs"/>
          </a:endParaRPr>
        </a:p>
      </dgm:t>
    </dgm:pt>
    <dgm:pt modelId="{49539E41-584F-43B5-A406-CC2E09A6DF33}" type="parTrans" cxnId="{86544CE9-53F6-4001-83B3-E8DBE7759E82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B7A2D393-D602-46B2-9E85-5A00E0DA9C76}" type="sibTrans" cxnId="{86544CE9-53F6-4001-83B3-E8DBE7759E82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31BD9B8B-5DF2-44B6-9833-7F4B808A0C1B}">
      <dgm:prSet phldrT="[Text]" custT="1"/>
      <dgm:spPr/>
      <dgm:t>
        <a:bodyPr/>
        <a:lstStyle/>
        <a:p>
          <a:pPr rtl="1"/>
          <a:r>
            <a:rPr lang="fa-IR" sz="1200" b="0" dirty="0" smtClean="0"/>
            <a:t>مدیریت استرس­ها بصورت ذهنی</a:t>
          </a:r>
          <a:endParaRPr lang="en-US" sz="1200" b="0" u="none" dirty="0">
            <a:cs typeface="+mj-cs"/>
          </a:endParaRPr>
        </a:p>
      </dgm:t>
    </dgm:pt>
    <dgm:pt modelId="{DB19F675-98A4-4794-8B84-1C7AD191B754}" type="parTrans" cxnId="{2FEAC738-DBA0-4218-836D-0F353A0BE599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DC096B73-CB41-4F82-8EEA-F8E8C2578205}" type="sibTrans" cxnId="{2FEAC738-DBA0-4218-836D-0F353A0BE599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517502AB-05EC-453D-BE97-5477449247DE}">
      <dgm:prSet phldrT="[Text]" custT="1"/>
      <dgm:spPr/>
      <dgm:t>
        <a:bodyPr/>
        <a:lstStyle/>
        <a:p>
          <a:pPr rtl="1"/>
          <a:r>
            <a:rPr lang="fa-IR" sz="1400" b="0" dirty="0" smtClean="0"/>
            <a:t>تکنیک­های آرام­سازی فیزیکی</a:t>
          </a:r>
          <a:endParaRPr lang="en-US" sz="1400" b="0" u="none" dirty="0">
            <a:cs typeface="+mj-cs"/>
          </a:endParaRPr>
        </a:p>
      </dgm:t>
    </dgm:pt>
    <dgm:pt modelId="{80100534-CC1D-4253-9386-70D0895EFAB2}" type="parTrans" cxnId="{E8851DD0-F70E-4237-ADBE-6C3110E05912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424ED0EE-0829-459E-BB55-557E9593CFEB}" type="sibTrans" cxnId="{E8851DD0-F70E-4237-ADBE-6C3110E05912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C5B737D4-905C-45CA-8A4B-9794825F650D}">
      <dgm:prSet phldrT="[Text]" custT="1"/>
      <dgm:spPr/>
      <dgm:t>
        <a:bodyPr/>
        <a:lstStyle/>
        <a:p>
          <a:pPr rtl="1"/>
          <a:r>
            <a:rPr lang="fa-IR" sz="1200" b="0" dirty="0" smtClean="0"/>
            <a:t>نفس کشیدن عمیق، </a:t>
          </a:r>
          <a:r>
            <a:rPr lang="en-US" sz="1200" b="0" dirty="0" smtClean="0"/>
            <a:t>PMR</a:t>
          </a:r>
          <a:r>
            <a:rPr lang="fa-IR" sz="1200" b="0" dirty="0" smtClean="0"/>
            <a:t> و پاسخ</a:t>
          </a:r>
          <a:r>
            <a:rPr lang="en-US" sz="1200" b="0" dirty="0" smtClean="0"/>
            <a:t>­</a:t>
          </a:r>
          <a:r>
            <a:rPr lang="fa-IR" sz="1200" b="0" dirty="0" smtClean="0"/>
            <a:t>های آرامش بخش</a:t>
          </a:r>
          <a:r>
            <a:rPr lang="en-US" sz="1200" b="0" dirty="0" smtClean="0"/>
            <a:t>Deep Breathing</a:t>
          </a:r>
          <a:endParaRPr lang="en-US" sz="1200" b="0" u="none" dirty="0">
            <a:cs typeface="+mj-cs"/>
          </a:endParaRPr>
        </a:p>
      </dgm:t>
    </dgm:pt>
    <dgm:pt modelId="{AAC12847-7E09-4C4D-9CC8-24723B27EDDB}" type="parTrans" cxnId="{5A366D6D-D897-495A-BC6B-B5CCD3C54537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8E010113-18F5-4AC9-81D9-A3383B6149CC}" type="sibTrans" cxnId="{5A366D6D-D897-495A-BC6B-B5CCD3C54537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1C4CF4FE-A1AF-4251-93DF-5361EE284D3F}">
      <dgm:prSet phldrT="[Text]" custT="1"/>
      <dgm:spPr/>
      <dgm:t>
        <a:bodyPr/>
        <a:lstStyle/>
        <a:p>
          <a:pPr rtl="1"/>
          <a:r>
            <a:rPr lang="fa-IR" sz="1400" b="0" dirty="0" smtClean="0"/>
            <a:t>تصمیم­گیری و پاسخگویی سریع­ و دقیق</a:t>
          </a:r>
          <a:endParaRPr lang="en-US" sz="1400" b="0" u="none" dirty="0">
            <a:cs typeface="+mj-cs"/>
          </a:endParaRPr>
        </a:p>
      </dgm:t>
    </dgm:pt>
    <dgm:pt modelId="{EA4D0829-1ECD-4C4D-BEF1-1D4567ACBECE}" type="parTrans" cxnId="{75936481-0988-4220-9F7A-A2126DA6A0C3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21BFB932-CB0B-47E8-B395-2981BF3CA553}" type="sibTrans" cxnId="{75936481-0988-4220-9F7A-A2126DA6A0C3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A995B70D-32C1-4E4E-A265-1997250B0306}">
      <dgm:prSet phldrT="[Text]" custT="1"/>
      <dgm:spPr/>
      <dgm:t>
        <a:bodyPr/>
        <a:lstStyle/>
        <a:p>
          <a:pPr rtl="1"/>
          <a:r>
            <a:rPr lang="fa-IR" sz="1200" b="0" dirty="0" smtClean="0"/>
            <a:t>حفظ خونسردی و اعتماد­به­نفس</a:t>
          </a:r>
          <a:endParaRPr lang="en-US" sz="1200" b="0" u="none" dirty="0">
            <a:cs typeface="+mj-cs"/>
          </a:endParaRPr>
        </a:p>
      </dgm:t>
    </dgm:pt>
    <dgm:pt modelId="{CD840CC3-A9B9-412A-AE78-4C3ADF2A9A82}" type="parTrans" cxnId="{486FBEDC-5314-48E1-89EF-F1B618508007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EC1EBA52-2C2A-4780-9092-853A243B299E}" type="sibTrans" cxnId="{486FBEDC-5314-48E1-89EF-F1B618508007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A9E6D2AC-9AB8-4F89-A609-126F84608C67}">
      <dgm:prSet phldrT="[Text]" custT="1"/>
      <dgm:spPr/>
      <dgm:t>
        <a:bodyPr/>
        <a:lstStyle/>
        <a:p>
          <a:pPr rtl="1"/>
          <a:r>
            <a:rPr lang="fa-IR" sz="1400" b="0" dirty="0" smtClean="0"/>
            <a:t>مثبت اندیشی منطقی</a:t>
          </a:r>
          <a:endParaRPr lang="en-US" sz="1400" b="0" u="none" dirty="0">
            <a:cs typeface="+mj-cs"/>
          </a:endParaRPr>
        </a:p>
      </dgm:t>
    </dgm:pt>
    <dgm:pt modelId="{8F5E2494-1374-4D98-B745-65EBDEE056B5}" type="parTrans" cxnId="{07416224-FEFD-4C99-9AEC-8B1D8776BB3A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2AD0068C-F988-4C59-B029-510217B76944}" type="sibTrans" cxnId="{07416224-FEFD-4C99-9AEC-8B1D8776BB3A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659B5EB5-D648-459A-8381-4A0FBD9E9944}">
      <dgm:prSet phldrT="[Text]" custT="1"/>
      <dgm:spPr/>
      <dgm:t>
        <a:bodyPr/>
        <a:lstStyle/>
        <a:p>
          <a:pPr rtl="1"/>
          <a:r>
            <a:rPr lang="fa-IR" sz="1200" b="0" dirty="0" smtClean="0"/>
            <a:t>کنترل خشم خود؛ پیش از غلبه آن بر شما</a:t>
          </a:r>
          <a:endParaRPr lang="en-US" sz="1200" b="0" u="none" dirty="0">
            <a:cs typeface="+mj-cs"/>
          </a:endParaRPr>
        </a:p>
      </dgm:t>
    </dgm:pt>
    <dgm:pt modelId="{E5A8F060-9CB1-4533-AE1B-530582ECB16B}" type="parTrans" cxnId="{82B5413E-D444-4BFB-8C79-AA7AB6993F00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C4D3B767-AC0F-4708-82A2-80AD820C7363}" type="sibTrans" cxnId="{82B5413E-D444-4BFB-8C79-AA7AB6993F00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34AD8ECF-CD5F-482F-A7AA-2BD422097A38}">
      <dgm:prSet phldrT="[Text]"/>
      <dgm:spPr/>
      <dgm:t>
        <a:bodyPr/>
        <a:lstStyle/>
        <a:p>
          <a:pPr rtl="1"/>
          <a:r>
            <a:rPr lang="fa-IR" b="0" dirty="0" smtClean="0"/>
            <a:t>آیا شما مثبت­­اندیش هستید یا نگرشی منفی دارید؟</a:t>
          </a:r>
          <a:endParaRPr lang="en-US" b="0" u="none" dirty="0">
            <a:cs typeface="+mj-cs"/>
          </a:endParaRPr>
        </a:p>
      </dgm:t>
    </dgm:pt>
    <dgm:pt modelId="{9062A34E-CB03-4936-AF96-1E20DB1A9646}" type="parTrans" cxnId="{9D9C8A67-7738-4F3F-BE44-DF3AEC1E7876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7342F381-A1A5-4EE8-A6BE-823D7C7D3E53}" type="sibTrans" cxnId="{9D9C8A67-7738-4F3F-BE44-DF3AEC1E7876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6FFA2E8D-F3F3-4B30-BB14-A73B555F3DA6}">
      <dgm:prSet phldrT="[Text]" custT="1"/>
      <dgm:spPr/>
      <dgm:t>
        <a:bodyPr/>
        <a:lstStyle/>
        <a:p>
          <a:pPr rtl="1"/>
          <a:r>
            <a:rPr lang="fa-IR" sz="1200" b="0" dirty="0" smtClean="0"/>
            <a:t>درک و تغییر شیوه­ی تفکر</a:t>
          </a:r>
          <a:endParaRPr lang="en-US" sz="1200" b="0" u="none" dirty="0">
            <a:cs typeface="+mj-cs"/>
          </a:endParaRPr>
        </a:p>
      </dgm:t>
    </dgm:pt>
    <dgm:pt modelId="{250D9352-9502-4F1D-8E4A-9F56CAEEDA3B}" type="parTrans" cxnId="{627EDAF5-3555-4E77-ACB8-EE8624975142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E79CC2A2-3974-49D1-85AA-6A21718ADEAB}" type="sibTrans" cxnId="{627EDAF5-3555-4E77-ACB8-EE8624975142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3E0A1955-C6AD-435C-9724-E3083AD3A527}">
      <dgm:prSet phldrT="[Text]" custT="1"/>
      <dgm:spPr/>
      <dgm:t>
        <a:bodyPr/>
        <a:lstStyle/>
        <a:p>
          <a:pPr rtl="1"/>
          <a:r>
            <a:rPr lang="fa-IR" sz="1400" b="0" dirty="0" smtClean="0"/>
            <a:t>مدیریت خشم</a:t>
          </a:r>
          <a:endParaRPr lang="en-US" sz="1400" b="0" u="none" dirty="0">
            <a:cs typeface="+mj-cs"/>
          </a:endParaRPr>
        </a:p>
      </dgm:t>
    </dgm:pt>
    <dgm:pt modelId="{EC720C95-118F-4393-B024-0E1C28C610EA}" type="parTrans" cxnId="{84D89DB6-FCE3-4DE5-A70D-50AC24F2E557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DA0833B7-ADB1-4A01-A859-BD976DCEB34F}" type="sibTrans" cxnId="{84D89DB6-FCE3-4DE5-A70D-50AC24F2E557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91B8302F-97A6-4EF3-BC18-1C56B344B944}">
      <dgm:prSet phldrT="[Text]" custT="1"/>
      <dgm:spPr/>
      <dgm:t>
        <a:bodyPr/>
        <a:lstStyle/>
        <a:p>
          <a:pPr rtl="1"/>
          <a:r>
            <a:rPr lang="fa-IR" sz="1200" b="0" dirty="0" smtClean="0"/>
            <a:t>هدایت خشم در مسیر عملکرد بهتر</a:t>
          </a:r>
          <a:endParaRPr lang="en-US" sz="1200" b="0" u="none" dirty="0">
            <a:cs typeface="+mj-cs"/>
          </a:endParaRPr>
        </a:p>
      </dgm:t>
    </dgm:pt>
    <dgm:pt modelId="{8367ECA4-8578-4819-AD92-A0AD45ACB61D}" type="parTrans" cxnId="{7FF8A67B-4F03-4EB8-831C-C0B201862D4C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8347A8CA-8DCA-4B5D-AE5E-5E338B9AE60B}" type="sibTrans" cxnId="{7FF8A67B-4F03-4EB8-831C-C0B201862D4C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B616D985-8ABD-4198-BC48-6F1E38DE9E64}">
      <dgm:prSet phldrT="[Text]"/>
      <dgm:spPr/>
      <dgm:t>
        <a:bodyPr/>
        <a:lstStyle/>
        <a:p>
          <a:pPr rtl="1"/>
          <a:r>
            <a:rPr lang="fa-IR" b="0" dirty="0" smtClean="0"/>
            <a:t>مهارت مدیریت خشم شما در چه سطحی است؟</a:t>
          </a:r>
          <a:endParaRPr lang="en-US" b="0" u="none" dirty="0">
            <a:cs typeface="+mj-cs"/>
          </a:endParaRPr>
        </a:p>
      </dgm:t>
    </dgm:pt>
    <dgm:pt modelId="{DFA2CF1E-B93A-4019-AD82-ACFAFE1D8D92}" type="parTrans" cxnId="{D8C405BE-AAEC-4F8A-AB28-21A87529CB19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EFD0487C-8FAF-4745-9377-64A894E22AF8}" type="sibTrans" cxnId="{D8C405BE-AAEC-4F8A-AB28-21A87529CB19}">
      <dgm:prSet/>
      <dgm:spPr/>
      <dgm:t>
        <a:bodyPr/>
        <a:lstStyle/>
        <a:p>
          <a:endParaRPr lang="en-US" b="0" u="none">
            <a:cs typeface="+mj-cs"/>
          </a:endParaRPr>
        </a:p>
      </dgm:t>
    </dgm:pt>
    <dgm:pt modelId="{4C811737-52B7-444C-A616-981D5DDB9E6F}">
      <dgm:prSet phldrT="[Text]" custT="1"/>
      <dgm:spPr/>
      <dgm:t>
        <a:bodyPr/>
        <a:lstStyle/>
        <a:p>
          <a:pPr rtl="1"/>
          <a:r>
            <a:rPr lang="fa-IR" sz="1400" b="0" dirty="0" smtClean="0"/>
            <a:t>خودآزمون فرسودگی شغلی</a:t>
          </a:r>
          <a:endParaRPr lang="en-US" sz="1400" b="0" u="none" dirty="0">
            <a:cs typeface="+mj-cs"/>
          </a:endParaRPr>
        </a:p>
      </dgm:t>
    </dgm:pt>
    <dgm:pt modelId="{D59680B1-6C12-468D-BB8F-0080554FB54C}" type="parTrans" cxnId="{E2F573B1-20FB-463E-8F11-88939B67276E}">
      <dgm:prSet/>
      <dgm:spPr/>
      <dgm:t>
        <a:bodyPr/>
        <a:lstStyle/>
        <a:p>
          <a:endParaRPr lang="en-US" b="0" u="none"/>
        </a:p>
      </dgm:t>
    </dgm:pt>
    <dgm:pt modelId="{76658AD9-08B2-4401-8632-9242993051D3}" type="sibTrans" cxnId="{E2F573B1-20FB-463E-8F11-88939B67276E}">
      <dgm:prSet/>
      <dgm:spPr/>
      <dgm:t>
        <a:bodyPr/>
        <a:lstStyle/>
        <a:p>
          <a:endParaRPr lang="en-US" b="0" u="none"/>
        </a:p>
      </dgm:t>
    </dgm:pt>
    <dgm:pt modelId="{0E3554F7-6B3B-4257-8326-F0877B599A03}">
      <dgm:prSet phldrT="[Text]" custT="1"/>
      <dgm:spPr/>
      <dgm:t>
        <a:bodyPr/>
        <a:lstStyle/>
        <a:p>
          <a:pPr rtl="1"/>
          <a:r>
            <a:rPr lang="fa-IR" sz="1200" b="0" dirty="0" smtClean="0"/>
            <a:t>ارزیابی میزان فرسودگی شغلی </a:t>
          </a:r>
          <a:endParaRPr lang="en-US" sz="1200" b="0" u="none" dirty="0">
            <a:cs typeface="+mj-cs"/>
          </a:endParaRPr>
        </a:p>
      </dgm:t>
    </dgm:pt>
    <dgm:pt modelId="{0EDE6DC1-6C66-4FB3-8446-E494B8D5F382}" type="parTrans" cxnId="{94BA8274-1E16-4DC0-A189-989E4A177609}">
      <dgm:prSet/>
      <dgm:spPr/>
      <dgm:t>
        <a:bodyPr/>
        <a:lstStyle/>
        <a:p>
          <a:endParaRPr lang="en-US" b="0" u="none"/>
        </a:p>
      </dgm:t>
    </dgm:pt>
    <dgm:pt modelId="{0562DC63-7A5B-4A50-B5C7-C71AE4978DD0}" type="sibTrans" cxnId="{94BA8274-1E16-4DC0-A189-989E4A177609}">
      <dgm:prSet/>
      <dgm:spPr/>
      <dgm:t>
        <a:bodyPr/>
        <a:lstStyle/>
        <a:p>
          <a:endParaRPr lang="en-US" b="0" u="none"/>
        </a:p>
      </dgm:t>
    </dgm:pt>
    <dgm:pt modelId="{546C45C4-F9DC-4160-9FEB-7C6F31F14549}">
      <dgm:prSet phldrT="[Text]" custT="1"/>
      <dgm:spPr/>
      <dgm:t>
        <a:bodyPr/>
        <a:lstStyle/>
        <a:p>
          <a:pPr rtl="1"/>
          <a:r>
            <a:rPr lang="fa-IR" sz="1400" b="0" dirty="0" smtClean="0"/>
            <a:t>پرورش اعتماد بنفس</a:t>
          </a:r>
          <a:endParaRPr lang="en-US" sz="1400" b="0" u="none" dirty="0">
            <a:cs typeface="+mj-cs"/>
          </a:endParaRPr>
        </a:p>
      </dgm:t>
    </dgm:pt>
    <dgm:pt modelId="{1B7BA0A5-4C0F-43B4-AEDA-C07A5BE4B047}" type="parTrans" cxnId="{02A8BB0B-493D-40A1-B695-FE9CA11D312C}">
      <dgm:prSet/>
      <dgm:spPr/>
      <dgm:t>
        <a:bodyPr/>
        <a:lstStyle/>
        <a:p>
          <a:endParaRPr lang="en-US" b="0" u="none"/>
        </a:p>
      </dgm:t>
    </dgm:pt>
    <dgm:pt modelId="{68255A1A-C6DE-4AA2-A64D-58930718EE98}" type="sibTrans" cxnId="{02A8BB0B-493D-40A1-B695-FE9CA11D312C}">
      <dgm:prSet/>
      <dgm:spPr/>
      <dgm:t>
        <a:bodyPr/>
        <a:lstStyle/>
        <a:p>
          <a:endParaRPr lang="en-US" b="0" u="none"/>
        </a:p>
      </dgm:t>
    </dgm:pt>
    <dgm:pt modelId="{B43C0A38-8397-4E15-93D7-69DC4CC033EC}">
      <dgm:prSet phldrT="[Text]" custT="1"/>
      <dgm:spPr/>
      <dgm:t>
        <a:bodyPr/>
        <a:lstStyle/>
        <a:p>
          <a:pPr rtl="1"/>
          <a:r>
            <a:rPr lang="fa-IR" sz="1200" b="0" dirty="0" smtClean="0"/>
            <a:t>تقویت اعتماد بنفس؛ به­اندازه­ای که لایق آن هستید.</a:t>
          </a:r>
          <a:endParaRPr lang="en-US" sz="1200" b="0" u="none" dirty="0">
            <a:cs typeface="+mj-cs"/>
          </a:endParaRPr>
        </a:p>
      </dgm:t>
    </dgm:pt>
    <dgm:pt modelId="{1BE3C67E-9892-4D97-A550-C5F059816469}" type="parTrans" cxnId="{1D46F280-9771-44EE-B96E-85E1B006B100}">
      <dgm:prSet/>
      <dgm:spPr/>
      <dgm:t>
        <a:bodyPr/>
        <a:lstStyle/>
        <a:p>
          <a:endParaRPr lang="en-US" b="0" u="none"/>
        </a:p>
      </dgm:t>
    </dgm:pt>
    <dgm:pt modelId="{62AA1FE1-FCA8-4A91-982D-306B54AE84AF}" type="sibTrans" cxnId="{1D46F280-9771-44EE-B96E-85E1B006B100}">
      <dgm:prSet/>
      <dgm:spPr/>
      <dgm:t>
        <a:bodyPr/>
        <a:lstStyle/>
        <a:p>
          <a:endParaRPr lang="en-US" b="0" u="none"/>
        </a:p>
      </dgm:t>
    </dgm:pt>
    <dgm:pt modelId="{E47FD131-4B37-48DB-BF52-B3EFD1D2B8F7}">
      <dgm:prSet phldrT="[Text]" custT="1"/>
      <dgm:spPr/>
      <dgm:t>
        <a:bodyPr/>
        <a:lstStyle/>
        <a:p>
          <a:pPr rtl="1"/>
          <a:r>
            <a:rPr lang="fa-IR" sz="1400" b="0" dirty="0" smtClean="0"/>
            <a:t>مرکز کنترل</a:t>
          </a:r>
          <a:endParaRPr lang="en-US" sz="1400" b="0" u="none" dirty="0">
            <a:cs typeface="+mj-cs"/>
          </a:endParaRPr>
        </a:p>
      </dgm:t>
    </dgm:pt>
    <dgm:pt modelId="{C4F79ABD-021E-43E3-84EC-DC9F22742B2F}" type="parTrans" cxnId="{B02D857A-7CC5-4860-AD71-B35C8C4D57A8}">
      <dgm:prSet/>
      <dgm:spPr/>
      <dgm:t>
        <a:bodyPr/>
        <a:lstStyle/>
        <a:p>
          <a:endParaRPr lang="en-US" b="0" u="none"/>
        </a:p>
      </dgm:t>
    </dgm:pt>
    <dgm:pt modelId="{164C1A6E-92D3-4ED4-AA15-D15F44ED38F3}" type="sibTrans" cxnId="{B02D857A-7CC5-4860-AD71-B35C8C4D57A8}">
      <dgm:prSet/>
      <dgm:spPr/>
      <dgm:t>
        <a:bodyPr/>
        <a:lstStyle/>
        <a:p>
          <a:endParaRPr lang="en-US" b="0" u="none"/>
        </a:p>
      </dgm:t>
    </dgm:pt>
    <dgm:pt modelId="{0B020149-EF82-4FF3-8F0E-C631920A9438}">
      <dgm:prSet phldrT="[Text]" custT="1"/>
      <dgm:spPr/>
      <dgm:t>
        <a:bodyPr/>
        <a:lstStyle/>
        <a:p>
          <a:pPr rtl="1"/>
          <a:r>
            <a:rPr lang="fa-IR" sz="1200" b="0" dirty="0" smtClean="0"/>
            <a:t>چه کسی مسئول سرنوشت شما است؟</a:t>
          </a:r>
          <a:endParaRPr lang="en-US" sz="1200" b="0" u="none" dirty="0">
            <a:cs typeface="+mj-cs"/>
          </a:endParaRPr>
        </a:p>
      </dgm:t>
    </dgm:pt>
    <dgm:pt modelId="{2BFEB320-F252-4B41-97AD-8DB1E039732B}" type="parTrans" cxnId="{CB943C9F-E7FB-45D9-9324-9C615A77D4A9}">
      <dgm:prSet/>
      <dgm:spPr/>
      <dgm:t>
        <a:bodyPr/>
        <a:lstStyle/>
        <a:p>
          <a:endParaRPr lang="en-US" b="0" u="none"/>
        </a:p>
      </dgm:t>
    </dgm:pt>
    <dgm:pt modelId="{05978AA2-A872-4525-9FE3-33AD46A50B04}" type="sibTrans" cxnId="{CB943C9F-E7FB-45D9-9324-9C615A77D4A9}">
      <dgm:prSet/>
      <dgm:spPr/>
      <dgm:t>
        <a:bodyPr/>
        <a:lstStyle/>
        <a:p>
          <a:endParaRPr lang="en-US" b="0" u="none"/>
        </a:p>
      </dgm:t>
    </dgm:pt>
    <dgm:pt modelId="{25BDC8F8-FD56-4877-BC42-DCD302842CF0}">
      <dgm:prSet phldrT="[Text]" custT="1"/>
      <dgm:spPr/>
      <dgm:t>
        <a:bodyPr/>
        <a:lstStyle/>
        <a:p>
          <a:pPr rtl="1"/>
          <a:r>
            <a:rPr lang="fa-IR" sz="1400" b="0" dirty="0" smtClean="0"/>
            <a:t>چرخه زندگی</a:t>
          </a:r>
          <a:endParaRPr lang="en-US" sz="1400" b="0" u="none" dirty="0">
            <a:cs typeface="+mj-cs"/>
          </a:endParaRPr>
        </a:p>
      </dgm:t>
    </dgm:pt>
    <dgm:pt modelId="{9B113F82-16E1-4319-9AB6-8B584AF3F8A6}" type="parTrans" cxnId="{136DBAFA-EA83-405C-B254-02C6F637A01B}">
      <dgm:prSet/>
      <dgm:spPr/>
      <dgm:t>
        <a:bodyPr/>
        <a:lstStyle/>
        <a:p>
          <a:endParaRPr lang="en-US" b="0" u="none"/>
        </a:p>
      </dgm:t>
    </dgm:pt>
    <dgm:pt modelId="{10784D75-B3E1-4803-A4D0-EB0E2556BC2E}" type="sibTrans" cxnId="{136DBAFA-EA83-405C-B254-02C6F637A01B}">
      <dgm:prSet/>
      <dgm:spPr/>
      <dgm:t>
        <a:bodyPr/>
        <a:lstStyle/>
        <a:p>
          <a:endParaRPr lang="en-US" b="0" u="none"/>
        </a:p>
      </dgm:t>
    </dgm:pt>
    <dgm:pt modelId="{07D6BC83-2887-46DD-A94C-4C1D5EFD95EB}">
      <dgm:prSet phldrT="[Text]" custT="1"/>
      <dgm:spPr/>
      <dgm:t>
        <a:bodyPr/>
        <a:lstStyle/>
        <a:p>
          <a:pPr rtl="1"/>
          <a:r>
            <a:rPr lang="fa-IR" sz="1200" b="0" dirty="0" smtClean="0"/>
            <a:t>ایجاد تعادل در زندگی</a:t>
          </a:r>
          <a:endParaRPr lang="en-US" sz="1200" b="0" u="none" dirty="0">
            <a:cs typeface="+mj-cs"/>
          </a:endParaRPr>
        </a:p>
      </dgm:t>
    </dgm:pt>
    <dgm:pt modelId="{2FA15038-9C89-447D-9F17-9FC347D68E6A}" type="parTrans" cxnId="{D4817C3D-0D70-4719-9292-F5FBAA124F96}">
      <dgm:prSet/>
      <dgm:spPr/>
      <dgm:t>
        <a:bodyPr/>
        <a:lstStyle/>
        <a:p>
          <a:endParaRPr lang="en-US" b="0" u="none"/>
        </a:p>
      </dgm:t>
    </dgm:pt>
    <dgm:pt modelId="{2C338C87-09A7-4F81-8111-FC3F1C49539E}" type="sibTrans" cxnId="{D4817C3D-0D70-4719-9292-F5FBAA124F96}">
      <dgm:prSet/>
      <dgm:spPr/>
      <dgm:t>
        <a:bodyPr/>
        <a:lstStyle/>
        <a:p>
          <a:endParaRPr lang="en-US" b="0" u="none"/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9A49E-9945-479E-A5D0-D684993EA3DA}" type="pres">
      <dgm:prSet presAssocID="{9413917C-B85A-4E09-8168-071A4BD59760}" presName="descendantText" presStyleLbl="align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2CB5D64A-505D-4B00-90E1-0DB4E289FD6A}" type="pres">
      <dgm:prSet presAssocID="{ACF508B0-C007-4131-AA36-6DA8EC4C1269}" presName="linNode" presStyleCnt="0"/>
      <dgm:spPr/>
    </dgm:pt>
    <dgm:pt modelId="{C8DE3C82-439B-4C92-B6F1-F9F0B8878AFC}" type="pres">
      <dgm:prSet presAssocID="{ACF508B0-C007-4131-AA36-6DA8EC4C1269}" presName="parentText" presStyleLbl="node1" presStyleIdx="1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F146E-27CC-42F9-A8E1-B0711A93A078}" type="pres">
      <dgm:prSet presAssocID="{ACF508B0-C007-4131-AA36-6DA8EC4C1269}" presName="descendantText" presStyleLbl="align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F77B-1A1F-44D3-BB9A-EED80E378735}" type="pres">
      <dgm:prSet presAssocID="{3C0CA562-3CD2-477A-8017-7550F114A983}" presName="sp" presStyleCnt="0"/>
      <dgm:spPr/>
    </dgm:pt>
    <dgm:pt modelId="{85AAFA11-9DE0-42CC-966D-1702014F0511}" type="pres">
      <dgm:prSet presAssocID="{3D900512-55F7-4705-9CA0-AF87503C7168}" presName="linNode" presStyleCnt="0"/>
      <dgm:spPr/>
    </dgm:pt>
    <dgm:pt modelId="{C6B44E09-E947-4470-B9DC-B414A6C6D438}" type="pres">
      <dgm:prSet presAssocID="{3D900512-55F7-4705-9CA0-AF87503C7168}" presName="parentText" presStyleLbl="node1" presStyleIdx="2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5AA8D-7804-48C3-B539-9CB4C3F8EC49}" type="pres">
      <dgm:prSet presAssocID="{3D900512-55F7-4705-9CA0-AF87503C7168}" presName="descendantText" presStyleLbl="align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4082E-9155-4B1B-BFF9-4D36FF8B6D15}" type="pres">
      <dgm:prSet presAssocID="{D9BE37A1-F782-421C-8C83-FB984D8CD641}" presName="sp" presStyleCnt="0"/>
      <dgm:spPr/>
    </dgm:pt>
    <dgm:pt modelId="{93B017B8-FFD3-495C-9A5F-F113F1CE64E5}" type="pres">
      <dgm:prSet presAssocID="{105D9F03-0FAD-4350-A473-9D1E11F3CB89}" presName="linNode" presStyleCnt="0"/>
      <dgm:spPr/>
    </dgm:pt>
    <dgm:pt modelId="{D9A125F6-0E7C-450D-954E-06582DDA4997}" type="pres">
      <dgm:prSet presAssocID="{105D9F03-0FAD-4350-A473-9D1E11F3CB89}" presName="parentText" presStyleLbl="node1" presStyleIdx="3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4D995-9625-4FA6-9082-8F605C1FDC8D}" type="pres">
      <dgm:prSet presAssocID="{105D9F03-0FAD-4350-A473-9D1E11F3CB89}" presName="descendantText" presStyleLbl="alignAccFollow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D9F16-255D-49F5-93E2-C92C8C166E7A}" type="pres">
      <dgm:prSet presAssocID="{B7A2D393-D602-46B2-9E85-5A00E0DA9C76}" presName="sp" presStyleCnt="0"/>
      <dgm:spPr/>
    </dgm:pt>
    <dgm:pt modelId="{846D8DE4-44AC-4479-95DD-3ED39A42E2D3}" type="pres">
      <dgm:prSet presAssocID="{517502AB-05EC-453D-BE97-5477449247DE}" presName="linNode" presStyleCnt="0"/>
      <dgm:spPr/>
    </dgm:pt>
    <dgm:pt modelId="{12B68A52-8844-40FA-A0A8-BCC56199865A}" type="pres">
      <dgm:prSet presAssocID="{517502AB-05EC-453D-BE97-5477449247DE}" presName="parentText" presStyleLbl="node1" presStyleIdx="4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97F07-5715-433B-BC43-5D633AE3A70C}" type="pres">
      <dgm:prSet presAssocID="{517502AB-05EC-453D-BE97-5477449247DE}" presName="descendantText" presStyleLbl="alignAccFollow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14A2C-A8F6-44D6-B1D5-026B1D443C56}" type="pres">
      <dgm:prSet presAssocID="{424ED0EE-0829-459E-BB55-557E9593CFEB}" presName="sp" presStyleCnt="0"/>
      <dgm:spPr/>
    </dgm:pt>
    <dgm:pt modelId="{C00B8C4A-2F39-4503-AC94-1B12CA4CA7B2}" type="pres">
      <dgm:prSet presAssocID="{1C4CF4FE-A1AF-4251-93DF-5361EE284D3F}" presName="linNode" presStyleCnt="0"/>
      <dgm:spPr/>
    </dgm:pt>
    <dgm:pt modelId="{51E9EAD4-8E36-4FA0-91DA-6FED5A2E3C90}" type="pres">
      <dgm:prSet presAssocID="{1C4CF4FE-A1AF-4251-93DF-5361EE284D3F}" presName="parentText" presStyleLbl="node1" presStyleIdx="5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76FEB-BF67-4FDA-A65C-B71AAAEB6FA5}" type="pres">
      <dgm:prSet presAssocID="{1C4CF4FE-A1AF-4251-93DF-5361EE284D3F}" presName="descendantText" presStyleLbl="align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6152C-0E00-41E0-AA7D-524BA076C592}" type="pres">
      <dgm:prSet presAssocID="{21BFB932-CB0B-47E8-B395-2981BF3CA553}" presName="sp" presStyleCnt="0"/>
      <dgm:spPr/>
    </dgm:pt>
    <dgm:pt modelId="{718C414A-D65A-4CA4-98D8-1D6EF3F49DD6}" type="pres">
      <dgm:prSet presAssocID="{A9E6D2AC-9AB8-4F89-A609-126F84608C67}" presName="linNode" presStyleCnt="0"/>
      <dgm:spPr/>
    </dgm:pt>
    <dgm:pt modelId="{F40104AD-E75C-4553-A341-D8117879367F}" type="pres">
      <dgm:prSet presAssocID="{A9E6D2AC-9AB8-4F89-A609-126F84608C67}" presName="parentText" presStyleLbl="node1" presStyleIdx="6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AB1CA-AC42-4CA6-8C51-1DD24883362F}" type="pres">
      <dgm:prSet presAssocID="{A9E6D2AC-9AB8-4F89-A609-126F84608C67}" presName="descendantText" presStyleLbl="align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33A80-B26B-4FB5-87E8-870D99ED09A1}" type="pres">
      <dgm:prSet presAssocID="{2AD0068C-F988-4C59-B029-510217B76944}" presName="sp" presStyleCnt="0"/>
      <dgm:spPr/>
    </dgm:pt>
    <dgm:pt modelId="{6EDC60AC-1D51-468C-86A1-B6CD0DDC82DA}" type="pres">
      <dgm:prSet presAssocID="{34AD8ECF-CD5F-482F-A7AA-2BD422097A38}" presName="linNode" presStyleCnt="0"/>
      <dgm:spPr/>
    </dgm:pt>
    <dgm:pt modelId="{71B962C1-EA1E-4E7A-BDD9-24CEF21C00F5}" type="pres">
      <dgm:prSet presAssocID="{34AD8ECF-CD5F-482F-A7AA-2BD422097A38}" presName="parentText" presStyleLbl="node1" presStyleIdx="7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ED5A4-841E-4B52-B3CB-4D7A821B3FED}" type="pres">
      <dgm:prSet presAssocID="{34AD8ECF-CD5F-482F-A7AA-2BD422097A38}" presName="descendantText" presStyleLbl="align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058D9-0165-43A8-B98F-223B40D19BEA}" type="pres">
      <dgm:prSet presAssocID="{7342F381-A1A5-4EE8-A6BE-823D7C7D3E53}" presName="sp" presStyleCnt="0"/>
      <dgm:spPr/>
    </dgm:pt>
    <dgm:pt modelId="{A541125E-8363-48FB-AB70-4DAE8459D00D}" type="pres">
      <dgm:prSet presAssocID="{3E0A1955-C6AD-435C-9724-E3083AD3A527}" presName="linNode" presStyleCnt="0"/>
      <dgm:spPr/>
    </dgm:pt>
    <dgm:pt modelId="{2291EAAF-3CB0-4C5D-B3C7-9F991F19E1CB}" type="pres">
      <dgm:prSet presAssocID="{3E0A1955-C6AD-435C-9724-E3083AD3A527}" presName="parentText" presStyleLbl="node1" presStyleIdx="8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754A0-3229-4212-B50C-E795838692C5}" type="pres">
      <dgm:prSet presAssocID="{3E0A1955-C6AD-435C-9724-E3083AD3A527}" presName="descendantText" presStyleLbl="align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4DFAF-D812-442C-B89C-727B06AA9CD9}" type="pres">
      <dgm:prSet presAssocID="{DA0833B7-ADB1-4A01-A859-BD976DCEB34F}" presName="sp" presStyleCnt="0"/>
      <dgm:spPr/>
    </dgm:pt>
    <dgm:pt modelId="{95C5ECA9-52E1-46EA-A6E8-2A1862F0C711}" type="pres">
      <dgm:prSet presAssocID="{B616D985-8ABD-4198-BC48-6F1E38DE9E64}" presName="linNode" presStyleCnt="0"/>
      <dgm:spPr/>
    </dgm:pt>
    <dgm:pt modelId="{2109B702-6B9E-4A6F-ACB3-FD8FC290FD2C}" type="pres">
      <dgm:prSet presAssocID="{B616D985-8ABD-4198-BC48-6F1E38DE9E64}" presName="parentText" presStyleLbl="node1" presStyleIdx="9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72047-A2A9-4D09-9E60-B9A73C784F76}" type="pres">
      <dgm:prSet presAssocID="{B616D985-8ABD-4198-BC48-6F1E38DE9E64}" presName="descendantText" presStyleLbl="align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B300A-CDAE-4638-BBF4-728A00631926}" type="pres">
      <dgm:prSet presAssocID="{EFD0487C-8FAF-4745-9377-64A894E22AF8}" presName="sp" presStyleCnt="0"/>
      <dgm:spPr/>
    </dgm:pt>
    <dgm:pt modelId="{C0272276-EEB1-4FC0-8FD9-DF0C3DE73E91}" type="pres">
      <dgm:prSet presAssocID="{4C811737-52B7-444C-A616-981D5DDB9E6F}" presName="linNode" presStyleCnt="0"/>
      <dgm:spPr/>
    </dgm:pt>
    <dgm:pt modelId="{00187404-D1F6-4A38-931D-890BFDFE6600}" type="pres">
      <dgm:prSet presAssocID="{4C811737-52B7-444C-A616-981D5DDB9E6F}" presName="parentText" presStyleLbl="node1" presStyleIdx="10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D90F8-FF55-4444-9CB8-C317FA02D901}" type="pres">
      <dgm:prSet presAssocID="{4C811737-52B7-444C-A616-981D5DDB9E6F}" presName="descendantText" presStyleLbl="align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C67239-86FF-43DB-9276-D1DA7501A3B1}" type="pres">
      <dgm:prSet presAssocID="{76658AD9-08B2-4401-8632-9242993051D3}" presName="sp" presStyleCnt="0"/>
      <dgm:spPr/>
    </dgm:pt>
    <dgm:pt modelId="{A124CB5F-3CD6-4C58-B64B-584BC141226B}" type="pres">
      <dgm:prSet presAssocID="{546C45C4-F9DC-4160-9FEB-7C6F31F14549}" presName="linNode" presStyleCnt="0"/>
      <dgm:spPr/>
    </dgm:pt>
    <dgm:pt modelId="{42EDDF65-8B53-46C0-B23D-FE316FBF395F}" type="pres">
      <dgm:prSet presAssocID="{546C45C4-F9DC-4160-9FEB-7C6F31F14549}" presName="parentText" presStyleLbl="node1" presStyleIdx="11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64709-1669-4C3B-A3AB-0F3309DABE76}" type="pres">
      <dgm:prSet presAssocID="{546C45C4-F9DC-4160-9FEB-7C6F31F14549}" presName="descendantText" presStyleLbl="align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5CACF-0A47-46ED-B384-2CDC166F5EB9}" type="pres">
      <dgm:prSet presAssocID="{68255A1A-C6DE-4AA2-A64D-58930718EE98}" presName="sp" presStyleCnt="0"/>
      <dgm:spPr/>
    </dgm:pt>
    <dgm:pt modelId="{00AD8A96-5638-44AB-BAF4-9F9C0325990C}" type="pres">
      <dgm:prSet presAssocID="{E47FD131-4B37-48DB-BF52-B3EFD1D2B8F7}" presName="linNode" presStyleCnt="0"/>
      <dgm:spPr/>
    </dgm:pt>
    <dgm:pt modelId="{EC4BBE57-711F-496E-8DB6-95B054D3A6D4}" type="pres">
      <dgm:prSet presAssocID="{E47FD131-4B37-48DB-BF52-B3EFD1D2B8F7}" presName="parentText" presStyleLbl="node1" presStyleIdx="12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787F0-F8EB-4111-8FFD-7F0961C6DC7D}" type="pres">
      <dgm:prSet presAssocID="{E47FD131-4B37-48DB-BF52-B3EFD1D2B8F7}" presName="descendantText" presStyleLbl="align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C00286-ECD7-44DB-A458-47BCEF3AD04F}" type="pres">
      <dgm:prSet presAssocID="{164C1A6E-92D3-4ED4-AA15-D15F44ED38F3}" presName="sp" presStyleCnt="0"/>
      <dgm:spPr/>
    </dgm:pt>
    <dgm:pt modelId="{3BD70E13-FA85-46CA-8756-954D542B6468}" type="pres">
      <dgm:prSet presAssocID="{25BDC8F8-FD56-4877-BC42-DCD302842CF0}" presName="linNode" presStyleCnt="0"/>
      <dgm:spPr/>
    </dgm:pt>
    <dgm:pt modelId="{E3AA6235-C7A5-48D0-9D0F-4BE0EA3FC145}" type="pres">
      <dgm:prSet presAssocID="{25BDC8F8-FD56-4877-BC42-DCD302842CF0}" presName="parentText" presStyleLbl="node1" presStyleIdx="13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6FADD3-A539-44D7-9CE4-A8776A9A56F7}" type="pres">
      <dgm:prSet presAssocID="{25BDC8F8-FD56-4877-BC42-DCD302842CF0}" presName="descendantText" presStyleLbl="alignAccFollow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936481-0988-4220-9F7A-A2126DA6A0C3}" srcId="{B349E6CB-342A-4DA2-83BF-18FE1B1CF439}" destId="{1C4CF4FE-A1AF-4251-93DF-5361EE284D3F}" srcOrd="5" destOrd="0" parTransId="{EA4D0829-1ECD-4C4D-BEF1-1D4567ACBECE}" sibTransId="{21BFB932-CB0B-47E8-B395-2981BF3CA553}"/>
    <dgm:cxn modelId="{6FD1B948-DC1E-4BB9-80AE-AC057322C6AB}" type="presOf" srcId="{31BD9B8B-5DF2-44B6-9833-7F4B808A0C1B}" destId="{F7A4D995-9625-4FA6-9082-8F605C1FDC8D}" srcOrd="0" destOrd="0" presId="urn:microsoft.com/office/officeart/2005/8/layout/vList5"/>
    <dgm:cxn modelId="{E805C6E3-CFD7-4F76-A78D-0A97F9ECA000}" type="presOf" srcId="{659B5EB5-D648-459A-8381-4A0FBD9E9944}" destId="{ABF72047-A2A9-4D09-9E60-B9A73C784F76}" srcOrd="0" destOrd="0" presId="urn:microsoft.com/office/officeart/2005/8/layout/vList5"/>
    <dgm:cxn modelId="{92566244-483C-4F71-898A-807581162FB1}" type="presOf" srcId="{0B020149-EF82-4FF3-8F0E-C631920A9438}" destId="{638787F0-F8EB-4111-8FFD-7F0961C6DC7D}" srcOrd="0" destOrd="0" presId="urn:microsoft.com/office/officeart/2005/8/layout/vList5"/>
    <dgm:cxn modelId="{980164E9-4AC4-4D3D-9165-AC05016DE358}" type="presOf" srcId="{C5B737D4-905C-45CA-8A4B-9794825F650D}" destId="{64B97F07-5715-433B-BC43-5D633AE3A70C}" srcOrd="0" destOrd="0" presId="urn:microsoft.com/office/officeart/2005/8/layout/vList5"/>
    <dgm:cxn modelId="{3E425F21-AF21-41BD-BD65-202B60F8ECCA}" type="presOf" srcId="{3E0A1955-C6AD-435C-9724-E3083AD3A527}" destId="{2291EAAF-3CB0-4C5D-B3C7-9F991F19E1CB}" srcOrd="0" destOrd="0" presId="urn:microsoft.com/office/officeart/2005/8/layout/vList5"/>
    <dgm:cxn modelId="{DDB24727-9857-4401-9F17-9E3E74E76E66}" type="presOf" srcId="{91B8302F-97A6-4EF3-BC18-1C56B344B944}" destId="{9A6754A0-3229-4212-B50C-E795838692C5}" srcOrd="0" destOrd="0" presId="urn:microsoft.com/office/officeart/2005/8/layout/vList5"/>
    <dgm:cxn modelId="{CB943C9F-E7FB-45D9-9324-9C615A77D4A9}" srcId="{E47FD131-4B37-48DB-BF52-B3EFD1D2B8F7}" destId="{0B020149-EF82-4FF3-8F0E-C631920A9438}" srcOrd="0" destOrd="0" parTransId="{2BFEB320-F252-4B41-97AD-8DB1E039732B}" sibTransId="{05978AA2-A872-4525-9FE3-33AD46A50B04}"/>
    <dgm:cxn modelId="{7E919684-3E1F-49FF-BFA0-0B524D1CF04A}" type="presOf" srcId="{105D9F03-0FAD-4350-A473-9D1E11F3CB89}" destId="{D9A125F6-0E7C-450D-954E-06582DDA4997}" srcOrd="0" destOrd="0" presId="urn:microsoft.com/office/officeart/2005/8/layout/vList5"/>
    <dgm:cxn modelId="{486FBEDC-5314-48E1-89EF-F1B618508007}" srcId="{1C4CF4FE-A1AF-4251-93DF-5361EE284D3F}" destId="{A995B70D-32C1-4E4E-A265-1997250B0306}" srcOrd="0" destOrd="0" parTransId="{CD840CC3-A9B9-412A-AE78-4C3ADF2A9A82}" sibTransId="{EC1EBA52-2C2A-4780-9092-853A243B299E}"/>
    <dgm:cxn modelId="{1519D608-16F7-46B7-9866-2F6A4DFE30D6}" type="presOf" srcId="{517502AB-05EC-453D-BE97-5477449247DE}" destId="{12B68A52-8844-40FA-A0A8-BCC56199865A}" srcOrd="0" destOrd="0" presId="urn:microsoft.com/office/officeart/2005/8/layout/vList5"/>
    <dgm:cxn modelId="{EFA5E474-F472-4137-ABB1-CC50BC1E813B}" type="presOf" srcId="{546C45C4-F9DC-4160-9FEB-7C6F31F14549}" destId="{42EDDF65-8B53-46C0-B23D-FE316FBF395F}" srcOrd="0" destOrd="0" presId="urn:microsoft.com/office/officeart/2005/8/layout/vList5"/>
    <dgm:cxn modelId="{01E7F6F8-D8FB-4311-8C91-3FE0D461A15F}" type="presOf" srcId="{07D6BC83-2887-46DD-A94C-4C1D5EFD95EB}" destId="{C16FADD3-A539-44D7-9CE4-A8776A9A56F7}" srcOrd="0" destOrd="0" presId="urn:microsoft.com/office/officeart/2005/8/layout/vList5"/>
    <dgm:cxn modelId="{B02D857A-7CC5-4860-AD71-B35C8C4D57A8}" srcId="{B349E6CB-342A-4DA2-83BF-18FE1B1CF439}" destId="{E47FD131-4B37-48DB-BF52-B3EFD1D2B8F7}" srcOrd="12" destOrd="0" parTransId="{C4F79ABD-021E-43E3-84EC-DC9F22742B2F}" sibTransId="{164C1A6E-92D3-4ED4-AA15-D15F44ED38F3}"/>
    <dgm:cxn modelId="{283EB286-9379-4672-AA99-65A8AB9242E3}" type="presOf" srcId="{B616D985-8ABD-4198-BC48-6F1E38DE9E64}" destId="{2109B702-6B9E-4A6F-ACB3-FD8FC290FD2C}" srcOrd="0" destOrd="0" presId="urn:microsoft.com/office/officeart/2005/8/layout/vList5"/>
    <dgm:cxn modelId="{5C259E6A-3388-451F-B02E-9A24EEBBA4D9}" type="presOf" srcId="{8B5A433F-E22D-42F2-B39F-EEA387BFF0CE}" destId="{D535AA8D-7804-48C3-B539-9CB4C3F8EC49}" srcOrd="0" destOrd="0" presId="urn:microsoft.com/office/officeart/2005/8/layout/vList5"/>
    <dgm:cxn modelId="{0A014E17-BE7E-4F11-A3CF-F71E8CB9E817}" type="presOf" srcId="{34AD8ECF-CD5F-482F-A7AA-2BD422097A38}" destId="{71B962C1-EA1E-4E7A-BDD9-24CEF21C00F5}" srcOrd="0" destOrd="0" presId="urn:microsoft.com/office/officeart/2005/8/layout/vList5"/>
    <dgm:cxn modelId="{74DB7722-F03C-48B6-9263-18E4700ECC4F}" type="presOf" srcId="{B349E6CB-342A-4DA2-83BF-18FE1B1CF439}" destId="{35DC91E4-EBF9-40D0-9D68-3EAC3C4C5D1C}" srcOrd="0" destOrd="0" presId="urn:microsoft.com/office/officeart/2005/8/layout/vList5"/>
    <dgm:cxn modelId="{86544CE9-53F6-4001-83B3-E8DBE7759E82}" srcId="{B349E6CB-342A-4DA2-83BF-18FE1B1CF439}" destId="{105D9F03-0FAD-4350-A473-9D1E11F3CB89}" srcOrd="3" destOrd="0" parTransId="{49539E41-584F-43B5-A406-CC2E09A6DF33}" sibTransId="{B7A2D393-D602-46B2-9E85-5A00E0DA9C76}"/>
    <dgm:cxn modelId="{6D21DA00-872B-4E5D-96D2-9293945FCCAA}" type="presOf" srcId="{B43C0A38-8397-4E15-93D7-69DC4CC033EC}" destId="{29364709-1669-4C3B-A3AB-0F3309DABE76}" srcOrd="0" destOrd="0" presId="urn:microsoft.com/office/officeart/2005/8/layout/vList5"/>
    <dgm:cxn modelId="{82B5413E-D444-4BFB-8C79-AA7AB6993F00}" srcId="{B616D985-8ABD-4198-BC48-6F1E38DE9E64}" destId="{659B5EB5-D648-459A-8381-4A0FBD9E9944}" srcOrd="0" destOrd="0" parTransId="{E5A8F060-9CB1-4533-AE1B-530582ECB16B}" sibTransId="{C4D3B767-AC0F-4708-82A2-80AD820C7363}"/>
    <dgm:cxn modelId="{9D9C8A67-7738-4F3F-BE44-DF3AEC1E7876}" srcId="{B349E6CB-342A-4DA2-83BF-18FE1B1CF439}" destId="{34AD8ECF-CD5F-482F-A7AA-2BD422097A38}" srcOrd="7" destOrd="0" parTransId="{9062A34E-CB03-4936-AF96-1E20DB1A9646}" sibTransId="{7342F381-A1A5-4EE8-A6BE-823D7C7D3E53}"/>
    <dgm:cxn modelId="{7FF8A67B-4F03-4EB8-831C-C0B201862D4C}" srcId="{3E0A1955-C6AD-435C-9724-E3083AD3A527}" destId="{91B8302F-97A6-4EF3-BC18-1C56B344B944}" srcOrd="0" destOrd="0" parTransId="{8367ECA4-8578-4819-AD92-A0AD45ACB61D}" sibTransId="{8347A8CA-8DCA-4B5D-AE5E-5E338B9AE60B}"/>
    <dgm:cxn modelId="{D4817C3D-0D70-4719-9292-F5FBAA124F96}" srcId="{25BDC8F8-FD56-4877-BC42-DCD302842CF0}" destId="{07D6BC83-2887-46DD-A94C-4C1D5EFD95EB}" srcOrd="0" destOrd="0" parTransId="{2FA15038-9C89-447D-9F17-9FC347D68E6A}" sibTransId="{2C338C87-09A7-4F81-8111-FC3F1C49539E}"/>
    <dgm:cxn modelId="{AC7269A5-32D5-45E6-A3AB-705EC9605696}" type="presOf" srcId="{4C811737-52B7-444C-A616-981D5DDB9E6F}" destId="{00187404-D1F6-4A38-931D-890BFDFE6600}" srcOrd="0" destOrd="0" presId="urn:microsoft.com/office/officeart/2005/8/layout/vList5"/>
    <dgm:cxn modelId="{94BA8274-1E16-4DC0-A189-989E4A177609}" srcId="{4C811737-52B7-444C-A616-981D5DDB9E6F}" destId="{0E3554F7-6B3B-4257-8326-F0877B599A03}" srcOrd="0" destOrd="0" parTransId="{0EDE6DC1-6C66-4FB3-8446-E494B8D5F382}" sibTransId="{0562DC63-7A5B-4A50-B5C7-C71AE4978DD0}"/>
    <dgm:cxn modelId="{D8C405BE-AAEC-4F8A-AB28-21A87529CB19}" srcId="{B349E6CB-342A-4DA2-83BF-18FE1B1CF439}" destId="{B616D985-8ABD-4198-BC48-6F1E38DE9E64}" srcOrd="9" destOrd="0" parTransId="{DFA2CF1E-B93A-4019-AD82-ACFAFE1D8D92}" sibTransId="{EFD0487C-8FAF-4745-9377-64A894E22AF8}"/>
    <dgm:cxn modelId="{627EDAF5-3555-4E77-ACB8-EE8624975142}" srcId="{34AD8ECF-CD5F-482F-A7AA-2BD422097A38}" destId="{6FFA2E8D-F3F3-4B30-BB14-A73B555F3DA6}" srcOrd="0" destOrd="0" parTransId="{250D9352-9502-4F1D-8E4A-9F56CAEEDA3B}" sibTransId="{E79CC2A2-3974-49D1-85AA-6A21718ADEAB}"/>
    <dgm:cxn modelId="{6627C48C-B555-4506-AF36-12BE01CB01F8}" srcId="{3D900512-55F7-4705-9CA0-AF87503C7168}" destId="{8B5A433F-E22D-42F2-B39F-EEA387BFF0CE}" srcOrd="0" destOrd="0" parTransId="{C8DDFC53-A5DD-4456-92E0-BABA8C615488}" sibTransId="{F321678B-21C5-482A-BB93-E5AE8DF619FC}"/>
    <dgm:cxn modelId="{733B9BDE-56A3-4E68-AE53-E69FF41D57A8}" type="presOf" srcId="{3D900512-55F7-4705-9CA0-AF87503C7168}" destId="{C6B44E09-E947-4470-B9DC-B414A6C6D438}" srcOrd="0" destOrd="0" presId="urn:microsoft.com/office/officeart/2005/8/layout/vList5"/>
    <dgm:cxn modelId="{6C07F0E0-3CA9-446C-AC00-8D92A6E543F2}" type="presOf" srcId="{A995B70D-32C1-4E4E-A265-1997250B0306}" destId="{89376FEB-BF67-4FDA-A65C-B71AAAEB6FA5}" srcOrd="0" destOrd="0" presId="urn:microsoft.com/office/officeart/2005/8/layout/vList5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62AAB4C7-7265-45F1-843D-CCEC5E2F2331}" srcId="{B349E6CB-342A-4DA2-83BF-18FE1B1CF439}" destId="{ACF508B0-C007-4131-AA36-6DA8EC4C1269}" srcOrd="1" destOrd="0" parTransId="{5B67C38B-5290-4973-A6D1-62B9DBA9856E}" sibTransId="{3C0CA562-3CD2-477A-8017-7550F114A983}"/>
    <dgm:cxn modelId="{278EB1CA-3E5E-4B3D-AFF3-EB9E5CB6BCE2}" type="presOf" srcId="{CED73EF1-5612-4000-8362-0E01A3656F64}" destId="{BD5AB1CA-AC42-4CA6-8C51-1DD24883362F}" srcOrd="0" destOrd="0" presId="urn:microsoft.com/office/officeart/2005/8/layout/vList5"/>
    <dgm:cxn modelId="{2FEAC738-DBA0-4218-836D-0F353A0BE599}" srcId="{105D9F03-0FAD-4350-A473-9D1E11F3CB89}" destId="{31BD9B8B-5DF2-44B6-9833-7F4B808A0C1B}" srcOrd="0" destOrd="0" parTransId="{DB19F675-98A4-4794-8B84-1C7AD191B754}" sibTransId="{DC096B73-CB41-4F82-8EEA-F8E8C2578205}"/>
    <dgm:cxn modelId="{4993CCF5-8FF5-40F2-8B38-395FF187C2E4}" type="presOf" srcId="{ACF508B0-C007-4131-AA36-6DA8EC4C1269}" destId="{C8DE3C82-439B-4C92-B6F1-F9F0B8878AFC}" srcOrd="0" destOrd="0" presId="urn:microsoft.com/office/officeart/2005/8/layout/vList5"/>
    <dgm:cxn modelId="{136DBAFA-EA83-405C-B254-02C6F637A01B}" srcId="{B349E6CB-342A-4DA2-83BF-18FE1B1CF439}" destId="{25BDC8F8-FD56-4877-BC42-DCD302842CF0}" srcOrd="13" destOrd="0" parTransId="{9B113F82-16E1-4319-9AB6-8B584AF3F8A6}" sibTransId="{10784D75-B3E1-4803-A4D0-EB0E2556BC2E}"/>
    <dgm:cxn modelId="{E8851DD0-F70E-4237-ADBE-6C3110E05912}" srcId="{B349E6CB-342A-4DA2-83BF-18FE1B1CF439}" destId="{517502AB-05EC-453D-BE97-5477449247DE}" srcOrd="4" destOrd="0" parTransId="{80100534-CC1D-4253-9386-70D0895EFAB2}" sibTransId="{424ED0EE-0829-459E-BB55-557E9593CFEB}"/>
    <dgm:cxn modelId="{A30B914E-533C-4843-ACBC-E00EDFA07EA9}" type="presOf" srcId="{0E3554F7-6B3B-4257-8326-F0877B599A03}" destId="{D53D90F8-FF55-4444-9CB8-C317FA02D901}" srcOrd="0" destOrd="0" presId="urn:microsoft.com/office/officeart/2005/8/layout/vList5"/>
    <dgm:cxn modelId="{28F08649-A562-4C1E-96A4-611F3DB59AAC}" type="presOf" srcId="{6F0A67C4-151F-46F0-9AF3-C48F7798A589}" destId="{3C7F146E-27CC-42F9-A8E1-B0711A93A078}" srcOrd="0" destOrd="0" presId="urn:microsoft.com/office/officeart/2005/8/layout/vList5"/>
    <dgm:cxn modelId="{BB291473-B01B-4D24-A824-47A8A99195BE}" type="presOf" srcId="{25BDC8F8-FD56-4877-BC42-DCD302842CF0}" destId="{E3AA6235-C7A5-48D0-9D0F-4BE0EA3FC145}" srcOrd="0" destOrd="0" presId="urn:microsoft.com/office/officeart/2005/8/layout/vList5"/>
    <dgm:cxn modelId="{1FDA4DB2-5A4F-4F9D-AF4C-07A7FA62A66B}" srcId="{9413917C-B85A-4E09-8168-071A4BD59760}" destId="{A5895C51-4CD5-43A8-82F1-46076D61ADCC}" srcOrd="0" destOrd="0" parTransId="{003AA75C-A5FB-475C-B857-02E0B2125EB2}" sibTransId="{4421E277-0416-421C-A3D4-CAD06BE728B2}"/>
    <dgm:cxn modelId="{02A8BB0B-493D-40A1-B695-FE9CA11D312C}" srcId="{B349E6CB-342A-4DA2-83BF-18FE1B1CF439}" destId="{546C45C4-F9DC-4160-9FEB-7C6F31F14549}" srcOrd="11" destOrd="0" parTransId="{1B7BA0A5-4C0F-43B4-AEDA-C07A5BE4B047}" sibTransId="{68255A1A-C6DE-4AA2-A64D-58930718EE98}"/>
    <dgm:cxn modelId="{07416224-FEFD-4C99-9AEC-8B1D8776BB3A}" srcId="{B349E6CB-342A-4DA2-83BF-18FE1B1CF439}" destId="{A9E6D2AC-9AB8-4F89-A609-126F84608C67}" srcOrd="6" destOrd="0" parTransId="{8F5E2494-1374-4D98-B745-65EBDEE056B5}" sibTransId="{2AD0068C-F988-4C59-B029-510217B76944}"/>
    <dgm:cxn modelId="{98B94B02-C41D-4780-988D-9EF9760A8B7E}" type="presOf" srcId="{A5895C51-4CD5-43A8-82F1-46076D61ADCC}" destId="{EE89A49E-9945-479E-A5D0-D684993EA3DA}" srcOrd="0" destOrd="0" presId="urn:microsoft.com/office/officeart/2005/8/layout/vList5"/>
    <dgm:cxn modelId="{032E5D28-700D-405E-AE91-9F79B218C671}" type="presOf" srcId="{9413917C-B85A-4E09-8168-071A4BD59760}" destId="{61804EC1-9781-4248-BBA6-269BECE11C5C}" srcOrd="0" destOrd="0" presId="urn:microsoft.com/office/officeart/2005/8/layout/vList5"/>
    <dgm:cxn modelId="{CA51F24B-EC29-4164-865B-F1D8A3AC2B08}" type="presOf" srcId="{6FFA2E8D-F3F3-4B30-BB14-A73B555F3DA6}" destId="{6BAED5A4-841E-4B52-B3CB-4D7A821B3FED}" srcOrd="0" destOrd="0" presId="urn:microsoft.com/office/officeart/2005/8/layout/vList5"/>
    <dgm:cxn modelId="{05A62C92-A9F7-4CA6-BF5C-37FB1FE74AA6}" srcId="{A9E6D2AC-9AB8-4F89-A609-126F84608C67}" destId="{CED73EF1-5612-4000-8362-0E01A3656F64}" srcOrd="0" destOrd="0" parTransId="{AC176665-22EA-4636-AE6B-D60AE24CB68A}" sibTransId="{04A123EB-7BAF-4215-82BD-2F6EFF532631}"/>
    <dgm:cxn modelId="{7F4D369B-AADF-4584-BC21-BEAB7DA78321}" type="presOf" srcId="{A9E6D2AC-9AB8-4F89-A609-126F84608C67}" destId="{F40104AD-E75C-4553-A341-D8117879367F}" srcOrd="0" destOrd="0" presId="urn:microsoft.com/office/officeart/2005/8/layout/vList5"/>
    <dgm:cxn modelId="{ED7F00CD-C64D-4143-A84E-644A38C54D56}" srcId="{B349E6CB-342A-4DA2-83BF-18FE1B1CF439}" destId="{3D900512-55F7-4705-9CA0-AF87503C7168}" srcOrd="2" destOrd="0" parTransId="{5B2AB93F-01D5-4987-B4DE-8755B981E91B}" sibTransId="{D9BE37A1-F782-421C-8C83-FB984D8CD641}"/>
    <dgm:cxn modelId="{84D89DB6-FCE3-4DE5-A70D-50AC24F2E557}" srcId="{B349E6CB-342A-4DA2-83BF-18FE1B1CF439}" destId="{3E0A1955-C6AD-435C-9724-E3083AD3A527}" srcOrd="8" destOrd="0" parTransId="{EC720C95-118F-4393-B024-0E1C28C610EA}" sibTransId="{DA0833B7-ADB1-4A01-A859-BD976DCEB34F}"/>
    <dgm:cxn modelId="{1D46F280-9771-44EE-B96E-85E1B006B100}" srcId="{546C45C4-F9DC-4160-9FEB-7C6F31F14549}" destId="{B43C0A38-8397-4E15-93D7-69DC4CC033EC}" srcOrd="0" destOrd="0" parTransId="{1BE3C67E-9892-4D97-A550-C5F059816469}" sibTransId="{62AA1FE1-FCA8-4A91-982D-306B54AE84AF}"/>
    <dgm:cxn modelId="{988C3BE4-1651-41D9-8B22-BC96652132D6}" srcId="{ACF508B0-C007-4131-AA36-6DA8EC4C1269}" destId="{6F0A67C4-151F-46F0-9AF3-C48F7798A589}" srcOrd="0" destOrd="0" parTransId="{9CF7D13A-0058-4E73-B219-4C4C450759CE}" sibTransId="{40568C18-694F-4D98-BD1B-83F964591CF0}"/>
    <dgm:cxn modelId="{4DC7B58F-B67A-4473-9A73-B60668B6DD9E}" type="presOf" srcId="{1C4CF4FE-A1AF-4251-93DF-5361EE284D3F}" destId="{51E9EAD4-8E36-4FA0-91DA-6FED5A2E3C90}" srcOrd="0" destOrd="0" presId="urn:microsoft.com/office/officeart/2005/8/layout/vList5"/>
    <dgm:cxn modelId="{5A366D6D-D897-495A-BC6B-B5CCD3C54537}" srcId="{517502AB-05EC-453D-BE97-5477449247DE}" destId="{C5B737D4-905C-45CA-8A4B-9794825F650D}" srcOrd="0" destOrd="0" parTransId="{AAC12847-7E09-4C4D-9CC8-24723B27EDDB}" sibTransId="{8E010113-18F5-4AC9-81D9-A3383B6149CC}"/>
    <dgm:cxn modelId="{7219BE93-07F2-4A38-B356-B471682D3569}" type="presOf" srcId="{E47FD131-4B37-48DB-BF52-B3EFD1D2B8F7}" destId="{EC4BBE57-711F-496E-8DB6-95B054D3A6D4}" srcOrd="0" destOrd="0" presId="urn:microsoft.com/office/officeart/2005/8/layout/vList5"/>
    <dgm:cxn modelId="{E2F573B1-20FB-463E-8F11-88939B67276E}" srcId="{B349E6CB-342A-4DA2-83BF-18FE1B1CF439}" destId="{4C811737-52B7-444C-A616-981D5DDB9E6F}" srcOrd="10" destOrd="0" parTransId="{D59680B1-6C12-468D-BB8F-0080554FB54C}" sibTransId="{76658AD9-08B2-4401-8632-9242993051D3}"/>
    <dgm:cxn modelId="{42689414-14CC-421D-9CF7-5DEAF834EB4E}" type="presParOf" srcId="{35DC91E4-EBF9-40D0-9D68-3EAC3C4C5D1C}" destId="{41742713-EF4F-4FE4-8823-DFEA6F731941}" srcOrd="0" destOrd="0" presId="urn:microsoft.com/office/officeart/2005/8/layout/vList5"/>
    <dgm:cxn modelId="{705B9287-37BC-49DF-A16E-BD39CAC548BE}" type="presParOf" srcId="{41742713-EF4F-4FE4-8823-DFEA6F731941}" destId="{61804EC1-9781-4248-BBA6-269BECE11C5C}" srcOrd="0" destOrd="0" presId="urn:microsoft.com/office/officeart/2005/8/layout/vList5"/>
    <dgm:cxn modelId="{EA8BBD6D-93CD-4E55-8213-2379276CD42B}" type="presParOf" srcId="{41742713-EF4F-4FE4-8823-DFEA6F731941}" destId="{EE89A49E-9945-479E-A5D0-D684993EA3DA}" srcOrd="1" destOrd="0" presId="urn:microsoft.com/office/officeart/2005/8/layout/vList5"/>
    <dgm:cxn modelId="{CB8E29AA-8867-446C-A219-B69A8ACBB481}" type="presParOf" srcId="{35DC91E4-EBF9-40D0-9D68-3EAC3C4C5D1C}" destId="{C33B9FF1-9E58-4759-B2D1-1F4F939DBB71}" srcOrd="1" destOrd="0" presId="urn:microsoft.com/office/officeart/2005/8/layout/vList5"/>
    <dgm:cxn modelId="{B547024A-3DA1-46EB-A6EE-A1797A8407E9}" type="presParOf" srcId="{35DC91E4-EBF9-40D0-9D68-3EAC3C4C5D1C}" destId="{2CB5D64A-505D-4B00-90E1-0DB4E289FD6A}" srcOrd="2" destOrd="0" presId="urn:microsoft.com/office/officeart/2005/8/layout/vList5"/>
    <dgm:cxn modelId="{4839E499-7A28-4869-A56D-86830D3A28A0}" type="presParOf" srcId="{2CB5D64A-505D-4B00-90E1-0DB4E289FD6A}" destId="{C8DE3C82-439B-4C92-B6F1-F9F0B8878AFC}" srcOrd="0" destOrd="0" presId="urn:microsoft.com/office/officeart/2005/8/layout/vList5"/>
    <dgm:cxn modelId="{E5096772-1C0B-43F4-BE33-09B3AC04FC71}" type="presParOf" srcId="{2CB5D64A-505D-4B00-90E1-0DB4E289FD6A}" destId="{3C7F146E-27CC-42F9-A8E1-B0711A93A078}" srcOrd="1" destOrd="0" presId="urn:microsoft.com/office/officeart/2005/8/layout/vList5"/>
    <dgm:cxn modelId="{9C9A6F7D-FC0E-447E-A43A-07AB4E532B97}" type="presParOf" srcId="{35DC91E4-EBF9-40D0-9D68-3EAC3C4C5D1C}" destId="{1E00F77B-1A1F-44D3-BB9A-EED80E378735}" srcOrd="3" destOrd="0" presId="urn:microsoft.com/office/officeart/2005/8/layout/vList5"/>
    <dgm:cxn modelId="{D31E6BBE-375B-4266-AE5E-DB1C29B4AC67}" type="presParOf" srcId="{35DC91E4-EBF9-40D0-9D68-3EAC3C4C5D1C}" destId="{85AAFA11-9DE0-42CC-966D-1702014F0511}" srcOrd="4" destOrd="0" presId="urn:microsoft.com/office/officeart/2005/8/layout/vList5"/>
    <dgm:cxn modelId="{703F611E-71F8-49EE-BD61-E34C6ADA9E8A}" type="presParOf" srcId="{85AAFA11-9DE0-42CC-966D-1702014F0511}" destId="{C6B44E09-E947-4470-B9DC-B414A6C6D438}" srcOrd="0" destOrd="0" presId="urn:microsoft.com/office/officeart/2005/8/layout/vList5"/>
    <dgm:cxn modelId="{E3195366-6033-4E5D-93AA-D5AC67329430}" type="presParOf" srcId="{85AAFA11-9DE0-42CC-966D-1702014F0511}" destId="{D535AA8D-7804-48C3-B539-9CB4C3F8EC49}" srcOrd="1" destOrd="0" presId="urn:microsoft.com/office/officeart/2005/8/layout/vList5"/>
    <dgm:cxn modelId="{82F909EF-7BFC-4427-8D5B-F7F23FAC3E26}" type="presParOf" srcId="{35DC91E4-EBF9-40D0-9D68-3EAC3C4C5D1C}" destId="{5574082E-9155-4B1B-BFF9-4D36FF8B6D15}" srcOrd="5" destOrd="0" presId="urn:microsoft.com/office/officeart/2005/8/layout/vList5"/>
    <dgm:cxn modelId="{456D50C7-06EE-4DBF-903D-5B61F9F73AAC}" type="presParOf" srcId="{35DC91E4-EBF9-40D0-9D68-3EAC3C4C5D1C}" destId="{93B017B8-FFD3-495C-9A5F-F113F1CE64E5}" srcOrd="6" destOrd="0" presId="urn:microsoft.com/office/officeart/2005/8/layout/vList5"/>
    <dgm:cxn modelId="{366B45C0-AD64-4BD2-BEF0-C36E8FA2B179}" type="presParOf" srcId="{93B017B8-FFD3-495C-9A5F-F113F1CE64E5}" destId="{D9A125F6-0E7C-450D-954E-06582DDA4997}" srcOrd="0" destOrd="0" presId="urn:microsoft.com/office/officeart/2005/8/layout/vList5"/>
    <dgm:cxn modelId="{135EF115-A8FE-43C3-A57C-37765C31D91B}" type="presParOf" srcId="{93B017B8-FFD3-495C-9A5F-F113F1CE64E5}" destId="{F7A4D995-9625-4FA6-9082-8F605C1FDC8D}" srcOrd="1" destOrd="0" presId="urn:microsoft.com/office/officeart/2005/8/layout/vList5"/>
    <dgm:cxn modelId="{6FB39615-E936-46C6-A2D3-5FCFD86EBC6F}" type="presParOf" srcId="{35DC91E4-EBF9-40D0-9D68-3EAC3C4C5D1C}" destId="{4C1D9F16-255D-49F5-93E2-C92C8C166E7A}" srcOrd="7" destOrd="0" presId="urn:microsoft.com/office/officeart/2005/8/layout/vList5"/>
    <dgm:cxn modelId="{A0530D80-0D27-46C9-A25A-C4CB783DE980}" type="presParOf" srcId="{35DC91E4-EBF9-40D0-9D68-3EAC3C4C5D1C}" destId="{846D8DE4-44AC-4479-95DD-3ED39A42E2D3}" srcOrd="8" destOrd="0" presId="urn:microsoft.com/office/officeart/2005/8/layout/vList5"/>
    <dgm:cxn modelId="{A83831BC-9B4F-4A02-962E-AD97BE5A2C03}" type="presParOf" srcId="{846D8DE4-44AC-4479-95DD-3ED39A42E2D3}" destId="{12B68A52-8844-40FA-A0A8-BCC56199865A}" srcOrd="0" destOrd="0" presId="urn:microsoft.com/office/officeart/2005/8/layout/vList5"/>
    <dgm:cxn modelId="{0A5DACD0-1BAB-4DB0-AFFF-BBAB1B727E65}" type="presParOf" srcId="{846D8DE4-44AC-4479-95DD-3ED39A42E2D3}" destId="{64B97F07-5715-433B-BC43-5D633AE3A70C}" srcOrd="1" destOrd="0" presId="urn:microsoft.com/office/officeart/2005/8/layout/vList5"/>
    <dgm:cxn modelId="{5CF5DE96-423D-4522-A993-A7D42BA0B269}" type="presParOf" srcId="{35DC91E4-EBF9-40D0-9D68-3EAC3C4C5D1C}" destId="{12314A2C-A8F6-44D6-B1D5-026B1D443C56}" srcOrd="9" destOrd="0" presId="urn:microsoft.com/office/officeart/2005/8/layout/vList5"/>
    <dgm:cxn modelId="{1032D054-F5E2-4365-9E5C-ADFD83E4F16C}" type="presParOf" srcId="{35DC91E4-EBF9-40D0-9D68-3EAC3C4C5D1C}" destId="{C00B8C4A-2F39-4503-AC94-1B12CA4CA7B2}" srcOrd="10" destOrd="0" presId="urn:microsoft.com/office/officeart/2005/8/layout/vList5"/>
    <dgm:cxn modelId="{17E36941-2C92-44E0-9BEA-1793A923D578}" type="presParOf" srcId="{C00B8C4A-2F39-4503-AC94-1B12CA4CA7B2}" destId="{51E9EAD4-8E36-4FA0-91DA-6FED5A2E3C90}" srcOrd="0" destOrd="0" presId="urn:microsoft.com/office/officeart/2005/8/layout/vList5"/>
    <dgm:cxn modelId="{7ACB5862-9482-4E45-B994-10AAFE6EC7A8}" type="presParOf" srcId="{C00B8C4A-2F39-4503-AC94-1B12CA4CA7B2}" destId="{89376FEB-BF67-4FDA-A65C-B71AAAEB6FA5}" srcOrd="1" destOrd="0" presId="urn:microsoft.com/office/officeart/2005/8/layout/vList5"/>
    <dgm:cxn modelId="{307DE2EF-9C0F-4CF3-8A9D-66E56657A454}" type="presParOf" srcId="{35DC91E4-EBF9-40D0-9D68-3EAC3C4C5D1C}" destId="{9DE6152C-0E00-41E0-AA7D-524BA076C592}" srcOrd="11" destOrd="0" presId="urn:microsoft.com/office/officeart/2005/8/layout/vList5"/>
    <dgm:cxn modelId="{9EEDADE8-C37C-48CA-B377-843D86404DAC}" type="presParOf" srcId="{35DC91E4-EBF9-40D0-9D68-3EAC3C4C5D1C}" destId="{718C414A-D65A-4CA4-98D8-1D6EF3F49DD6}" srcOrd="12" destOrd="0" presId="urn:microsoft.com/office/officeart/2005/8/layout/vList5"/>
    <dgm:cxn modelId="{C219750C-CD33-4292-A071-D7533B4B13DD}" type="presParOf" srcId="{718C414A-D65A-4CA4-98D8-1D6EF3F49DD6}" destId="{F40104AD-E75C-4553-A341-D8117879367F}" srcOrd="0" destOrd="0" presId="urn:microsoft.com/office/officeart/2005/8/layout/vList5"/>
    <dgm:cxn modelId="{C75B8B47-3F7A-4880-9AD3-8AE23C23F4DF}" type="presParOf" srcId="{718C414A-D65A-4CA4-98D8-1D6EF3F49DD6}" destId="{BD5AB1CA-AC42-4CA6-8C51-1DD24883362F}" srcOrd="1" destOrd="0" presId="urn:microsoft.com/office/officeart/2005/8/layout/vList5"/>
    <dgm:cxn modelId="{E0808927-F828-4229-9F7F-8BF99B1ADE0A}" type="presParOf" srcId="{35DC91E4-EBF9-40D0-9D68-3EAC3C4C5D1C}" destId="{56633A80-B26B-4FB5-87E8-870D99ED09A1}" srcOrd="13" destOrd="0" presId="urn:microsoft.com/office/officeart/2005/8/layout/vList5"/>
    <dgm:cxn modelId="{BD6AF132-49F5-492C-B43B-CA2DB175950A}" type="presParOf" srcId="{35DC91E4-EBF9-40D0-9D68-3EAC3C4C5D1C}" destId="{6EDC60AC-1D51-468C-86A1-B6CD0DDC82DA}" srcOrd="14" destOrd="0" presId="urn:microsoft.com/office/officeart/2005/8/layout/vList5"/>
    <dgm:cxn modelId="{1982054F-CD4E-46E5-945C-8237C6B4012E}" type="presParOf" srcId="{6EDC60AC-1D51-468C-86A1-B6CD0DDC82DA}" destId="{71B962C1-EA1E-4E7A-BDD9-24CEF21C00F5}" srcOrd="0" destOrd="0" presId="urn:microsoft.com/office/officeart/2005/8/layout/vList5"/>
    <dgm:cxn modelId="{242C3D1A-6A9E-42E2-812C-18C147F41A02}" type="presParOf" srcId="{6EDC60AC-1D51-468C-86A1-B6CD0DDC82DA}" destId="{6BAED5A4-841E-4B52-B3CB-4D7A821B3FED}" srcOrd="1" destOrd="0" presId="urn:microsoft.com/office/officeart/2005/8/layout/vList5"/>
    <dgm:cxn modelId="{3BD611AC-EA7E-41B8-AC97-461E96C3D6B1}" type="presParOf" srcId="{35DC91E4-EBF9-40D0-9D68-3EAC3C4C5D1C}" destId="{94B058D9-0165-43A8-B98F-223B40D19BEA}" srcOrd="15" destOrd="0" presId="urn:microsoft.com/office/officeart/2005/8/layout/vList5"/>
    <dgm:cxn modelId="{111C1662-2A46-4C1A-A980-49692D625873}" type="presParOf" srcId="{35DC91E4-EBF9-40D0-9D68-3EAC3C4C5D1C}" destId="{A541125E-8363-48FB-AB70-4DAE8459D00D}" srcOrd="16" destOrd="0" presId="urn:microsoft.com/office/officeart/2005/8/layout/vList5"/>
    <dgm:cxn modelId="{149AE5FA-4F7F-43A4-A1C6-C42B6F0BE73E}" type="presParOf" srcId="{A541125E-8363-48FB-AB70-4DAE8459D00D}" destId="{2291EAAF-3CB0-4C5D-B3C7-9F991F19E1CB}" srcOrd="0" destOrd="0" presId="urn:microsoft.com/office/officeart/2005/8/layout/vList5"/>
    <dgm:cxn modelId="{D8DBD3BA-4545-4FDC-B262-6B272BC0595D}" type="presParOf" srcId="{A541125E-8363-48FB-AB70-4DAE8459D00D}" destId="{9A6754A0-3229-4212-B50C-E795838692C5}" srcOrd="1" destOrd="0" presId="urn:microsoft.com/office/officeart/2005/8/layout/vList5"/>
    <dgm:cxn modelId="{DB833F6C-B66F-4DCF-AED4-B6B77ECC5768}" type="presParOf" srcId="{35DC91E4-EBF9-40D0-9D68-3EAC3C4C5D1C}" destId="{E3E4DFAF-D812-442C-B89C-727B06AA9CD9}" srcOrd="17" destOrd="0" presId="urn:microsoft.com/office/officeart/2005/8/layout/vList5"/>
    <dgm:cxn modelId="{DB9688CA-4073-4BB4-9961-79C3B1F9FAD2}" type="presParOf" srcId="{35DC91E4-EBF9-40D0-9D68-3EAC3C4C5D1C}" destId="{95C5ECA9-52E1-46EA-A6E8-2A1862F0C711}" srcOrd="18" destOrd="0" presId="urn:microsoft.com/office/officeart/2005/8/layout/vList5"/>
    <dgm:cxn modelId="{5DBEB672-2854-4597-97FD-739232C69DA3}" type="presParOf" srcId="{95C5ECA9-52E1-46EA-A6E8-2A1862F0C711}" destId="{2109B702-6B9E-4A6F-ACB3-FD8FC290FD2C}" srcOrd="0" destOrd="0" presId="urn:microsoft.com/office/officeart/2005/8/layout/vList5"/>
    <dgm:cxn modelId="{EDCCB103-517D-4A08-A0C5-C855FD8FE9ED}" type="presParOf" srcId="{95C5ECA9-52E1-46EA-A6E8-2A1862F0C711}" destId="{ABF72047-A2A9-4D09-9E60-B9A73C784F76}" srcOrd="1" destOrd="0" presId="urn:microsoft.com/office/officeart/2005/8/layout/vList5"/>
    <dgm:cxn modelId="{F6584502-D6E9-490A-A717-1DD1088CFB13}" type="presParOf" srcId="{35DC91E4-EBF9-40D0-9D68-3EAC3C4C5D1C}" destId="{1A6B300A-CDAE-4638-BBF4-728A00631926}" srcOrd="19" destOrd="0" presId="urn:microsoft.com/office/officeart/2005/8/layout/vList5"/>
    <dgm:cxn modelId="{602E408D-92D7-4F3C-BC73-7F55E6CAFF06}" type="presParOf" srcId="{35DC91E4-EBF9-40D0-9D68-3EAC3C4C5D1C}" destId="{C0272276-EEB1-4FC0-8FD9-DF0C3DE73E91}" srcOrd="20" destOrd="0" presId="urn:microsoft.com/office/officeart/2005/8/layout/vList5"/>
    <dgm:cxn modelId="{37BC6587-1296-4DBD-A5AF-C315EBB505AF}" type="presParOf" srcId="{C0272276-EEB1-4FC0-8FD9-DF0C3DE73E91}" destId="{00187404-D1F6-4A38-931D-890BFDFE6600}" srcOrd="0" destOrd="0" presId="urn:microsoft.com/office/officeart/2005/8/layout/vList5"/>
    <dgm:cxn modelId="{1F06A0BE-9FFE-498F-BDC4-2FC6B57B0F1A}" type="presParOf" srcId="{C0272276-EEB1-4FC0-8FD9-DF0C3DE73E91}" destId="{D53D90F8-FF55-4444-9CB8-C317FA02D901}" srcOrd="1" destOrd="0" presId="urn:microsoft.com/office/officeart/2005/8/layout/vList5"/>
    <dgm:cxn modelId="{8B99C8CE-E115-41FF-ABA0-715B053EB8A8}" type="presParOf" srcId="{35DC91E4-EBF9-40D0-9D68-3EAC3C4C5D1C}" destId="{65C67239-86FF-43DB-9276-D1DA7501A3B1}" srcOrd="21" destOrd="0" presId="urn:microsoft.com/office/officeart/2005/8/layout/vList5"/>
    <dgm:cxn modelId="{46E0066B-B142-488E-9362-FF2150B667C8}" type="presParOf" srcId="{35DC91E4-EBF9-40D0-9D68-3EAC3C4C5D1C}" destId="{A124CB5F-3CD6-4C58-B64B-584BC141226B}" srcOrd="22" destOrd="0" presId="urn:microsoft.com/office/officeart/2005/8/layout/vList5"/>
    <dgm:cxn modelId="{339011D1-5DC1-41C3-A65F-D905B33F4A8F}" type="presParOf" srcId="{A124CB5F-3CD6-4C58-B64B-584BC141226B}" destId="{42EDDF65-8B53-46C0-B23D-FE316FBF395F}" srcOrd="0" destOrd="0" presId="urn:microsoft.com/office/officeart/2005/8/layout/vList5"/>
    <dgm:cxn modelId="{D22E2862-90E5-4785-B632-2FB3E72C536D}" type="presParOf" srcId="{A124CB5F-3CD6-4C58-B64B-584BC141226B}" destId="{29364709-1669-4C3B-A3AB-0F3309DABE76}" srcOrd="1" destOrd="0" presId="urn:microsoft.com/office/officeart/2005/8/layout/vList5"/>
    <dgm:cxn modelId="{27FF5C95-816A-4213-A9DC-8F123CDBDC38}" type="presParOf" srcId="{35DC91E4-EBF9-40D0-9D68-3EAC3C4C5D1C}" destId="{D025CACF-0A47-46ED-B384-2CDC166F5EB9}" srcOrd="23" destOrd="0" presId="urn:microsoft.com/office/officeart/2005/8/layout/vList5"/>
    <dgm:cxn modelId="{3A6DB705-8741-4A45-BEA2-B66A956B9624}" type="presParOf" srcId="{35DC91E4-EBF9-40D0-9D68-3EAC3C4C5D1C}" destId="{00AD8A96-5638-44AB-BAF4-9F9C0325990C}" srcOrd="24" destOrd="0" presId="urn:microsoft.com/office/officeart/2005/8/layout/vList5"/>
    <dgm:cxn modelId="{16798E29-A53D-4CDD-B4ED-A0E830F0B320}" type="presParOf" srcId="{00AD8A96-5638-44AB-BAF4-9F9C0325990C}" destId="{EC4BBE57-711F-496E-8DB6-95B054D3A6D4}" srcOrd="0" destOrd="0" presId="urn:microsoft.com/office/officeart/2005/8/layout/vList5"/>
    <dgm:cxn modelId="{A5861EF9-62FC-4149-A1D2-95ABA9144B93}" type="presParOf" srcId="{00AD8A96-5638-44AB-BAF4-9F9C0325990C}" destId="{638787F0-F8EB-4111-8FFD-7F0961C6DC7D}" srcOrd="1" destOrd="0" presId="urn:microsoft.com/office/officeart/2005/8/layout/vList5"/>
    <dgm:cxn modelId="{68D55B80-4EE9-4D78-8165-18E78E3077F9}" type="presParOf" srcId="{35DC91E4-EBF9-40D0-9D68-3EAC3C4C5D1C}" destId="{20C00286-ECD7-44DB-A458-47BCEF3AD04F}" srcOrd="25" destOrd="0" presId="urn:microsoft.com/office/officeart/2005/8/layout/vList5"/>
    <dgm:cxn modelId="{16C3683E-35BE-4D12-AB91-75F336CA1A75}" type="presParOf" srcId="{35DC91E4-EBF9-40D0-9D68-3EAC3C4C5D1C}" destId="{3BD70E13-FA85-46CA-8756-954D542B6468}" srcOrd="26" destOrd="0" presId="urn:microsoft.com/office/officeart/2005/8/layout/vList5"/>
    <dgm:cxn modelId="{CE07CA58-5E26-45D9-B0ED-D0898285C750}" type="presParOf" srcId="{3BD70E13-FA85-46CA-8756-954D542B6468}" destId="{E3AA6235-C7A5-48D0-9D0F-4BE0EA3FC145}" srcOrd="0" destOrd="0" presId="urn:microsoft.com/office/officeart/2005/8/layout/vList5"/>
    <dgm:cxn modelId="{65A9AA72-F81C-4B8A-95B0-A3B50E2BCA27}" type="presParOf" srcId="{3BD70E13-FA85-46CA-8756-954D542B6468}" destId="{C16FADD3-A539-44D7-9CE4-A8776A9A56F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/>
      <dgm:spPr/>
      <dgm:t>
        <a:bodyPr/>
        <a:lstStyle/>
        <a:p>
          <a:pPr rtl="1"/>
          <a:r>
            <a:rPr lang="fa-IR" b="0" i="0" u="none" dirty="0" smtClean="0"/>
            <a:t>نقشه­ذهن</a:t>
          </a:r>
          <a:endParaRPr lang="en-US" b="0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07D6BC83-2887-46DD-A94C-4C1D5EFD95EB}">
      <dgm:prSet custT="1"/>
      <dgm:spPr/>
      <dgm:t>
        <a:bodyPr/>
        <a:lstStyle/>
        <a:p>
          <a:pPr rtl="1"/>
          <a:r>
            <a:rPr lang="fa-IR" sz="1400" b="0" i="0" u="none" dirty="0" smtClean="0"/>
            <a:t>به شما کمک می­کند تا در جريان فرايند يادگيري عواطف خود را مدیریت کنید</a:t>
          </a:r>
          <a:endParaRPr lang="en-US" sz="1400" b="0" dirty="0">
            <a:cs typeface="+mj-cs"/>
          </a:endParaRPr>
        </a:p>
      </dgm:t>
    </dgm:pt>
    <dgm:pt modelId="{2FA15038-9C89-447D-9F17-9FC347D68E6A}" type="parTrans" cxnId="{D4817C3D-0D70-4719-9292-F5FBAA124F96}">
      <dgm:prSet/>
      <dgm:spPr/>
      <dgm:t>
        <a:bodyPr/>
        <a:lstStyle/>
        <a:p>
          <a:endParaRPr lang="en-US" b="0"/>
        </a:p>
      </dgm:t>
    </dgm:pt>
    <dgm:pt modelId="{2C338C87-09A7-4F81-8111-FC3F1C49539E}" type="sibTrans" cxnId="{D4817C3D-0D70-4719-9292-F5FBAA124F96}">
      <dgm:prSet/>
      <dgm:spPr/>
      <dgm:t>
        <a:bodyPr/>
        <a:lstStyle/>
        <a:p>
          <a:endParaRPr lang="en-US" b="0"/>
        </a:p>
      </dgm:t>
    </dgm:pt>
    <dgm:pt modelId="{1407B7A8-6508-4E17-9A18-F84F7302A024}">
      <dgm:prSet/>
      <dgm:spPr/>
      <dgm:t>
        <a:bodyPr/>
        <a:lstStyle/>
        <a:p>
          <a:pPr rtl="1"/>
          <a:r>
            <a:rPr lang="fa-IR" b="0" i="0" u="none" dirty="0" smtClean="0"/>
            <a:t>تکنیک </a:t>
          </a:r>
          <a:r>
            <a:rPr lang="en-US" b="0" i="0" u="none" dirty="0" smtClean="0"/>
            <a:t>SQ3R</a:t>
          </a:r>
          <a:endParaRPr lang="en-US" b="0" dirty="0"/>
        </a:p>
      </dgm:t>
    </dgm:pt>
    <dgm:pt modelId="{B17623EA-348F-4C06-AF24-8F9EA76A7883}" type="parTrans" cxnId="{3EDE9F2F-E1C9-4312-8FB1-C44899C51E0B}">
      <dgm:prSet/>
      <dgm:spPr/>
      <dgm:t>
        <a:bodyPr/>
        <a:lstStyle/>
        <a:p>
          <a:endParaRPr lang="en-US" b="0"/>
        </a:p>
      </dgm:t>
    </dgm:pt>
    <dgm:pt modelId="{3E95500A-F8B2-4230-A4A7-F13153BD49D0}" type="sibTrans" cxnId="{3EDE9F2F-E1C9-4312-8FB1-C44899C51E0B}">
      <dgm:prSet/>
      <dgm:spPr/>
      <dgm:t>
        <a:bodyPr/>
        <a:lstStyle/>
        <a:p>
          <a:endParaRPr lang="en-US" b="0"/>
        </a:p>
      </dgm:t>
    </dgm:pt>
    <dgm:pt modelId="{60545A88-9BD4-4724-99A9-8F9751E0CCF4}">
      <dgm:prSet/>
      <dgm:spPr/>
      <dgm:t>
        <a:bodyPr/>
        <a:lstStyle/>
        <a:p>
          <a:pPr rtl="1"/>
          <a:r>
            <a:rPr lang="fa-IR" b="0" i="0" u="none" dirty="0" smtClean="0"/>
            <a:t>تندخوانی</a:t>
          </a:r>
          <a:endParaRPr lang="fa-IR" b="0" dirty="0"/>
        </a:p>
      </dgm:t>
    </dgm:pt>
    <dgm:pt modelId="{C2274442-9A3E-4D13-B6A8-0A34B118E14B}" type="parTrans" cxnId="{770F0B33-5D3D-49F2-BD9D-E11D8374E0DA}">
      <dgm:prSet/>
      <dgm:spPr/>
      <dgm:t>
        <a:bodyPr/>
        <a:lstStyle/>
        <a:p>
          <a:endParaRPr lang="en-US" b="0"/>
        </a:p>
      </dgm:t>
    </dgm:pt>
    <dgm:pt modelId="{0F58FC8A-098C-4551-AB26-A57334056B96}" type="sibTrans" cxnId="{770F0B33-5D3D-49F2-BD9D-E11D8374E0DA}">
      <dgm:prSet/>
      <dgm:spPr/>
      <dgm:t>
        <a:bodyPr/>
        <a:lstStyle/>
        <a:p>
          <a:endParaRPr lang="en-US" b="0"/>
        </a:p>
      </dgm:t>
    </dgm:pt>
    <dgm:pt modelId="{58C831B9-A409-40CE-A2E0-A6BC5DC248A2}">
      <dgm:prSet/>
      <dgm:spPr/>
      <dgm:t>
        <a:bodyPr/>
        <a:lstStyle/>
        <a:p>
          <a:pPr rtl="1"/>
          <a:r>
            <a:rPr lang="fa-IR" b="0" i="0" u="none" dirty="0" smtClean="0"/>
            <a:t>استراتژی­های مطالعه</a:t>
          </a:r>
          <a:endParaRPr lang="fa-IR" b="0" dirty="0"/>
        </a:p>
      </dgm:t>
    </dgm:pt>
    <dgm:pt modelId="{6684F185-DD9F-41C5-9B1A-0FCD582D1F04}" type="parTrans" cxnId="{B300D0A7-4F93-4FCC-887C-8A2DF390B4B1}">
      <dgm:prSet/>
      <dgm:spPr/>
      <dgm:t>
        <a:bodyPr/>
        <a:lstStyle/>
        <a:p>
          <a:endParaRPr lang="en-US" b="0"/>
        </a:p>
      </dgm:t>
    </dgm:pt>
    <dgm:pt modelId="{FDB1D367-4F00-4FBA-87F6-AE5920C85855}" type="sibTrans" cxnId="{B300D0A7-4F93-4FCC-887C-8A2DF390B4B1}">
      <dgm:prSet/>
      <dgm:spPr/>
      <dgm:t>
        <a:bodyPr/>
        <a:lstStyle/>
        <a:p>
          <a:endParaRPr lang="en-US" b="0"/>
        </a:p>
      </dgm:t>
    </dgm:pt>
    <dgm:pt modelId="{78399A63-820C-45A7-9DD1-651012B47F70}">
      <dgm:prSet/>
      <dgm:spPr/>
      <dgm:t>
        <a:bodyPr/>
        <a:lstStyle/>
        <a:p>
          <a:pPr rtl="1"/>
          <a:r>
            <a:rPr lang="fa-IR" b="0" i="0" u="none" dirty="0" smtClean="0"/>
            <a:t>تکنیک­های مرور و بازنگری </a:t>
          </a:r>
          <a:endParaRPr lang="fa-IR" b="0" dirty="0"/>
        </a:p>
      </dgm:t>
    </dgm:pt>
    <dgm:pt modelId="{A894CDB3-0EF3-4847-93AD-67F3CCF1FAE0}" type="parTrans" cxnId="{3D02B7FF-F062-4D70-B225-B03E1F271843}">
      <dgm:prSet/>
      <dgm:spPr/>
      <dgm:t>
        <a:bodyPr/>
        <a:lstStyle/>
        <a:p>
          <a:endParaRPr lang="en-US" b="0"/>
        </a:p>
      </dgm:t>
    </dgm:pt>
    <dgm:pt modelId="{1DA5E49C-3679-47D9-84C8-EADDD77DD5B3}" type="sibTrans" cxnId="{3D02B7FF-F062-4D70-B225-B03E1F271843}">
      <dgm:prSet/>
      <dgm:spPr/>
      <dgm:t>
        <a:bodyPr/>
        <a:lstStyle/>
        <a:p>
          <a:endParaRPr lang="en-US" b="0"/>
        </a:p>
      </dgm:t>
    </dgm:pt>
    <dgm:pt modelId="{C54E3438-A2EF-429A-B611-DE37B242A8C7}">
      <dgm:prSet/>
      <dgm:spPr/>
      <dgm:t>
        <a:bodyPr/>
        <a:lstStyle/>
        <a:p>
          <a:pPr rtl="1"/>
          <a:r>
            <a:rPr lang="fa-IR" b="0" i="0" u="none" dirty="0" smtClean="0"/>
            <a:t>سبک های یادگیری</a:t>
          </a:r>
          <a:endParaRPr lang="fa-IR" b="0" dirty="0"/>
        </a:p>
      </dgm:t>
    </dgm:pt>
    <dgm:pt modelId="{3BDEE9B8-EC80-48D1-8477-022FE1A11634}" type="parTrans" cxnId="{6F12E0B2-D00C-4330-9ABA-DF1BF52A3EF7}">
      <dgm:prSet/>
      <dgm:spPr/>
      <dgm:t>
        <a:bodyPr/>
        <a:lstStyle/>
        <a:p>
          <a:endParaRPr lang="en-US" b="0"/>
        </a:p>
      </dgm:t>
    </dgm:pt>
    <dgm:pt modelId="{C7D2751E-7760-4FB8-B998-4FC1EC16B2D4}" type="sibTrans" cxnId="{6F12E0B2-D00C-4330-9ABA-DF1BF52A3EF7}">
      <dgm:prSet/>
      <dgm:spPr/>
      <dgm:t>
        <a:bodyPr/>
        <a:lstStyle/>
        <a:p>
          <a:endParaRPr lang="en-US" b="0"/>
        </a:p>
      </dgm:t>
    </dgm:pt>
    <dgm:pt modelId="{FF268751-6EC5-4C4F-BFEE-160C8B8FA45E}">
      <dgm:prSet/>
      <dgm:spPr/>
      <dgm:t>
        <a:bodyPr/>
        <a:lstStyle/>
        <a:p>
          <a:pPr rtl="1"/>
          <a:r>
            <a:rPr lang="fa-IR" b="0" i="0" u="none" dirty="0" smtClean="0"/>
            <a:t>نردبان توانایی خودآگاه</a:t>
          </a:r>
          <a:endParaRPr lang="fa-IR" b="0" dirty="0"/>
        </a:p>
      </dgm:t>
    </dgm:pt>
    <dgm:pt modelId="{3530B874-B998-4CD8-A6EE-DB6001153346}" type="parTrans" cxnId="{DB471FA7-7110-451A-8E39-0C0B90FE4B80}">
      <dgm:prSet/>
      <dgm:spPr/>
      <dgm:t>
        <a:bodyPr/>
        <a:lstStyle/>
        <a:p>
          <a:endParaRPr lang="en-US" b="0"/>
        </a:p>
      </dgm:t>
    </dgm:pt>
    <dgm:pt modelId="{DC3E2320-B1BE-4A71-9B5D-C9005B314FEC}" type="sibTrans" cxnId="{DB471FA7-7110-451A-8E39-0C0B90FE4B80}">
      <dgm:prSet/>
      <dgm:spPr/>
      <dgm:t>
        <a:bodyPr/>
        <a:lstStyle/>
        <a:p>
          <a:endParaRPr lang="en-US" b="0"/>
        </a:p>
      </dgm:t>
    </dgm:pt>
    <dgm:pt modelId="{7C7867E0-FB56-45C2-A80C-B299A2CA2BE7}">
      <dgm:prSet phldrT="[Text]"/>
      <dgm:spPr/>
      <dgm:t>
        <a:bodyPr/>
        <a:lstStyle/>
        <a:p>
          <a:pPr rtl="1"/>
          <a:r>
            <a:rPr lang="fa-IR" b="0" i="0" u="none" dirty="0" smtClean="0"/>
            <a:t>روشی قدرتمند برای یادداشت­برداری</a:t>
          </a:r>
          <a:endParaRPr lang="en-US" b="0" dirty="0">
            <a:cs typeface="+mj-cs"/>
          </a:endParaRPr>
        </a:p>
      </dgm:t>
    </dgm:pt>
    <dgm:pt modelId="{746F5D7A-CCE7-485E-BB65-5B0FD96ABD60}" type="parTrans" cxnId="{CE93A764-0298-44B7-9529-C69F8197F090}">
      <dgm:prSet/>
      <dgm:spPr/>
      <dgm:t>
        <a:bodyPr/>
        <a:lstStyle/>
        <a:p>
          <a:endParaRPr lang="en-US" b="0"/>
        </a:p>
      </dgm:t>
    </dgm:pt>
    <dgm:pt modelId="{B5B28D81-34DD-474A-BFFB-9CF1E087964B}" type="sibTrans" cxnId="{CE93A764-0298-44B7-9529-C69F8197F090}">
      <dgm:prSet/>
      <dgm:spPr/>
      <dgm:t>
        <a:bodyPr/>
        <a:lstStyle/>
        <a:p>
          <a:endParaRPr lang="en-US" b="0"/>
        </a:p>
      </dgm:t>
    </dgm:pt>
    <dgm:pt modelId="{F8D36F29-D212-4F4F-ADEE-2D0C3166C5B1}">
      <dgm:prSet/>
      <dgm:spPr/>
      <dgm:t>
        <a:bodyPr/>
        <a:lstStyle/>
        <a:p>
          <a:pPr rtl="1"/>
          <a:r>
            <a:rPr lang="fa-IR" b="0" i="0" u="none" dirty="0" smtClean="0"/>
            <a:t>بهبود شیوه نگهداری اطلاعات مکتوب</a:t>
          </a:r>
          <a:endParaRPr lang="en-US" b="0" dirty="0"/>
        </a:p>
      </dgm:t>
    </dgm:pt>
    <dgm:pt modelId="{6F9EF982-619D-4C27-9EED-FA8AC4E58F5D}" type="parTrans" cxnId="{33A15C20-8B92-4131-9F47-EC2104DA33DF}">
      <dgm:prSet/>
      <dgm:spPr/>
      <dgm:t>
        <a:bodyPr/>
        <a:lstStyle/>
        <a:p>
          <a:endParaRPr lang="en-US" b="0"/>
        </a:p>
      </dgm:t>
    </dgm:pt>
    <dgm:pt modelId="{C79146D9-80F9-486B-B5BB-70DADDC1D851}" type="sibTrans" cxnId="{33A15C20-8B92-4131-9F47-EC2104DA33DF}">
      <dgm:prSet/>
      <dgm:spPr/>
      <dgm:t>
        <a:bodyPr/>
        <a:lstStyle/>
        <a:p>
          <a:endParaRPr lang="en-US" b="0"/>
        </a:p>
      </dgm:t>
    </dgm:pt>
    <dgm:pt modelId="{FB84DCAE-D54C-4283-86F3-BFA9179349ED}">
      <dgm:prSet/>
      <dgm:spPr/>
      <dgm:t>
        <a:bodyPr/>
        <a:lstStyle/>
        <a:p>
          <a:pPr rtl="1"/>
          <a:r>
            <a:rPr lang="fa-IR" b="0" i="0" u="none" dirty="0" smtClean="0"/>
            <a:t>افزایش چشمگیر سرعت مطالعه</a:t>
          </a:r>
          <a:endParaRPr lang="fa-IR" b="0" dirty="0"/>
        </a:p>
      </dgm:t>
    </dgm:pt>
    <dgm:pt modelId="{963A49B0-C6B7-46AD-9634-53D8263AE6C3}" type="parTrans" cxnId="{F614902D-E3BC-4F5B-B086-1CF178EBB768}">
      <dgm:prSet/>
      <dgm:spPr/>
      <dgm:t>
        <a:bodyPr/>
        <a:lstStyle/>
        <a:p>
          <a:endParaRPr lang="en-US" b="0"/>
        </a:p>
      </dgm:t>
    </dgm:pt>
    <dgm:pt modelId="{1159288C-C98E-4372-872C-F0973AE2FC1B}" type="sibTrans" cxnId="{F614902D-E3BC-4F5B-B086-1CF178EBB768}">
      <dgm:prSet/>
      <dgm:spPr/>
      <dgm:t>
        <a:bodyPr/>
        <a:lstStyle/>
        <a:p>
          <a:endParaRPr lang="en-US" b="0"/>
        </a:p>
      </dgm:t>
    </dgm:pt>
    <dgm:pt modelId="{0E710E89-FA06-4249-A7C4-CCF1B419E4C5}">
      <dgm:prSet/>
      <dgm:spPr/>
      <dgm:t>
        <a:bodyPr/>
        <a:lstStyle/>
        <a:p>
          <a:pPr rtl="1"/>
          <a:r>
            <a:rPr lang="fa-IR" b="0" i="0" u="none" dirty="0" smtClean="0"/>
            <a:t>دستیابی به مطالعه­ی اثربخش از طریق مطالعه هوشمندانه مطالب</a:t>
          </a:r>
          <a:endParaRPr lang="fa-IR" b="0" dirty="0"/>
        </a:p>
      </dgm:t>
    </dgm:pt>
    <dgm:pt modelId="{B68AEBF8-B99B-4D0D-9328-BAEE4B0B2DAE}" type="parTrans" cxnId="{C93F15DA-0F33-41A9-83E5-59DBBFC4CCD5}">
      <dgm:prSet/>
      <dgm:spPr/>
      <dgm:t>
        <a:bodyPr/>
        <a:lstStyle/>
        <a:p>
          <a:endParaRPr lang="en-US" b="0"/>
        </a:p>
      </dgm:t>
    </dgm:pt>
    <dgm:pt modelId="{32049115-472B-4F39-960D-372F41D3FABB}" type="sibTrans" cxnId="{C93F15DA-0F33-41A9-83E5-59DBBFC4CCD5}">
      <dgm:prSet/>
      <dgm:spPr/>
      <dgm:t>
        <a:bodyPr/>
        <a:lstStyle/>
        <a:p>
          <a:endParaRPr lang="en-US" b="0"/>
        </a:p>
      </dgm:t>
    </dgm:pt>
    <dgm:pt modelId="{A785DF01-07E3-4BFC-A6FE-A9CC3992026C}">
      <dgm:prSet/>
      <dgm:spPr/>
      <dgm:t>
        <a:bodyPr/>
        <a:lstStyle/>
        <a:p>
          <a:pPr rtl="1"/>
          <a:r>
            <a:rPr lang="fa-IR" b="0" i="0" u="none" dirty="0" smtClean="0"/>
            <a:t>حفظ دانش خود در حافظه کوتاه­مدت</a:t>
          </a:r>
          <a:endParaRPr lang="fa-IR" b="0" dirty="0"/>
        </a:p>
      </dgm:t>
    </dgm:pt>
    <dgm:pt modelId="{8A1A78E5-8BF7-44FB-AA9B-BBB2A1441371}" type="parTrans" cxnId="{3726AED5-D6B9-406E-ACE4-B88E6C9C1401}">
      <dgm:prSet/>
      <dgm:spPr/>
      <dgm:t>
        <a:bodyPr/>
        <a:lstStyle/>
        <a:p>
          <a:endParaRPr lang="en-US" b="0"/>
        </a:p>
      </dgm:t>
    </dgm:pt>
    <dgm:pt modelId="{4133C7E0-43FB-4C33-83FD-72C288D3C93D}" type="sibTrans" cxnId="{3726AED5-D6B9-406E-ACE4-B88E6C9C1401}">
      <dgm:prSet/>
      <dgm:spPr/>
      <dgm:t>
        <a:bodyPr/>
        <a:lstStyle/>
        <a:p>
          <a:endParaRPr lang="en-US" b="0"/>
        </a:p>
      </dgm:t>
    </dgm:pt>
    <dgm:pt modelId="{7F81E3D7-8AAF-4246-9BDF-E64B6F6C1EE7}">
      <dgm:prSet/>
      <dgm:spPr/>
      <dgm:t>
        <a:bodyPr/>
        <a:lstStyle/>
        <a:p>
          <a:pPr rtl="1"/>
          <a:r>
            <a:rPr lang="fa-IR" b="0" i="0" u="none" dirty="0" smtClean="0"/>
            <a:t>یادگیری اثربخش از طریق درک ترجیحات یادگیری­ خود</a:t>
          </a:r>
          <a:endParaRPr lang="fa-IR" b="0" dirty="0"/>
        </a:p>
      </dgm:t>
    </dgm:pt>
    <dgm:pt modelId="{C7E85D45-1613-48EC-BCD6-DC15FBB5D5E5}" type="parTrans" cxnId="{48FAAD35-9C1C-48FD-900A-A281663F319C}">
      <dgm:prSet/>
      <dgm:spPr/>
      <dgm:t>
        <a:bodyPr/>
        <a:lstStyle/>
        <a:p>
          <a:endParaRPr lang="en-US" b="0"/>
        </a:p>
      </dgm:t>
    </dgm:pt>
    <dgm:pt modelId="{EA425073-0ED7-4E2B-B31A-FBE76477202A}" type="sibTrans" cxnId="{48FAAD35-9C1C-48FD-900A-A281663F319C}">
      <dgm:prSet/>
      <dgm:spPr/>
      <dgm:t>
        <a:bodyPr/>
        <a:lstStyle/>
        <a:p>
          <a:endParaRPr lang="en-US" b="0"/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9A49E-9945-479E-A5D0-D684993EA3DA}" type="pres">
      <dgm:prSet presAssocID="{9413917C-B85A-4E09-8168-071A4BD59760}" presName="descendantText" presStyleLbl="align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B9041E10-25F8-4B36-A313-3FEECA64BCC8}" type="pres">
      <dgm:prSet presAssocID="{1407B7A8-6508-4E17-9A18-F84F7302A024}" presName="linNode" presStyleCnt="0"/>
      <dgm:spPr/>
    </dgm:pt>
    <dgm:pt modelId="{461832AD-E1EC-4932-B289-5B0564449B4D}" type="pres">
      <dgm:prSet presAssocID="{1407B7A8-6508-4E17-9A18-F84F7302A024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5AEF61-907A-400C-844D-019781D4912F}" type="pres">
      <dgm:prSet presAssocID="{1407B7A8-6508-4E17-9A18-F84F7302A024}" presName="descendantText" presStyleLbl="align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9A03D-4424-4DE7-B2CF-41A9764D0480}" type="pres">
      <dgm:prSet presAssocID="{3E95500A-F8B2-4230-A4A7-F13153BD49D0}" presName="sp" presStyleCnt="0"/>
      <dgm:spPr/>
    </dgm:pt>
    <dgm:pt modelId="{CD65546C-6687-467D-9DE5-72749E52CD89}" type="pres">
      <dgm:prSet presAssocID="{60545A88-9BD4-4724-99A9-8F9751E0CCF4}" presName="linNode" presStyleCnt="0"/>
      <dgm:spPr/>
    </dgm:pt>
    <dgm:pt modelId="{109AB773-0C87-4AFB-B380-A69FF898A795}" type="pres">
      <dgm:prSet presAssocID="{60545A88-9BD4-4724-99A9-8F9751E0CCF4}" presName="parentText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2903FD-968D-45F8-A3BD-8B639976A34F}" type="pres">
      <dgm:prSet presAssocID="{60545A88-9BD4-4724-99A9-8F9751E0CCF4}" presName="descendantText" presStyleLbl="align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0086EB-9323-4BF6-922E-97338F363758}" type="pres">
      <dgm:prSet presAssocID="{0F58FC8A-098C-4551-AB26-A57334056B96}" presName="sp" presStyleCnt="0"/>
      <dgm:spPr/>
    </dgm:pt>
    <dgm:pt modelId="{4150086D-0917-4905-B914-0F64C2190936}" type="pres">
      <dgm:prSet presAssocID="{58C831B9-A409-40CE-A2E0-A6BC5DC248A2}" presName="linNode" presStyleCnt="0"/>
      <dgm:spPr/>
    </dgm:pt>
    <dgm:pt modelId="{471C0556-4527-4795-8D72-ACC1451DBD10}" type="pres">
      <dgm:prSet presAssocID="{58C831B9-A409-40CE-A2E0-A6BC5DC248A2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2800A-FEFD-4BEC-AF86-E51D5620342C}" type="pres">
      <dgm:prSet presAssocID="{58C831B9-A409-40CE-A2E0-A6BC5DC248A2}" presName="descendantText" presStyleLbl="align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5C881D-9129-4089-857E-1DB2365F3528}" type="pres">
      <dgm:prSet presAssocID="{FDB1D367-4F00-4FBA-87F6-AE5920C85855}" presName="sp" presStyleCnt="0"/>
      <dgm:spPr/>
    </dgm:pt>
    <dgm:pt modelId="{B24520F3-B688-46DC-82A2-7A99E02F7525}" type="pres">
      <dgm:prSet presAssocID="{78399A63-820C-45A7-9DD1-651012B47F70}" presName="linNode" presStyleCnt="0"/>
      <dgm:spPr/>
    </dgm:pt>
    <dgm:pt modelId="{9D323566-211E-4FFB-A9F6-69911F1A924C}" type="pres">
      <dgm:prSet presAssocID="{78399A63-820C-45A7-9DD1-651012B47F70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026A2-2F53-48D3-91B0-E19C78788BD4}" type="pres">
      <dgm:prSet presAssocID="{78399A63-820C-45A7-9DD1-651012B47F70}" presName="descendantText" presStyleLbl="align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7A8AEC-F559-435A-AE0D-233A9ABE1CBD}" type="pres">
      <dgm:prSet presAssocID="{1DA5E49C-3679-47D9-84C8-EADDD77DD5B3}" presName="sp" presStyleCnt="0"/>
      <dgm:spPr/>
    </dgm:pt>
    <dgm:pt modelId="{6FE1D284-BCEC-438D-A1C7-ABC4EE2EFB81}" type="pres">
      <dgm:prSet presAssocID="{C54E3438-A2EF-429A-B611-DE37B242A8C7}" presName="linNode" presStyleCnt="0"/>
      <dgm:spPr/>
    </dgm:pt>
    <dgm:pt modelId="{032A1AE5-80F5-4763-829A-637FBCE1563A}" type="pres">
      <dgm:prSet presAssocID="{C54E3438-A2EF-429A-B611-DE37B242A8C7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30944-8F5E-4907-85C9-A8A5CA10889F}" type="pres">
      <dgm:prSet presAssocID="{C54E3438-A2EF-429A-B611-DE37B242A8C7}" presName="descendantText" presStyleLbl="align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62DAF-70DB-4CE2-BE33-A2D53739D9A8}" type="pres">
      <dgm:prSet presAssocID="{C7D2751E-7760-4FB8-B998-4FC1EC16B2D4}" presName="sp" presStyleCnt="0"/>
      <dgm:spPr/>
    </dgm:pt>
    <dgm:pt modelId="{E7C82A06-174E-4E65-BC91-AFDA6DB1EEEE}" type="pres">
      <dgm:prSet presAssocID="{FF268751-6EC5-4C4F-BFEE-160C8B8FA45E}" presName="linNode" presStyleCnt="0"/>
      <dgm:spPr/>
    </dgm:pt>
    <dgm:pt modelId="{725EC410-890F-4202-A154-3EAC24D5322D}" type="pres">
      <dgm:prSet presAssocID="{FF268751-6EC5-4C4F-BFEE-160C8B8FA45E}" presName="parentText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F71726-0574-4DC4-A6BB-4AA433F024D4}" type="pres">
      <dgm:prSet presAssocID="{FF268751-6EC5-4C4F-BFEE-160C8B8FA45E}" presName="descendantText" presStyleLbl="align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97F0A2-97AB-4849-9451-384F388AC0C1}" type="presOf" srcId="{60545A88-9BD4-4724-99A9-8F9751E0CCF4}" destId="{109AB773-0C87-4AFB-B380-A69FF898A795}" srcOrd="0" destOrd="0" presId="urn:microsoft.com/office/officeart/2005/8/layout/vList5"/>
    <dgm:cxn modelId="{6281201D-F6CF-43D8-A455-1E3A81CCED70}" type="presOf" srcId="{1407B7A8-6508-4E17-9A18-F84F7302A024}" destId="{461832AD-E1EC-4932-B289-5B0564449B4D}" srcOrd="0" destOrd="0" presId="urn:microsoft.com/office/officeart/2005/8/layout/vList5"/>
    <dgm:cxn modelId="{F614902D-E3BC-4F5B-B086-1CF178EBB768}" srcId="{60545A88-9BD4-4724-99A9-8F9751E0CCF4}" destId="{FB84DCAE-D54C-4283-86F3-BFA9179349ED}" srcOrd="0" destOrd="0" parTransId="{963A49B0-C6B7-46AD-9634-53D8263AE6C3}" sibTransId="{1159288C-C98E-4372-872C-F0973AE2FC1B}"/>
    <dgm:cxn modelId="{3D02B7FF-F062-4D70-B225-B03E1F271843}" srcId="{B349E6CB-342A-4DA2-83BF-18FE1B1CF439}" destId="{78399A63-820C-45A7-9DD1-651012B47F70}" srcOrd="4" destOrd="0" parTransId="{A894CDB3-0EF3-4847-93AD-67F3CCF1FAE0}" sibTransId="{1DA5E49C-3679-47D9-84C8-EADDD77DD5B3}"/>
    <dgm:cxn modelId="{CE93A764-0298-44B7-9529-C69F8197F090}" srcId="{9413917C-B85A-4E09-8168-071A4BD59760}" destId="{7C7867E0-FB56-45C2-A80C-B299A2CA2BE7}" srcOrd="0" destOrd="0" parTransId="{746F5D7A-CCE7-485E-BB65-5B0FD96ABD60}" sibTransId="{B5B28D81-34DD-474A-BFFB-9CF1E087964B}"/>
    <dgm:cxn modelId="{BC7D41B9-D6ED-4836-BCA3-149DA362B809}" type="presOf" srcId="{FB84DCAE-D54C-4283-86F3-BFA9179349ED}" destId="{FD2903FD-968D-45F8-A3BD-8B639976A34F}" srcOrd="0" destOrd="0" presId="urn:microsoft.com/office/officeart/2005/8/layout/vList5"/>
    <dgm:cxn modelId="{48FAAD35-9C1C-48FD-900A-A281663F319C}" srcId="{C54E3438-A2EF-429A-B611-DE37B242A8C7}" destId="{7F81E3D7-8AAF-4246-9BDF-E64B6F6C1EE7}" srcOrd="0" destOrd="0" parTransId="{C7E85D45-1613-48EC-BCD6-DC15FBB5D5E5}" sibTransId="{EA425073-0ED7-4E2B-B31A-FBE76477202A}"/>
    <dgm:cxn modelId="{C93F15DA-0F33-41A9-83E5-59DBBFC4CCD5}" srcId="{58C831B9-A409-40CE-A2E0-A6BC5DC248A2}" destId="{0E710E89-FA06-4249-A7C4-CCF1B419E4C5}" srcOrd="0" destOrd="0" parTransId="{B68AEBF8-B99B-4D0D-9328-BAEE4B0B2DAE}" sibTransId="{32049115-472B-4F39-960D-372F41D3FABB}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2B3ABB7F-3BE9-45D4-9355-91FE1D9C1F38}" type="presOf" srcId="{07D6BC83-2887-46DD-A94C-4C1D5EFD95EB}" destId="{EEF71726-0574-4DC4-A6BB-4AA433F024D4}" srcOrd="0" destOrd="0" presId="urn:microsoft.com/office/officeart/2005/8/layout/vList5"/>
    <dgm:cxn modelId="{D4817C3D-0D70-4719-9292-F5FBAA124F96}" srcId="{FF268751-6EC5-4C4F-BFEE-160C8B8FA45E}" destId="{07D6BC83-2887-46DD-A94C-4C1D5EFD95EB}" srcOrd="0" destOrd="0" parTransId="{2FA15038-9C89-447D-9F17-9FC347D68E6A}" sibTransId="{2C338C87-09A7-4F81-8111-FC3F1C49539E}"/>
    <dgm:cxn modelId="{79692A5A-6B03-46D1-B887-01A8D1B13C1A}" type="presOf" srcId="{C54E3438-A2EF-429A-B611-DE37B242A8C7}" destId="{032A1AE5-80F5-4763-829A-637FBCE1563A}" srcOrd="0" destOrd="0" presId="urn:microsoft.com/office/officeart/2005/8/layout/vList5"/>
    <dgm:cxn modelId="{B3FAD030-9A0C-4C75-94BC-428E8A15737E}" type="presOf" srcId="{7C7867E0-FB56-45C2-A80C-B299A2CA2BE7}" destId="{EE89A49E-9945-479E-A5D0-D684993EA3DA}" srcOrd="0" destOrd="0" presId="urn:microsoft.com/office/officeart/2005/8/layout/vList5"/>
    <dgm:cxn modelId="{A7053FF3-F848-496D-BBCE-5CAD118C41D9}" type="presOf" srcId="{78399A63-820C-45A7-9DD1-651012B47F70}" destId="{9D323566-211E-4FFB-A9F6-69911F1A924C}" srcOrd="0" destOrd="0" presId="urn:microsoft.com/office/officeart/2005/8/layout/vList5"/>
    <dgm:cxn modelId="{33A15C20-8B92-4131-9F47-EC2104DA33DF}" srcId="{1407B7A8-6508-4E17-9A18-F84F7302A024}" destId="{F8D36F29-D212-4F4F-ADEE-2D0C3166C5B1}" srcOrd="0" destOrd="0" parTransId="{6F9EF982-619D-4C27-9EED-FA8AC4E58F5D}" sibTransId="{C79146D9-80F9-486B-B5BB-70DADDC1D851}"/>
    <dgm:cxn modelId="{B300D0A7-4F93-4FCC-887C-8A2DF390B4B1}" srcId="{B349E6CB-342A-4DA2-83BF-18FE1B1CF439}" destId="{58C831B9-A409-40CE-A2E0-A6BC5DC248A2}" srcOrd="3" destOrd="0" parTransId="{6684F185-DD9F-41C5-9B1A-0FCD582D1F04}" sibTransId="{FDB1D367-4F00-4FBA-87F6-AE5920C85855}"/>
    <dgm:cxn modelId="{3EDE9F2F-E1C9-4312-8FB1-C44899C51E0B}" srcId="{B349E6CB-342A-4DA2-83BF-18FE1B1CF439}" destId="{1407B7A8-6508-4E17-9A18-F84F7302A024}" srcOrd="1" destOrd="0" parTransId="{B17623EA-348F-4C06-AF24-8F9EA76A7883}" sibTransId="{3E95500A-F8B2-4230-A4A7-F13153BD49D0}"/>
    <dgm:cxn modelId="{F01D8E92-FE76-4B18-8B22-620715BF410E}" type="presOf" srcId="{7F81E3D7-8AAF-4246-9BDF-E64B6F6C1EE7}" destId="{47130944-8F5E-4907-85C9-A8A5CA10889F}" srcOrd="0" destOrd="0" presId="urn:microsoft.com/office/officeart/2005/8/layout/vList5"/>
    <dgm:cxn modelId="{DB471FA7-7110-451A-8E39-0C0B90FE4B80}" srcId="{B349E6CB-342A-4DA2-83BF-18FE1B1CF439}" destId="{FF268751-6EC5-4C4F-BFEE-160C8B8FA45E}" srcOrd="6" destOrd="0" parTransId="{3530B874-B998-4CD8-A6EE-DB6001153346}" sibTransId="{DC3E2320-B1BE-4A71-9B5D-C9005B314FEC}"/>
    <dgm:cxn modelId="{34E06FCE-4A19-47D0-B339-57C56334F4F5}" type="presOf" srcId="{A785DF01-07E3-4BFC-A6FE-A9CC3992026C}" destId="{65A026A2-2F53-48D3-91B0-E19C78788BD4}" srcOrd="0" destOrd="0" presId="urn:microsoft.com/office/officeart/2005/8/layout/vList5"/>
    <dgm:cxn modelId="{7D14F4BE-EF12-485F-AA08-422AAAF8890E}" type="presOf" srcId="{F8D36F29-D212-4F4F-ADEE-2D0C3166C5B1}" destId="{DF5AEF61-907A-400C-844D-019781D4912F}" srcOrd="0" destOrd="0" presId="urn:microsoft.com/office/officeart/2005/8/layout/vList5"/>
    <dgm:cxn modelId="{E3B29405-C2EF-429A-B348-31D7903ED463}" type="presOf" srcId="{0E710E89-FA06-4249-A7C4-CCF1B419E4C5}" destId="{7342800A-FEFD-4BEC-AF86-E51D5620342C}" srcOrd="0" destOrd="0" presId="urn:microsoft.com/office/officeart/2005/8/layout/vList5"/>
    <dgm:cxn modelId="{52A273AA-FD08-49B5-BA91-711E043D9E7D}" type="presOf" srcId="{FF268751-6EC5-4C4F-BFEE-160C8B8FA45E}" destId="{725EC410-890F-4202-A154-3EAC24D5322D}" srcOrd="0" destOrd="0" presId="urn:microsoft.com/office/officeart/2005/8/layout/vList5"/>
    <dgm:cxn modelId="{04F2732F-3381-4C59-92D7-F8FB9AE0607B}" type="presOf" srcId="{58C831B9-A409-40CE-A2E0-A6BC5DC248A2}" destId="{471C0556-4527-4795-8D72-ACC1451DBD10}" srcOrd="0" destOrd="0" presId="urn:microsoft.com/office/officeart/2005/8/layout/vList5"/>
    <dgm:cxn modelId="{6F12E0B2-D00C-4330-9ABA-DF1BF52A3EF7}" srcId="{B349E6CB-342A-4DA2-83BF-18FE1B1CF439}" destId="{C54E3438-A2EF-429A-B611-DE37B242A8C7}" srcOrd="5" destOrd="0" parTransId="{3BDEE9B8-EC80-48D1-8477-022FE1A11634}" sibTransId="{C7D2751E-7760-4FB8-B998-4FC1EC16B2D4}"/>
    <dgm:cxn modelId="{3726AED5-D6B9-406E-ACE4-B88E6C9C1401}" srcId="{78399A63-820C-45A7-9DD1-651012B47F70}" destId="{A785DF01-07E3-4BFC-A6FE-A9CC3992026C}" srcOrd="0" destOrd="0" parTransId="{8A1A78E5-8BF7-44FB-AA9B-BBB2A1441371}" sibTransId="{4133C7E0-43FB-4C33-83FD-72C288D3C93D}"/>
    <dgm:cxn modelId="{770F0B33-5D3D-49F2-BD9D-E11D8374E0DA}" srcId="{B349E6CB-342A-4DA2-83BF-18FE1B1CF439}" destId="{60545A88-9BD4-4724-99A9-8F9751E0CCF4}" srcOrd="2" destOrd="0" parTransId="{C2274442-9A3E-4D13-B6A8-0A34B118E14B}" sibTransId="{0F58FC8A-098C-4551-AB26-A57334056B96}"/>
    <dgm:cxn modelId="{DA47512D-580E-49A3-A2D0-9BEF23E7B801}" type="presOf" srcId="{9413917C-B85A-4E09-8168-071A4BD59760}" destId="{61804EC1-9781-4248-BBA6-269BECE11C5C}" srcOrd="0" destOrd="0" presId="urn:microsoft.com/office/officeart/2005/8/layout/vList5"/>
    <dgm:cxn modelId="{36FD8897-E52D-4C41-8836-831FEAB4ECC1}" type="presOf" srcId="{B349E6CB-342A-4DA2-83BF-18FE1B1CF439}" destId="{35DC91E4-EBF9-40D0-9D68-3EAC3C4C5D1C}" srcOrd="0" destOrd="0" presId="urn:microsoft.com/office/officeart/2005/8/layout/vList5"/>
    <dgm:cxn modelId="{35D1A559-AE93-4683-A03F-7E108A386E4A}" type="presParOf" srcId="{35DC91E4-EBF9-40D0-9D68-3EAC3C4C5D1C}" destId="{41742713-EF4F-4FE4-8823-DFEA6F731941}" srcOrd="0" destOrd="0" presId="urn:microsoft.com/office/officeart/2005/8/layout/vList5"/>
    <dgm:cxn modelId="{6B1C17DE-C5A6-4CB3-9CCD-93CE2D84F46B}" type="presParOf" srcId="{41742713-EF4F-4FE4-8823-DFEA6F731941}" destId="{61804EC1-9781-4248-BBA6-269BECE11C5C}" srcOrd="0" destOrd="0" presId="urn:microsoft.com/office/officeart/2005/8/layout/vList5"/>
    <dgm:cxn modelId="{58C09715-78FC-4E35-830B-AE5FBAD565A7}" type="presParOf" srcId="{41742713-EF4F-4FE4-8823-DFEA6F731941}" destId="{EE89A49E-9945-479E-A5D0-D684993EA3DA}" srcOrd="1" destOrd="0" presId="urn:microsoft.com/office/officeart/2005/8/layout/vList5"/>
    <dgm:cxn modelId="{BAD28006-7124-46C4-BB7E-192FDAC35EE3}" type="presParOf" srcId="{35DC91E4-EBF9-40D0-9D68-3EAC3C4C5D1C}" destId="{C33B9FF1-9E58-4759-B2D1-1F4F939DBB71}" srcOrd="1" destOrd="0" presId="urn:microsoft.com/office/officeart/2005/8/layout/vList5"/>
    <dgm:cxn modelId="{1B92E306-A5BB-443A-8080-65B58D2544A2}" type="presParOf" srcId="{35DC91E4-EBF9-40D0-9D68-3EAC3C4C5D1C}" destId="{B9041E10-25F8-4B36-A313-3FEECA64BCC8}" srcOrd="2" destOrd="0" presId="urn:microsoft.com/office/officeart/2005/8/layout/vList5"/>
    <dgm:cxn modelId="{522014D3-B261-4BCD-B62E-B8ECBB17B69C}" type="presParOf" srcId="{B9041E10-25F8-4B36-A313-3FEECA64BCC8}" destId="{461832AD-E1EC-4932-B289-5B0564449B4D}" srcOrd="0" destOrd="0" presId="urn:microsoft.com/office/officeart/2005/8/layout/vList5"/>
    <dgm:cxn modelId="{2D0EDE73-F1B7-46E4-B9D1-A34FFD0C0FD4}" type="presParOf" srcId="{B9041E10-25F8-4B36-A313-3FEECA64BCC8}" destId="{DF5AEF61-907A-400C-844D-019781D4912F}" srcOrd="1" destOrd="0" presId="urn:microsoft.com/office/officeart/2005/8/layout/vList5"/>
    <dgm:cxn modelId="{3D15E91E-C7EB-48DB-9694-995E61EBDA8C}" type="presParOf" srcId="{35DC91E4-EBF9-40D0-9D68-3EAC3C4C5D1C}" destId="{1E69A03D-4424-4DE7-B2CF-41A9764D0480}" srcOrd="3" destOrd="0" presId="urn:microsoft.com/office/officeart/2005/8/layout/vList5"/>
    <dgm:cxn modelId="{DC7CF594-EE86-415C-A2EA-C3B4DF703EA5}" type="presParOf" srcId="{35DC91E4-EBF9-40D0-9D68-3EAC3C4C5D1C}" destId="{CD65546C-6687-467D-9DE5-72749E52CD89}" srcOrd="4" destOrd="0" presId="urn:microsoft.com/office/officeart/2005/8/layout/vList5"/>
    <dgm:cxn modelId="{E9B3E924-B83E-4B86-896E-D80664DAF1A7}" type="presParOf" srcId="{CD65546C-6687-467D-9DE5-72749E52CD89}" destId="{109AB773-0C87-4AFB-B380-A69FF898A795}" srcOrd="0" destOrd="0" presId="urn:microsoft.com/office/officeart/2005/8/layout/vList5"/>
    <dgm:cxn modelId="{B0BA328B-4284-49B7-84F6-943E59CEAF01}" type="presParOf" srcId="{CD65546C-6687-467D-9DE5-72749E52CD89}" destId="{FD2903FD-968D-45F8-A3BD-8B639976A34F}" srcOrd="1" destOrd="0" presId="urn:microsoft.com/office/officeart/2005/8/layout/vList5"/>
    <dgm:cxn modelId="{FECB7F20-3627-496A-8AAC-0BB3A5DF6C2C}" type="presParOf" srcId="{35DC91E4-EBF9-40D0-9D68-3EAC3C4C5D1C}" destId="{0B0086EB-9323-4BF6-922E-97338F363758}" srcOrd="5" destOrd="0" presId="urn:microsoft.com/office/officeart/2005/8/layout/vList5"/>
    <dgm:cxn modelId="{2436AB3B-2F20-4931-B5CD-B3E831991476}" type="presParOf" srcId="{35DC91E4-EBF9-40D0-9D68-3EAC3C4C5D1C}" destId="{4150086D-0917-4905-B914-0F64C2190936}" srcOrd="6" destOrd="0" presId="urn:microsoft.com/office/officeart/2005/8/layout/vList5"/>
    <dgm:cxn modelId="{AACE3EBB-78BE-462C-9632-E259A14FE068}" type="presParOf" srcId="{4150086D-0917-4905-B914-0F64C2190936}" destId="{471C0556-4527-4795-8D72-ACC1451DBD10}" srcOrd="0" destOrd="0" presId="urn:microsoft.com/office/officeart/2005/8/layout/vList5"/>
    <dgm:cxn modelId="{27F48122-E624-468C-9EAA-E44EA934DC7D}" type="presParOf" srcId="{4150086D-0917-4905-B914-0F64C2190936}" destId="{7342800A-FEFD-4BEC-AF86-E51D5620342C}" srcOrd="1" destOrd="0" presId="urn:microsoft.com/office/officeart/2005/8/layout/vList5"/>
    <dgm:cxn modelId="{498F1502-BD7B-4E98-8701-7BB1A037BAEE}" type="presParOf" srcId="{35DC91E4-EBF9-40D0-9D68-3EAC3C4C5D1C}" destId="{9E5C881D-9129-4089-857E-1DB2365F3528}" srcOrd="7" destOrd="0" presId="urn:microsoft.com/office/officeart/2005/8/layout/vList5"/>
    <dgm:cxn modelId="{F41C2340-91B9-4E1D-83D8-33C75D77C904}" type="presParOf" srcId="{35DC91E4-EBF9-40D0-9D68-3EAC3C4C5D1C}" destId="{B24520F3-B688-46DC-82A2-7A99E02F7525}" srcOrd="8" destOrd="0" presId="urn:microsoft.com/office/officeart/2005/8/layout/vList5"/>
    <dgm:cxn modelId="{64C0DDBD-1035-4D7D-BF3C-54C8846269F7}" type="presParOf" srcId="{B24520F3-B688-46DC-82A2-7A99E02F7525}" destId="{9D323566-211E-4FFB-A9F6-69911F1A924C}" srcOrd="0" destOrd="0" presId="urn:microsoft.com/office/officeart/2005/8/layout/vList5"/>
    <dgm:cxn modelId="{AB396CE8-7658-4CDD-A7A1-AB78248A3D65}" type="presParOf" srcId="{B24520F3-B688-46DC-82A2-7A99E02F7525}" destId="{65A026A2-2F53-48D3-91B0-E19C78788BD4}" srcOrd="1" destOrd="0" presId="urn:microsoft.com/office/officeart/2005/8/layout/vList5"/>
    <dgm:cxn modelId="{337D0646-3A4B-4C8C-B00B-6CFEF35DC8A4}" type="presParOf" srcId="{35DC91E4-EBF9-40D0-9D68-3EAC3C4C5D1C}" destId="{9C7A8AEC-F559-435A-AE0D-233A9ABE1CBD}" srcOrd="9" destOrd="0" presId="urn:microsoft.com/office/officeart/2005/8/layout/vList5"/>
    <dgm:cxn modelId="{EBD3D5C5-91F9-445F-A1A4-CFB83607A2F4}" type="presParOf" srcId="{35DC91E4-EBF9-40D0-9D68-3EAC3C4C5D1C}" destId="{6FE1D284-BCEC-438D-A1C7-ABC4EE2EFB81}" srcOrd="10" destOrd="0" presId="urn:microsoft.com/office/officeart/2005/8/layout/vList5"/>
    <dgm:cxn modelId="{BCA7E428-3856-4ED6-9A95-82966AF2EC14}" type="presParOf" srcId="{6FE1D284-BCEC-438D-A1C7-ABC4EE2EFB81}" destId="{032A1AE5-80F5-4763-829A-637FBCE1563A}" srcOrd="0" destOrd="0" presId="urn:microsoft.com/office/officeart/2005/8/layout/vList5"/>
    <dgm:cxn modelId="{961AC81E-6672-4D16-AA6D-622B9F49127C}" type="presParOf" srcId="{6FE1D284-BCEC-438D-A1C7-ABC4EE2EFB81}" destId="{47130944-8F5E-4907-85C9-A8A5CA10889F}" srcOrd="1" destOrd="0" presId="urn:microsoft.com/office/officeart/2005/8/layout/vList5"/>
    <dgm:cxn modelId="{9F45743E-181C-40A9-84B8-7A4C9A31B190}" type="presParOf" srcId="{35DC91E4-EBF9-40D0-9D68-3EAC3C4C5D1C}" destId="{53862DAF-70DB-4CE2-BE33-A2D53739D9A8}" srcOrd="11" destOrd="0" presId="urn:microsoft.com/office/officeart/2005/8/layout/vList5"/>
    <dgm:cxn modelId="{1B67C09A-8D66-4C6C-ACF6-71B1FE9CAE71}" type="presParOf" srcId="{35DC91E4-EBF9-40D0-9D68-3EAC3C4C5D1C}" destId="{E7C82A06-174E-4E65-BC91-AFDA6DB1EEEE}" srcOrd="12" destOrd="0" presId="urn:microsoft.com/office/officeart/2005/8/layout/vList5"/>
    <dgm:cxn modelId="{143916E3-EE8A-4BD6-B861-5CA034DD8C03}" type="presParOf" srcId="{E7C82A06-174E-4E65-BC91-AFDA6DB1EEEE}" destId="{725EC410-890F-4202-A154-3EAC24D5322D}" srcOrd="0" destOrd="0" presId="urn:microsoft.com/office/officeart/2005/8/layout/vList5"/>
    <dgm:cxn modelId="{8C89E75C-4BC5-47D2-851B-3CFB30B271C9}" type="presParOf" srcId="{E7C82A06-174E-4E65-BC91-AFDA6DB1EEEE}" destId="{EEF71726-0574-4DC4-A6BB-4AA433F024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36433F-BF8A-4EA7-8CF5-E1933E1743C3}">
      <dgm:prSet/>
      <dgm:spPr/>
      <dgm:t>
        <a:bodyPr/>
        <a:lstStyle/>
        <a:p>
          <a:pPr rtl="1"/>
          <a:r>
            <a:rPr lang="fa-IR" b="0" i="0" u="none" dirty="0" smtClean="0"/>
            <a:t>بیشترین اثرگذاری در اولین برخورد</a:t>
          </a:r>
          <a:endParaRPr lang="fa-IR" b="0" dirty="0"/>
        </a:p>
      </dgm:t>
    </dgm:pt>
    <dgm:pt modelId="{A41773DD-BE00-4400-AA3E-AF4099CAF8B6}" type="parTrans" cxnId="{77D41A73-E5A3-4564-9828-A80ACF5324E6}">
      <dgm:prSet/>
      <dgm:spPr/>
      <dgm:t>
        <a:bodyPr/>
        <a:lstStyle/>
        <a:p>
          <a:endParaRPr lang="en-US" b="0"/>
        </a:p>
      </dgm:t>
    </dgm:pt>
    <dgm:pt modelId="{7337F096-9748-4DFA-9DAC-E457765324D3}" type="sibTrans" cxnId="{77D41A73-E5A3-4564-9828-A80ACF5324E6}">
      <dgm:prSet/>
      <dgm:spPr/>
      <dgm:t>
        <a:bodyPr/>
        <a:lstStyle/>
        <a:p>
          <a:endParaRPr lang="en-US" b="0"/>
        </a:p>
      </dgm:t>
    </dgm:pt>
    <dgm:pt modelId="{C4853826-7B34-4E31-B49C-386B2455EE5D}">
      <dgm:prSet/>
      <dgm:spPr/>
      <dgm:t>
        <a:bodyPr/>
        <a:lstStyle/>
        <a:p>
          <a:pPr rtl="1"/>
          <a:r>
            <a:rPr lang="fa-IR" b="0" i="0" u="none" dirty="0" smtClean="0"/>
            <a:t>پنجره</a:t>
          </a:r>
          <a:r>
            <a:rPr lang="en-US" b="0" i="0" u="none" dirty="0" err="1" smtClean="0"/>
            <a:t>Johari</a:t>
          </a:r>
          <a:r>
            <a:rPr lang="en-US" b="0" i="0" u="none" dirty="0" smtClean="0"/>
            <a:t> </a:t>
          </a:r>
          <a:endParaRPr lang="en-US" b="0" dirty="0"/>
        </a:p>
      </dgm:t>
    </dgm:pt>
    <dgm:pt modelId="{9579B1CC-4708-4E5F-A258-500145775033}" type="parTrans" cxnId="{9EF06FCA-C399-496C-BA90-784CBCADA4CB}">
      <dgm:prSet/>
      <dgm:spPr/>
      <dgm:t>
        <a:bodyPr/>
        <a:lstStyle/>
        <a:p>
          <a:endParaRPr lang="en-US" b="0"/>
        </a:p>
      </dgm:t>
    </dgm:pt>
    <dgm:pt modelId="{66F2DC1C-8F1D-40F8-BE90-E1F3DAA1F7DD}" type="sibTrans" cxnId="{9EF06FCA-C399-496C-BA90-784CBCADA4CB}">
      <dgm:prSet/>
      <dgm:spPr/>
      <dgm:t>
        <a:bodyPr/>
        <a:lstStyle/>
        <a:p>
          <a:endParaRPr lang="en-US" b="0"/>
        </a:p>
      </dgm:t>
    </dgm:pt>
    <dgm:pt modelId="{2E28E01D-76FD-4BE7-99EB-9D13DFC4F931}">
      <dgm:prSet/>
      <dgm:spPr/>
      <dgm:t>
        <a:bodyPr/>
        <a:lstStyle/>
        <a:p>
          <a:pPr rtl="1"/>
          <a:r>
            <a:rPr lang="fa-IR" b="0" i="0" u="none" dirty="0" smtClean="0"/>
            <a:t>داستان­سرایی درمورد کسب­وکار</a:t>
          </a:r>
          <a:endParaRPr lang="fa-IR" b="0" dirty="0"/>
        </a:p>
      </dgm:t>
    </dgm:pt>
    <dgm:pt modelId="{5260FE11-DBF2-4795-BE9B-96CA1667BE3F}" type="parTrans" cxnId="{3A07A548-4E43-4961-B46D-4316E8E3C0BA}">
      <dgm:prSet/>
      <dgm:spPr/>
      <dgm:t>
        <a:bodyPr/>
        <a:lstStyle/>
        <a:p>
          <a:endParaRPr lang="en-US" b="0"/>
        </a:p>
      </dgm:t>
    </dgm:pt>
    <dgm:pt modelId="{067AB4C5-4ECB-49A0-B042-ECBB1747107C}" type="sibTrans" cxnId="{3A07A548-4E43-4961-B46D-4316E8E3C0BA}">
      <dgm:prSet/>
      <dgm:spPr/>
      <dgm:t>
        <a:bodyPr/>
        <a:lstStyle/>
        <a:p>
          <a:endParaRPr lang="en-US" b="0"/>
        </a:p>
      </dgm:t>
    </dgm:pt>
    <dgm:pt modelId="{7600404B-1B0A-4215-95C6-A370D1A9F78B}">
      <dgm:prSet/>
      <dgm:spPr/>
      <dgm:t>
        <a:bodyPr/>
        <a:lstStyle/>
        <a:p>
          <a:pPr rtl="1"/>
          <a:r>
            <a:rPr lang="fa-IR" b="0" i="0" u="none" dirty="0" smtClean="0"/>
            <a:t>مهارت در سخنرانی و ارائه مطالب</a:t>
          </a:r>
          <a:endParaRPr lang="fa-IR" b="0" dirty="0"/>
        </a:p>
      </dgm:t>
    </dgm:pt>
    <dgm:pt modelId="{507AE9DB-4A50-48D4-967D-AE15226AB4FA}" type="parTrans" cxnId="{1069F744-9DD8-4E03-8C3A-A7B87EEF774B}">
      <dgm:prSet/>
      <dgm:spPr/>
      <dgm:t>
        <a:bodyPr/>
        <a:lstStyle/>
        <a:p>
          <a:endParaRPr lang="en-US" b="0"/>
        </a:p>
      </dgm:t>
    </dgm:pt>
    <dgm:pt modelId="{B9037703-E638-4050-99C6-3DD5FCBD0839}" type="sibTrans" cxnId="{1069F744-9DD8-4E03-8C3A-A7B87EEF774B}">
      <dgm:prSet/>
      <dgm:spPr/>
      <dgm:t>
        <a:bodyPr/>
        <a:lstStyle/>
        <a:p>
          <a:endParaRPr lang="en-US" b="0"/>
        </a:p>
      </dgm:t>
    </dgm:pt>
    <dgm:pt modelId="{F2FCF101-2598-4445-8E97-534DECF11B8E}">
      <dgm:prSet/>
      <dgm:spPr/>
      <dgm:t>
        <a:bodyPr/>
        <a:lstStyle/>
        <a:p>
          <a:pPr rtl="1"/>
          <a:r>
            <a:rPr lang="fa-IR" b="0" i="0" u="none" dirty="0" smtClean="0"/>
            <a:t>سخنرانی برای حضار</a:t>
          </a:r>
          <a:endParaRPr lang="fa-IR" b="0" dirty="0"/>
        </a:p>
      </dgm:t>
    </dgm:pt>
    <dgm:pt modelId="{EEB2BD34-82EB-4AAF-99A6-15003CCCF6D3}" type="parTrans" cxnId="{392849EA-C751-487F-BE23-1730842C28DC}">
      <dgm:prSet/>
      <dgm:spPr/>
      <dgm:t>
        <a:bodyPr/>
        <a:lstStyle/>
        <a:p>
          <a:endParaRPr lang="en-US" b="0"/>
        </a:p>
      </dgm:t>
    </dgm:pt>
    <dgm:pt modelId="{3549E7FF-358D-4A24-86AF-B0812939CDFF}" type="sibTrans" cxnId="{392849EA-C751-487F-BE23-1730842C28DC}">
      <dgm:prSet/>
      <dgm:spPr/>
      <dgm:t>
        <a:bodyPr/>
        <a:lstStyle/>
        <a:p>
          <a:endParaRPr lang="en-US" b="0"/>
        </a:p>
      </dgm:t>
    </dgm:pt>
    <dgm:pt modelId="{53897C00-2455-473C-A26C-0DC40B15EC01}">
      <dgm:prSet/>
      <dgm:spPr/>
      <dgm:t>
        <a:bodyPr/>
        <a:lstStyle/>
        <a:p>
          <a:pPr rtl="1"/>
          <a:r>
            <a:rPr lang="fa-IR" b="0" i="0" u="none" dirty="0" smtClean="0"/>
            <a:t>فهرست کنترل برنامه­ریزی ارائه مطلب</a:t>
          </a:r>
          <a:endParaRPr lang="fa-IR" b="0" dirty="0"/>
        </a:p>
      </dgm:t>
    </dgm:pt>
    <dgm:pt modelId="{E0FA1B15-3D48-4266-A46E-B81F27B7B0A5}" type="parTrans" cxnId="{E19A0D0E-C6C0-43D2-92DA-82CCF163C095}">
      <dgm:prSet/>
      <dgm:spPr/>
      <dgm:t>
        <a:bodyPr/>
        <a:lstStyle/>
        <a:p>
          <a:endParaRPr lang="en-US" b="0"/>
        </a:p>
      </dgm:t>
    </dgm:pt>
    <dgm:pt modelId="{824A6524-A231-4372-A9FF-99B60D87986E}" type="sibTrans" cxnId="{E19A0D0E-C6C0-43D2-92DA-82CCF163C095}">
      <dgm:prSet/>
      <dgm:spPr/>
      <dgm:t>
        <a:bodyPr/>
        <a:lstStyle/>
        <a:p>
          <a:endParaRPr lang="en-US" b="0"/>
        </a:p>
      </dgm:t>
    </dgm:pt>
    <dgm:pt modelId="{9D242C7E-1F6A-4CE5-A518-4BB568552051}">
      <dgm:prSet/>
      <dgm:spPr/>
      <dgm:t>
        <a:bodyPr/>
        <a:lstStyle/>
        <a:p>
          <a:pPr rtl="1"/>
          <a:r>
            <a:rPr lang="fa-IR" b="0" i="0" u="none" dirty="0" smtClean="0"/>
            <a:t>تکنیک­های پرسش</a:t>
          </a:r>
          <a:endParaRPr lang="fa-IR" b="0" dirty="0"/>
        </a:p>
      </dgm:t>
    </dgm:pt>
    <dgm:pt modelId="{F76A0B9D-5800-4A6D-9EB3-922970334826}" type="parTrans" cxnId="{39EB9464-038E-495D-A76F-0AD01772B7D4}">
      <dgm:prSet/>
      <dgm:spPr/>
      <dgm:t>
        <a:bodyPr/>
        <a:lstStyle/>
        <a:p>
          <a:endParaRPr lang="en-US" b="0"/>
        </a:p>
      </dgm:t>
    </dgm:pt>
    <dgm:pt modelId="{D2042C8C-DF70-48D0-9031-63EE4A867543}" type="sibTrans" cxnId="{39EB9464-038E-495D-A76F-0AD01772B7D4}">
      <dgm:prSet/>
      <dgm:spPr/>
      <dgm:t>
        <a:bodyPr/>
        <a:lstStyle/>
        <a:p>
          <a:endParaRPr lang="en-US" b="0"/>
        </a:p>
      </dgm:t>
    </dgm:pt>
    <dgm:pt modelId="{90E2C77B-5261-47BB-AE4F-71535FC9BC8B}">
      <dgm:prSet/>
      <dgm:spPr/>
      <dgm:t>
        <a:bodyPr/>
        <a:lstStyle/>
        <a:p>
          <a:pPr rtl="1"/>
          <a:r>
            <a:rPr lang="fa-IR" b="0" i="0" u="none" dirty="0" smtClean="0"/>
            <a:t>گوش­دادن فعالانه</a:t>
          </a:r>
          <a:endParaRPr lang="fa-IR" b="0" dirty="0"/>
        </a:p>
      </dgm:t>
    </dgm:pt>
    <dgm:pt modelId="{52DB4A61-DDDB-4456-9B7C-1B68FC60052B}" type="parTrans" cxnId="{C466FD2C-ADB1-4978-92B4-BB9F01A0745D}">
      <dgm:prSet/>
      <dgm:spPr/>
      <dgm:t>
        <a:bodyPr/>
        <a:lstStyle/>
        <a:p>
          <a:endParaRPr lang="en-US" b="0"/>
        </a:p>
      </dgm:t>
    </dgm:pt>
    <dgm:pt modelId="{C62D1F86-7705-49F9-B6AB-C1899A304AE6}" type="sibTrans" cxnId="{C466FD2C-ADB1-4978-92B4-BB9F01A0745D}">
      <dgm:prSet/>
      <dgm:spPr/>
      <dgm:t>
        <a:bodyPr/>
        <a:lstStyle/>
        <a:p>
          <a:endParaRPr lang="en-US" b="0"/>
        </a:p>
      </dgm:t>
    </dgm:pt>
    <dgm:pt modelId="{B3A0A60D-0692-42BF-884B-758E6DFE0F67}">
      <dgm:prSet/>
      <dgm:spPr/>
      <dgm:t>
        <a:bodyPr/>
        <a:lstStyle/>
        <a:p>
          <a:pPr rtl="1"/>
          <a:r>
            <a:rPr lang="fa-IR" b="0" i="0" u="none" dirty="0" smtClean="0"/>
            <a:t>پست الکترونیک اثربخش</a:t>
          </a:r>
          <a:endParaRPr lang="fa-IR" b="0" dirty="0"/>
        </a:p>
      </dgm:t>
    </dgm:pt>
    <dgm:pt modelId="{DA7FAE74-3C0E-4329-BCC6-272226E21D34}" type="parTrans" cxnId="{05538894-ABEE-4272-B3AA-6E073930CB82}">
      <dgm:prSet/>
      <dgm:spPr/>
      <dgm:t>
        <a:bodyPr/>
        <a:lstStyle/>
        <a:p>
          <a:endParaRPr lang="en-US" b="0"/>
        </a:p>
      </dgm:t>
    </dgm:pt>
    <dgm:pt modelId="{9B90B0A8-7058-4312-956F-ED8447517AAE}" type="sibTrans" cxnId="{05538894-ABEE-4272-B3AA-6E073930CB82}">
      <dgm:prSet/>
      <dgm:spPr/>
      <dgm:t>
        <a:bodyPr/>
        <a:lstStyle/>
        <a:p>
          <a:endParaRPr lang="en-US" b="0"/>
        </a:p>
      </dgm:t>
    </dgm:pt>
    <dgm:pt modelId="{66F7D697-F66A-45B3-B8AF-3880DF0E52C1}">
      <dgm:prSet/>
      <dgm:spPr/>
      <dgm:t>
        <a:bodyPr/>
        <a:lstStyle/>
        <a:p>
          <a:pPr rtl="1"/>
          <a:r>
            <a:rPr lang="fa-IR" b="0" i="0" u="none" dirty="0" smtClean="0"/>
            <a:t>نمودارها و گراف­ها</a:t>
          </a:r>
          <a:endParaRPr lang="fa-IR" b="0" dirty="0"/>
        </a:p>
      </dgm:t>
    </dgm:pt>
    <dgm:pt modelId="{4F6FD9C2-D610-407D-BD10-E36F9A2C0E6C}" type="parTrans" cxnId="{B8745913-FC3E-479F-91D7-81C3F796511F}">
      <dgm:prSet/>
      <dgm:spPr/>
      <dgm:t>
        <a:bodyPr/>
        <a:lstStyle/>
        <a:p>
          <a:endParaRPr lang="en-US" b="0"/>
        </a:p>
      </dgm:t>
    </dgm:pt>
    <dgm:pt modelId="{981357A2-7C28-4BA0-A770-F2BBEE8E1A56}" type="sibTrans" cxnId="{B8745913-FC3E-479F-91D7-81C3F796511F}">
      <dgm:prSet/>
      <dgm:spPr/>
      <dgm:t>
        <a:bodyPr/>
        <a:lstStyle/>
        <a:p>
          <a:endParaRPr lang="en-US" b="0"/>
        </a:p>
      </dgm:t>
    </dgm:pt>
    <dgm:pt modelId="{F5931D45-A26F-4BA1-A7F1-A299796940E5}">
      <dgm:prSet/>
      <dgm:spPr/>
      <dgm:t>
        <a:bodyPr/>
        <a:lstStyle/>
        <a:p>
          <a:pPr rtl="1"/>
          <a:r>
            <a:rPr lang="fa-IR" b="0" i="0" u="none" dirty="0" smtClean="0"/>
            <a:t>تکنیک </a:t>
          </a:r>
          <a:r>
            <a:rPr lang="en-US" b="0" i="0" u="none" dirty="0" smtClean="0"/>
            <a:t>AIDA : </a:t>
          </a:r>
          <a:r>
            <a:rPr lang="fa-IR" b="0" i="0" u="none" dirty="0" smtClean="0"/>
            <a:t>توجه، علاقه، تمایل، اقدام</a:t>
          </a:r>
          <a:endParaRPr lang="fa-IR" b="0" dirty="0"/>
        </a:p>
      </dgm:t>
    </dgm:pt>
    <dgm:pt modelId="{3528B280-7DDF-457F-8281-6C83F19FA356}" type="parTrans" cxnId="{C0AD122D-E143-4FF1-BB2E-8798BBB4407C}">
      <dgm:prSet/>
      <dgm:spPr/>
      <dgm:t>
        <a:bodyPr/>
        <a:lstStyle/>
        <a:p>
          <a:endParaRPr lang="en-US" b="0"/>
        </a:p>
      </dgm:t>
    </dgm:pt>
    <dgm:pt modelId="{1CBE4AE8-B4E7-459F-A1D0-862C0D2A7AF4}" type="sibTrans" cxnId="{C0AD122D-E143-4FF1-BB2E-8798BBB4407C}">
      <dgm:prSet/>
      <dgm:spPr/>
      <dgm:t>
        <a:bodyPr/>
        <a:lstStyle/>
        <a:p>
          <a:endParaRPr lang="en-US" b="0"/>
        </a:p>
      </dgm:t>
    </dgm:pt>
    <dgm:pt modelId="{163A5EDE-3DB3-4C5B-AD95-FA92829CD90A}">
      <dgm:prSet/>
      <dgm:spPr/>
      <dgm:t>
        <a:bodyPr/>
        <a:lstStyle/>
        <a:p>
          <a:pPr rtl="1"/>
          <a:r>
            <a:rPr lang="fa-IR" b="0" i="0" u="none" dirty="0" smtClean="0"/>
            <a:t>از بین بردن فضای سرد حاکم بر جلسات</a:t>
          </a:r>
          <a:endParaRPr lang="fa-IR" b="0" dirty="0"/>
        </a:p>
      </dgm:t>
    </dgm:pt>
    <dgm:pt modelId="{91D6868D-4F9E-4BDD-B745-06AFC63283FE}" type="parTrans" cxnId="{5BA052E5-2C52-4AAC-A08F-3C4582F80125}">
      <dgm:prSet/>
      <dgm:spPr/>
      <dgm:t>
        <a:bodyPr/>
        <a:lstStyle/>
        <a:p>
          <a:endParaRPr lang="en-US" b="0"/>
        </a:p>
      </dgm:t>
    </dgm:pt>
    <dgm:pt modelId="{6CA50A21-39A9-41B8-839B-B3EC24520DF3}" type="sibTrans" cxnId="{5BA052E5-2C52-4AAC-A08F-3C4582F80125}">
      <dgm:prSet/>
      <dgm:spPr/>
      <dgm:t>
        <a:bodyPr/>
        <a:lstStyle/>
        <a:p>
          <a:endParaRPr lang="en-US" b="0"/>
        </a:p>
      </dgm:t>
    </dgm:pt>
    <dgm:pt modelId="{569E1F07-C434-470A-B6C8-D2D9BA546043}">
      <dgm:prSet/>
      <dgm:spPr/>
      <dgm:t>
        <a:bodyPr/>
        <a:lstStyle/>
        <a:p>
          <a:pPr rtl="1"/>
          <a:r>
            <a:rPr lang="fa-IR" b="0" i="0" u="none" dirty="0" smtClean="0"/>
            <a:t>راهنمایی و هدایت</a:t>
          </a:r>
          <a:endParaRPr lang="fa-IR" b="0" dirty="0"/>
        </a:p>
      </dgm:t>
    </dgm:pt>
    <dgm:pt modelId="{27DD172C-4F41-4626-9E34-A3483D6C4F85}" type="parTrans" cxnId="{3D0D79FD-3B88-4022-A04F-EFF11AB3A872}">
      <dgm:prSet/>
      <dgm:spPr/>
      <dgm:t>
        <a:bodyPr/>
        <a:lstStyle/>
        <a:p>
          <a:endParaRPr lang="en-US" b="0"/>
        </a:p>
      </dgm:t>
    </dgm:pt>
    <dgm:pt modelId="{BCE6A1D9-2E69-4ACD-9002-3613DF0E70AB}" type="sibTrans" cxnId="{3D0D79FD-3B88-4022-A04F-EFF11AB3A872}">
      <dgm:prSet/>
      <dgm:spPr/>
      <dgm:t>
        <a:bodyPr/>
        <a:lstStyle/>
        <a:p>
          <a:endParaRPr lang="en-US" b="0"/>
        </a:p>
      </dgm:t>
    </dgm:pt>
    <dgm:pt modelId="{490AB671-CFD0-4012-BAEE-6800C2556102}">
      <dgm:prSet/>
      <dgm:spPr/>
      <dgm:t>
        <a:bodyPr/>
        <a:lstStyle/>
        <a:p>
          <a:pPr rtl="1"/>
          <a:r>
            <a:rPr lang="fa-IR" b="0" i="0" u="none" dirty="0" smtClean="0"/>
            <a:t>مذاکرات بُرد– بُرد</a:t>
          </a:r>
          <a:endParaRPr lang="fa-IR" b="0" dirty="0"/>
        </a:p>
      </dgm:t>
    </dgm:pt>
    <dgm:pt modelId="{504877A0-3350-4E98-A31F-0083F6F47740}" type="parTrans" cxnId="{49EC2EAE-6C4A-449C-9CCD-300B6389AE11}">
      <dgm:prSet/>
      <dgm:spPr/>
      <dgm:t>
        <a:bodyPr/>
        <a:lstStyle/>
        <a:p>
          <a:endParaRPr lang="en-US" b="0"/>
        </a:p>
      </dgm:t>
    </dgm:pt>
    <dgm:pt modelId="{A38C3BD7-BEAD-4819-A4C0-314388EA2D11}" type="sibTrans" cxnId="{49EC2EAE-6C4A-449C-9CCD-300B6389AE11}">
      <dgm:prSet/>
      <dgm:spPr/>
      <dgm:t>
        <a:bodyPr/>
        <a:lstStyle/>
        <a:p>
          <a:endParaRPr lang="en-US" b="0"/>
        </a:p>
      </dgm:t>
    </dgm:pt>
    <dgm:pt modelId="{E2FEFE85-1889-412C-A3E8-E713383B1806}">
      <dgm:prSet/>
      <dgm:spPr/>
      <dgm:t>
        <a:bodyPr/>
        <a:lstStyle/>
        <a:p>
          <a:pPr rtl="1"/>
          <a:r>
            <a:rPr lang="fa-IR" b="0" i="0" u="none" dirty="0" smtClean="0"/>
            <a:t>ابعاد فرهنگی هافستد</a:t>
          </a:r>
          <a:endParaRPr lang="fa-IR" b="0" dirty="0"/>
        </a:p>
      </dgm:t>
    </dgm:pt>
    <dgm:pt modelId="{D57E80F2-8E61-400C-B661-70E5E1BFC565}" type="parTrans" cxnId="{30F785E4-22A7-40C0-88A5-849A2FDD53B3}">
      <dgm:prSet/>
      <dgm:spPr/>
      <dgm:t>
        <a:bodyPr/>
        <a:lstStyle/>
        <a:p>
          <a:endParaRPr lang="en-US" b="0"/>
        </a:p>
      </dgm:t>
    </dgm:pt>
    <dgm:pt modelId="{360F9373-1807-428E-A4BF-146EDF031AD9}" type="sibTrans" cxnId="{30F785E4-22A7-40C0-88A5-849A2FDD53B3}">
      <dgm:prSet/>
      <dgm:spPr/>
      <dgm:t>
        <a:bodyPr/>
        <a:lstStyle/>
        <a:p>
          <a:endParaRPr lang="en-US" b="0"/>
        </a:p>
      </dgm:t>
    </dgm:pt>
    <dgm:pt modelId="{F871ACAD-2011-4A45-8F24-C211A4D504EC}">
      <dgm:prSet/>
      <dgm:spPr/>
      <dgm:t>
        <a:bodyPr/>
        <a:lstStyle/>
        <a:p>
          <a:pPr rtl="1"/>
          <a:endParaRPr lang="fa-IR" b="0" dirty="0"/>
        </a:p>
      </dgm:t>
    </dgm:pt>
    <dgm:pt modelId="{216BFED8-A77B-4E99-B63E-F645A4503D92}" type="parTrans" cxnId="{181594A5-5BC9-4002-A5B3-769F71B98BAC}">
      <dgm:prSet/>
      <dgm:spPr/>
      <dgm:t>
        <a:bodyPr/>
        <a:lstStyle/>
        <a:p>
          <a:endParaRPr lang="en-US" b="0"/>
        </a:p>
      </dgm:t>
    </dgm:pt>
    <dgm:pt modelId="{04A337D0-100E-4A23-B81A-B34762873A96}" type="sibTrans" cxnId="{181594A5-5BC9-4002-A5B3-769F71B98BAC}">
      <dgm:prSet/>
      <dgm:spPr/>
      <dgm:t>
        <a:bodyPr/>
        <a:lstStyle/>
        <a:p>
          <a:endParaRPr lang="en-US" b="0"/>
        </a:p>
      </dgm:t>
    </dgm:pt>
    <dgm:pt modelId="{DF892F3E-555D-43CA-8C02-E0A0E55E42AB}">
      <dgm:prSet/>
      <dgm:spPr/>
      <dgm:t>
        <a:bodyPr/>
        <a:lstStyle/>
        <a:p>
          <a:pPr rtl="1"/>
          <a:r>
            <a:rPr lang="fa-IR" b="0" i="0" u="none" dirty="0" smtClean="0"/>
            <a:t>ایجاد درک بهتر بین افراد و گروه­ها</a:t>
          </a:r>
          <a:endParaRPr lang="en-US" b="0" dirty="0"/>
        </a:p>
      </dgm:t>
    </dgm:pt>
    <dgm:pt modelId="{D1C96E8A-1A0A-4D40-A1AF-EDE279F2A2FF}" type="parTrans" cxnId="{DC143BCB-8910-4ED1-8F05-F3E27AF6E033}">
      <dgm:prSet/>
      <dgm:spPr/>
      <dgm:t>
        <a:bodyPr/>
        <a:lstStyle/>
        <a:p>
          <a:endParaRPr lang="en-US" b="0"/>
        </a:p>
      </dgm:t>
    </dgm:pt>
    <dgm:pt modelId="{77408744-CE53-45EF-8D35-0011CC2F921D}" type="sibTrans" cxnId="{DC143BCB-8910-4ED1-8F05-F3E27AF6E033}">
      <dgm:prSet/>
      <dgm:spPr/>
      <dgm:t>
        <a:bodyPr/>
        <a:lstStyle/>
        <a:p>
          <a:endParaRPr lang="en-US" b="0"/>
        </a:p>
      </dgm:t>
    </dgm:pt>
    <dgm:pt modelId="{32D93558-3C61-4AFA-A2C3-207D29639794}">
      <dgm:prSet/>
      <dgm:spPr/>
      <dgm:t>
        <a:bodyPr/>
        <a:lstStyle/>
        <a:p>
          <a:pPr rtl="1"/>
          <a:r>
            <a:rPr lang="fa-IR" b="0" i="0" u="none" dirty="0" smtClean="0"/>
            <a:t>استفاده از داستان­ برای انگیزش</a:t>
          </a:r>
          <a:endParaRPr lang="fa-IR" b="0" dirty="0"/>
        </a:p>
      </dgm:t>
    </dgm:pt>
    <dgm:pt modelId="{E205E4E3-ABCB-4495-838D-28F19198B434}" type="parTrans" cxnId="{242C913F-2FBC-4AFE-ACDE-42E15FBF2CEA}">
      <dgm:prSet/>
      <dgm:spPr/>
      <dgm:t>
        <a:bodyPr/>
        <a:lstStyle/>
        <a:p>
          <a:endParaRPr lang="en-US" b="0"/>
        </a:p>
      </dgm:t>
    </dgm:pt>
    <dgm:pt modelId="{FD0897EA-4985-4C9B-BB79-42DEF6C5C347}" type="sibTrans" cxnId="{242C913F-2FBC-4AFE-ACDE-42E15FBF2CEA}">
      <dgm:prSet/>
      <dgm:spPr/>
      <dgm:t>
        <a:bodyPr/>
        <a:lstStyle/>
        <a:p>
          <a:endParaRPr lang="en-US" b="0"/>
        </a:p>
      </dgm:t>
    </dgm:pt>
    <dgm:pt modelId="{468A6BDB-2B3E-45C5-AABB-E19287F3E657}">
      <dgm:prSet/>
      <dgm:spPr/>
      <dgm:t>
        <a:bodyPr/>
        <a:lstStyle/>
        <a:p>
          <a:pPr rtl="1"/>
          <a:r>
            <a:rPr lang="fa-IR" b="0" i="0" u="none" dirty="0" smtClean="0"/>
            <a:t>کسب اطمینان از درک گفته­ها توسط مخاطبان</a:t>
          </a:r>
          <a:endParaRPr lang="fa-IR" b="0" dirty="0"/>
        </a:p>
      </dgm:t>
    </dgm:pt>
    <dgm:pt modelId="{39A06335-7F07-4893-A055-0E5CCD0C5232}" type="parTrans" cxnId="{EF190B10-E2E4-4236-8C85-15F8776463D6}">
      <dgm:prSet/>
      <dgm:spPr/>
      <dgm:t>
        <a:bodyPr/>
        <a:lstStyle/>
        <a:p>
          <a:endParaRPr lang="en-US" b="0"/>
        </a:p>
      </dgm:t>
    </dgm:pt>
    <dgm:pt modelId="{70BDDAC7-9DA1-4A66-A064-DD29F08671AF}" type="sibTrans" cxnId="{EF190B10-E2E4-4236-8C85-15F8776463D6}">
      <dgm:prSet/>
      <dgm:spPr/>
      <dgm:t>
        <a:bodyPr/>
        <a:lstStyle/>
        <a:p>
          <a:endParaRPr lang="en-US" b="0"/>
        </a:p>
      </dgm:t>
    </dgm:pt>
    <dgm:pt modelId="{FD9FE8B1-42DF-4782-8960-218905728B5D}">
      <dgm:prSet/>
      <dgm:spPr/>
      <dgm:t>
        <a:bodyPr/>
        <a:lstStyle/>
        <a:p>
          <a:pPr rtl="1"/>
          <a:r>
            <a:rPr lang="fa-IR" b="0" i="0" u="none" dirty="0" smtClean="0"/>
            <a:t>انتقال موفقیت­آمیز ايده­ها و مفاهيم پيچيده </a:t>
          </a:r>
          <a:endParaRPr lang="fa-IR" b="0" dirty="0"/>
        </a:p>
      </dgm:t>
    </dgm:pt>
    <dgm:pt modelId="{2EBDBEC7-E7A9-432E-A6B5-55774F8EBC4C}" type="parTrans" cxnId="{FFED0873-452D-4FA0-AE86-4A71EB9F1280}">
      <dgm:prSet/>
      <dgm:spPr/>
      <dgm:t>
        <a:bodyPr/>
        <a:lstStyle/>
        <a:p>
          <a:endParaRPr lang="en-US" b="0"/>
        </a:p>
      </dgm:t>
    </dgm:pt>
    <dgm:pt modelId="{95E2392D-1B95-4471-A923-ECDB1F319C23}" type="sibTrans" cxnId="{FFED0873-452D-4FA0-AE86-4A71EB9F1280}">
      <dgm:prSet/>
      <dgm:spPr/>
      <dgm:t>
        <a:bodyPr/>
        <a:lstStyle/>
        <a:p>
          <a:endParaRPr lang="en-US" b="0"/>
        </a:p>
      </dgm:t>
    </dgm:pt>
    <dgm:pt modelId="{B1538F50-8E53-46AA-856B-7533E80ABE89}">
      <dgm:prSet/>
      <dgm:spPr/>
      <dgm:t>
        <a:bodyPr/>
        <a:lstStyle/>
        <a:p>
          <a:pPr rtl="1"/>
          <a:endParaRPr lang="fa-IR" b="0" dirty="0"/>
        </a:p>
      </dgm:t>
    </dgm:pt>
    <dgm:pt modelId="{6FF45950-175F-4D4F-B0E5-808ED736A20A}" type="parTrans" cxnId="{984AE088-AECE-4F94-A72D-C581A4088864}">
      <dgm:prSet/>
      <dgm:spPr/>
      <dgm:t>
        <a:bodyPr/>
        <a:lstStyle/>
        <a:p>
          <a:endParaRPr lang="en-US" b="0"/>
        </a:p>
      </dgm:t>
    </dgm:pt>
    <dgm:pt modelId="{CF00B727-3CF4-4A88-9616-D1C567D121CF}" type="sibTrans" cxnId="{984AE088-AECE-4F94-A72D-C581A4088864}">
      <dgm:prSet/>
      <dgm:spPr/>
      <dgm:t>
        <a:bodyPr/>
        <a:lstStyle/>
        <a:p>
          <a:endParaRPr lang="en-US" b="0"/>
        </a:p>
      </dgm:t>
    </dgm:pt>
    <dgm:pt modelId="{C58543C0-334F-40BC-B060-F0836040D2C5}">
      <dgm:prSet/>
      <dgm:spPr/>
      <dgm:t>
        <a:bodyPr/>
        <a:lstStyle/>
        <a:p>
          <a:pPr rtl="1"/>
          <a:r>
            <a:rPr lang="fa-IR" b="0" i="0" u="none" dirty="0" smtClean="0"/>
            <a:t>طرح سوالات اثربخش</a:t>
          </a:r>
          <a:endParaRPr lang="fa-IR" b="0" dirty="0"/>
        </a:p>
      </dgm:t>
    </dgm:pt>
    <dgm:pt modelId="{BA63AE69-005E-4AA7-A89D-A633F19081EC}" type="parTrans" cxnId="{E128BC28-BE84-4AB8-A36E-4D426675771B}">
      <dgm:prSet/>
      <dgm:spPr/>
      <dgm:t>
        <a:bodyPr/>
        <a:lstStyle/>
        <a:p>
          <a:endParaRPr lang="en-US" b="0"/>
        </a:p>
      </dgm:t>
    </dgm:pt>
    <dgm:pt modelId="{C367497B-B9E6-4663-86CB-5BCB7038C762}" type="sibTrans" cxnId="{E128BC28-BE84-4AB8-A36E-4D426675771B}">
      <dgm:prSet/>
      <dgm:spPr/>
      <dgm:t>
        <a:bodyPr/>
        <a:lstStyle/>
        <a:p>
          <a:endParaRPr lang="en-US" b="0"/>
        </a:p>
      </dgm:t>
    </dgm:pt>
    <dgm:pt modelId="{CF688F41-0B49-4ED3-8F81-FF38F18D9AD0}">
      <dgm:prSet/>
      <dgm:spPr/>
      <dgm:t>
        <a:bodyPr/>
        <a:lstStyle/>
        <a:p>
          <a:pPr rtl="1"/>
          <a:r>
            <a:rPr lang="fa-IR" b="0" i="0" u="none" dirty="0" smtClean="0"/>
            <a:t>درست شنیدن آن­چیزی که مردم می­گویند</a:t>
          </a:r>
          <a:endParaRPr lang="fa-IR" b="0" dirty="0"/>
        </a:p>
      </dgm:t>
    </dgm:pt>
    <dgm:pt modelId="{E6D2DFC9-AA0B-4338-8104-502E2AEB98E3}" type="parTrans" cxnId="{040EEE3C-797A-4B57-A8D0-60FCAD3DDE19}">
      <dgm:prSet/>
      <dgm:spPr/>
      <dgm:t>
        <a:bodyPr/>
        <a:lstStyle/>
        <a:p>
          <a:endParaRPr lang="en-US" b="0"/>
        </a:p>
      </dgm:t>
    </dgm:pt>
    <dgm:pt modelId="{5FAE3D24-AE9E-445D-9A11-7317D2BD68D9}" type="sibTrans" cxnId="{040EEE3C-797A-4B57-A8D0-60FCAD3DDE19}">
      <dgm:prSet/>
      <dgm:spPr/>
      <dgm:t>
        <a:bodyPr/>
        <a:lstStyle/>
        <a:p>
          <a:endParaRPr lang="en-US" b="0"/>
        </a:p>
      </dgm:t>
    </dgm:pt>
    <dgm:pt modelId="{359CDB28-307B-4841-8933-E4502910EEF9}">
      <dgm:prSet/>
      <dgm:spPr/>
      <dgm:t>
        <a:bodyPr/>
        <a:lstStyle/>
        <a:p>
          <a:pPr rtl="1"/>
          <a:r>
            <a:rPr lang="fa-IR" b="0" i="0" u="none" dirty="0" smtClean="0"/>
            <a:t>برقراری ارتباطی قدرتمند از طریق پست الکترونیک</a:t>
          </a:r>
          <a:endParaRPr lang="fa-IR" b="0" dirty="0"/>
        </a:p>
      </dgm:t>
    </dgm:pt>
    <dgm:pt modelId="{2FA352B6-06E5-4106-9A38-86E5D0101655}" type="parTrans" cxnId="{106B4BCC-B4EA-4EB3-A4AB-BBDF77F9337F}">
      <dgm:prSet/>
      <dgm:spPr/>
      <dgm:t>
        <a:bodyPr/>
        <a:lstStyle/>
        <a:p>
          <a:endParaRPr lang="en-US" b="0"/>
        </a:p>
      </dgm:t>
    </dgm:pt>
    <dgm:pt modelId="{6938A639-9C7A-4F82-AA63-472EDA9C60B2}" type="sibTrans" cxnId="{106B4BCC-B4EA-4EB3-A4AB-BBDF77F9337F}">
      <dgm:prSet/>
      <dgm:spPr/>
      <dgm:t>
        <a:bodyPr/>
        <a:lstStyle/>
        <a:p>
          <a:endParaRPr lang="en-US" b="0"/>
        </a:p>
      </dgm:t>
    </dgm:pt>
    <dgm:pt modelId="{996536BE-F591-43F2-9E3D-DBAD1CC69FE3}">
      <dgm:prSet/>
      <dgm:spPr/>
      <dgm:t>
        <a:bodyPr/>
        <a:lstStyle/>
        <a:p>
          <a:pPr rtl="1"/>
          <a:r>
            <a:rPr lang="fa-IR" b="0" i="0" u="none" dirty="0" smtClean="0"/>
            <a:t>انتخاب شکل مناسب </a:t>
          </a:r>
          <a:endParaRPr lang="fa-IR" b="0" dirty="0"/>
        </a:p>
      </dgm:t>
    </dgm:pt>
    <dgm:pt modelId="{5B7F2F53-676E-405C-B61F-F9D5BFEFB2DC}" type="parTrans" cxnId="{5B2BC9C0-BDC0-4855-BE43-E55EB2A105E3}">
      <dgm:prSet/>
      <dgm:spPr/>
      <dgm:t>
        <a:bodyPr/>
        <a:lstStyle/>
        <a:p>
          <a:endParaRPr lang="en-US" b="0"/>
        </a:p>
      </dgm:t>
    </dgm:pt>
    <dgm:pt modelId="{E94F33E9-76FE-476A-B5CE-213659ACFC9E}" type="sibTrans" cxnId="{5B2BC9C0-BDC0-4855-BE43-E55EB2A105E3}">
      <dgm:prSet/>
      <dgm:spPr/>
      <dgm:t>
        <a:bodyPr/>
        <a:lstStyle/>
        <a:p>
          <a:endParaRPr lang="en-US" b="0"/>
        </a:p>
      </dgm:t>
    </dgm:pt>
    <dgm:pt modelId="{30A7FE76-62D3-489B-A789-439C680391EC}">
      <dgm:prSet/>
      <dgm:spPr/>
      <dgm:t>
        <a:bodyPr/>
        <a:lstStyle/>
        <a:p>
          <a:pPr rtl="1"/>
          <a:r>
            <a:rPr lang="fa-IR" b="0" i="0" u="none" dirty="0" smtClean="0"/>
            <a:t>ایجاد انگیزه برای اقدامات، از طریق نوشتن</a:t>
          </a:r>
          <a:endParaRPr lang="fa-IR" b="0" dirty="0"/>
        </a:p>
      </dgm:t>
    </dgm:pt>
    <dgm:pt modelId="{6C2013E2-858D-42AC-A321-C41EA930154A}" type="parTrans" cxnId="{63E05E3D-AE6F-43B8-93EC-AFDBE267AFE7}">
      <dgm:prSet/>
      <dgm:spPr/>
      <dgm:t>
        <a:bodyPr/>
        <a:lstStyle/>
        <a:p>
          <a:endParaRPr lang="en-US" b="0"/>
        </a:p>
      </dgm:t>
    </dgm:pt>
    <dgm:pt modelId="{38FB8AB7-1F37-4C8D-8619-B4A77CE853CD}" type="sibTrans" cxnId="{63E05E3D-AE6F-43B8-93EC-AFDBE267AFE7}">
      <dgm:prSet/>
      <dgm:spPr/>
      <dgm:t>
        <a:bodyPr/>
        <a:lstStyle/>
        <a:p>
          <a:endParaRPr lang="en-US" b="0"/>
        </a:p>
      </dgm:t>
    </dgm:pt>
    <dgm:pt modelId="{4D40A913-11A7-4FA1-AC5C-E3F95A43FEB8}">
      <dgm:prSet/>
      <dgm:spPr/>
      <dgm:t>
        <a:bodyPr/>
        <a:lstStyle/>
        <a:p>
          <a:pPr rtl="1"/>
          <a:endParaRPr lang="fa-IR" b="0" dirty="0"/>
        </a:p>
      </dgm:t>
    </dgm:pt>
    <dgm:pt modelId="{46E62CC5-57F8-4984-9C0C-80048BF52770}" type="parTrans" cxnId="{4580726F-9207-493E-A6FF-4B80E40DC098}">
      <dgm:prSet/>
      <dgm:spPr/>
      <dgm:t>
        <a:bodyPr/>
        <a:lstStyle/>
        <a:p>
          <a:endParaRPr lang="en-US" b="0"/>
        </a:p>
      </dgm:t>
    </dgm:pt>
    <dgm:pt modelId="{30CCA1D6-ECAB-451D-BFA0-9676ADD301FA}" type="sibTrans" cxnId="{4580726F-9207-493E-A6FF-4B80E40DC098}">
      <dgm:prSet/>
      <dgm:spPr/>
      <dgm:t>
        <a:bodyPr/>
        <a:lstStyle/>
        <a:p>
          <a:endParaRPr lang="en-US" b="0"/>
        </a:p>
      </dgm:t>
    </dgm:pt>
    <dgm:pt modelId="{F3B53BF1-300C-4182-B8D4-C254F797A579}">
      <dgm:prSet/>
      <dgm:spPr/>
      <dgm:t>
        <a:bodyPr/>
        <a:lstStyle/>
        <a:p>
          <a:pPr rtl="1"/>
          <a:r>
            <a:rPr lang="fa-IR" b="0" i="0" u="none" dirty="0" smtClean="0"/>
            <a:t>جلب مشارکت همه اعضا در آغاز یک جلسه موفقیت­آمیز</a:t>
          </a:r>
          <a:endParaRPr lang="fa-IR" b="0" dirty="0"/>
        </a:p>
      </dgm:t>
    </dgm:pt>
    <dgm:pt modelId="{A7DDE928-423B-47D3-97E1-611008DBC6EA}" type="parTrans" cxnId="{5268E78E-6B7A-45B6-9D5B-265E29322605}">
      <dgm:prSet/>
      <dgm:spPr/>
      <dgm:t>
        <a:bodyPr/>
        <a:lstStyle/>
        <a:p>
          <a:endParaRPr lang="en-US" b="0"/>
        </a:p>
      </dgm:t>
    </dgm:pt>
    <dgm:pt modelId="{3271C13E-51A4-436D-9B1B-CBC9EE89C6A2}" type="sibTrans" cxnId="{5268E78E-6B7A-45B6-9D5B-265E29322605}">
      <dgm:prSet/>
      <dgm:spPr/>
      <dgm:t>
        <a:bodyPr/>
        <a:lstStyle/>
        <a:p>
          <a:endParaRPr lang="en-US" b="0"/>
        </a:p>
      </dgm:t>
    </dgm:pt>
    <dgm:pt modelId="{F496BA95-3A1E-4AD3-AC28-BECDEDA07619}">
      <dgm:prSet/>
      <dgm:spPr/>
      <dgm:t>
        <a:bodyPr/>
        <a:lstStyle/>
        <a:p>
          <a:pPr rtl="1"/>
          <a:r>
            <a:rPr lang="fa-IR" b="0" i="0" u="none" dirty="0" smtClean="0"/>
            <a:t>هدایت یک جلسه در مسیر دستیابی به موفقیت</a:t>
          </a:r>
          <a:endParaRPr lang="fa-IR" b="0" dirty="0"/>
        </a:p>
      </dgm:t>
    </dgm:pt>
    <dgm:pt modelId="{599B6087-A340-434C-BF61-E427EC6A3409}" type="parTrans" cxnId="{221564A5-CBAD-4232-8B16-666EE6596AFD}">
      <dgm:prSet/>
      <dgm:spPr/>
      <dgm:t>
        <a:bodyPr/>
        <a:lstStyle/>
        <a:p>
          <a:endParaRPr lang="en-US" b="0"/>
        </a:p>
      </dgm:t>
    </dgm:pt>
    <dgm:pt modelId="{5A1CA071-58EF-456C-A526-FC8DDA0EE037}" type="sibTrans" cxnId="{221564A5-CBAD-4232-8B16-666EE6596AFD}">
      <dgm:prSet/>
      <dgm:spPr/>
      <dgm:t>
        <a:bodyPr/>
        <a:lstStyle/>
        <a:p>
          <a:endParaRPr lang="en-US" b="0"/>
        </a:p>
      </dgm:t>
    </dgm:pt>
    <dgm:pt modelId="{205DD2F7-804D-4279-BEDF-8E1E2D580312}">
      <dgm:prSet/>
      <dgm:spPr/>
      <dgm:t>
        <a:bodyPr/>
        <a:lstStyle/>
        <a:p>
          <a:pPr rtl="1"/>
          <a:r>
            <a:rPr lang="fa-IR" b="0" i="0" u="none" dirty="0" smtClean="0"/>
            <a:t>دستیابی به یک توافق منصفانه</a:t>
          </a:r>
          <a:endParaRPr lang="fa-IR" b="0" dirty="0"/>
        </a:p>
      </dgm:t>
    </dgm:pt>
    <dgm:pt modelId="{CBA9EE52-EB62-4135-83FB-B0C387D59670}" type="parTrans" cxnId="{C56E8F23-374F-4C3A-9B28-6AAF1D8BE4A9}">
      <dgm:prSet/>
      <dgm:spPr/>
      <dgm:t>
        <a:bodyPr/>
        <a:lstStyle/>
        <a:p>
          <a:endParaRPr lang="en-US" b="0"/>
        </a:p>
      </dgm:t>
    </dgm:pt>
    <dgm:pt modelId="{64A32B3C-27A6-4EE3-A1C1-3B45940AF037}" type="sibTrans" cxnId="{C56E8F23-374F-4C3A-9B28-6AAF1D8BE4A9}">
      <dgm:prSet/>
      <dgm:spPr/>
      <dgm:t>
        <a:bodyPr/>
        <a:lstStyle/>
        <a:p>
          <a:endParaRPr lang="en-US" b="0"/>
        </a:p>
      </dgm:t>
    </dgm:pt>
    <dgm:pt modelId="{6D853C89-80E0-483D-B0B5-A319F210AF06}">
      <dgm:prSet/>
      <dgm:spPr/>
      <dgm:t>
        <a:bodyPr/>
        <a:lstStyle/>
        <a:p>
          <a:pPr rtl="1"/>
          <a:r>
            <a:rPr lang="fa-IR" b="0" i="0" u="none" dirty="0" smtClean="0"/>
            <a:t>شناخت ارزش­های محیط کار در سراسر جهان</a:t>
          </a:r>
          <a:endParaRPr lang="fa-IR" b="0" dirty="0"/>
        </a:p>
      </dgm:t>
    </dgm:pt>
    <dgm:pt modelId="{95C74D6D-7E57-44F5-A206-9B6E083E4A77}" type="parTrans" cxnId="{90BD60B0-1613-4BB6-9D34-4139816090F6}">
      <dgm:prSet/>
      <dgm:spPr/>
      <dgm:t>
        <a:bodyPr/>
        <a:lstStyle/>
        <a:p>
          <a:endParaRPr lang="en-US" b="0"/>
        </a:p>
      </dgm:t>
    </dgm:pt>
    <dgm:pt modelId="{7A5AD28F-82FD-4534-AA68-4FFC92EAFB1B}" type="sibTrans" cxnId="{90BD60B0-1613-4BB6-9D34-4139816090F6}">
      <dgm:prSet/>
      <dgm:spPr/>
      <dgm:t>
        <a:bodyPr/>
        <a:lstStyle/>
        <a:p>
          <a:endParaRPr lang="en-US" b="0"/>
        </a:p>
      </dgm:t>
    </dgm:pt>
    <dgm:pt modelId="{27D7D630-325F-4E73-BD8B-B63C941CEE70}">
      <dgm:prSet/>
      <dgm:spPr/>
      <dgm:t>
        <a:bodyPr/>
        <a:lstStyle/>
        <a:p>
          <a:pPr rtl="1"/>
          <a:r>
            <a:rPr lang="fa-IR" b="0" i="0" u="none" dirty="0" smtClean="0"/>
            <a:t>برگزاری جلسات اثربخش</a:t>
          </a:r>
          <a:endParaRPr lang="en-US" b="0" dirty="0"/>
        </a:p>
      </dgm:t>
    </dgm:pt>
    <dgm:pt modelId="{34A8DCB6-3B02-42AD-B4F3-2F1D99C24A64}" type="parTrans" cxnId="{517F95DB-F0A0-4242-B8D8-F0442B2B2742}">
      <dgm:prSet/>
      <dgm:spPr/>
      <dgm:t>
        <a:bodyPr/>
        <a:lstStyle/>
        <a:p>
          <a:endParaRPr lang="en-US" b="0"/>
        </a:p>
      </dgm:t>
    </dgm:pt>
    <dgm:pt modelId="{891BBA28-1327-4168-A3C3-3CFD2D25E8A4}" type="sibTrans" cxnId="{517F95DB-F0A0-4242-B8D8-F0442B2B2742}">
      <dgm:prSet/>
      <dgm:spPr/>
      <dgm:t>
        <a:bodyPr/>
        <a:lstStyle/>
        <a:p>
          <a:endParaRPr lang="en-US" b="0"/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1A7C88-369A-46DD-A425-AB5DC2BC9401}" type="pres">
      <dgm:prSet presAssocID="{E536433F-BF8A-4EA7-8CF5-E1933E1743C3}" presName="linNode" presStyleCnt="0"/>
      <dgm:spPr/>
    </dgm:pt>
    <dgm:pt modelId="{374F4E1F-5CAA-4891-ACCE-38DAE4CCB49E}" type="pres">
      <dgm:prSet presAssocID="{E536433F-BF8A-4EA7-8CF5-E1933E1743C3}" presName="parentText" presStyleLbl="node1" presStyleIdx="0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3704A-5B66-47F5-B345-21F7F401E219}" type="pres">
      <dgm:prSet presAssocID="{E536433F-BF8A-4EA7-8CF5-E1933E1743C3}" presName="descendantText" presStyleLbl="alignAccFollowNode1" presStyleIdx="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92BF9D-1065-42F7-9432-A3F2F242C627}" type="pres">
      <dgm:prSet presAssocID="{7337F096-9748-4DFA-9DAC-E457765324D3}" presName="sp" presStyleCnt="0"/>
      <dgm:spPr/>
    </dgm:pt>
    <dgm:pt modelId="{E929B24C-A1E4-457A-9478-E2FCA8F83A69}" type="pres">
      <dgm:prSet presAssocID="{C4853826-7B34-4E31-B49C-386B2455EE5D}" presName="linNode" presStyleCnt="0"/>
      <dgm:spPr/>
    </dgm:pt>
    <dgm:pt modelId="{B9D88C50-9726-4B80-8CD3-5695B22E7F2E}" type="pres">
      <dgm:prSet presAssocID="{C4853826-7B34-4E31-B49C-386B2455EE5D}" presName="parentText" presStyleLbl="node1" presStyleIdx="1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352A-E77B-49BC-B506-ED57CEBDFCCE}" type="pres">
      <dgm:prSet presAssocID="{C4853826-7B34-4E31-B49C-386B2455EE5D}" presName="descendantText" presStyleLbl="alignAccFollowNode1" presStyleIdx="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62B32-ED3F-417B-BB90-8A82F00DB99B}" type="pres">
      <dgm:prSet presAssocID="{66F2DC1C-8F1D-40F8-BE90-E1F3DAA1F7DD}" presName="sp" presStyleCnt="0"/>
      <dgm:spPr/>
    </dgm:pt>
    <dgm:pt modelId="{CB28E4E7-6C58-43BA-A079-3142FCB0CF5B}" type="pres">
      <dgm:prSet presAssocID="{2E28E01D-76FD-4BE7-99EB-9D13DFC4F931}" presName="linNode" presStyleCnt="0"/>
      <dgm:spPr/>
    </dgm:pt>
    <dgm:pt modelId="{10698D62-B7FB-4D83-BE69-9D099B338D8A}" type="pres">
      <dgm:prSet presAssocID="{2E28E01D-76FD-4BE7-99EB-9D13DFC4F931}" presName="parentText" presStyleLbl="node1" presStyleIdx="2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DA682-C608-466A-A3A5-A57B59211B85}" type="pres">
      <dgm:prSet presAssocID="{2E28E01D-76FD-4BE7-99EB-9D13DFC4F931}" presName="descendantText" presStyleLbl="alignAccFollowNode1" presStyleIdx="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FEA2D-7A13-44D2-A9C4-62108162D7B2}" type="pres">
      <dgm:prSet presAssocID="{067AB4C5-4ECB-49A0-B042-ECBB1747107C}" presName="sp" presStyleCnt="0"/>
      <dgm:spPr/>
    </dgm:pt>
    <dgm:pt modelId="{50C70699-7FD0-4950-AB90-09327CBBB9B0}" type="pres">
      <dgm:prSet presAssocID="{7600404B-1B0A-4215-95C6-A370D1A9F78B}" presName="linNode" presStyleCnt="0"/>
      <dgm:spPr/>
    </dgm:pt>
    <dgm:pt modelId="{23150D84-6C47-4EB4-A1EB-389043E8E4A3}" type="pres">
      <dgm:prSet presAssocID="{7600404B-1B0A-4215-95C6-A370D1A9F78B}" presName="parentText" presStyleLbl="node1" presStyleIdx="3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318464-4BED-4C55-B00F-EFD27454729D}" type="pres">
      <dgm:prSet presAssocID="{7600404B-1B0A-4215-95C6-A370D1A9F78B}" presName="descendantText" presStyleLbl="alignAccFollowNode1" presStyleIdx="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A4CFC-9137-4C48-B8ED-2E670ED95420}" type="pres">
      <dgm:prSet presAssocID="{B9037703-E638-4050-99C6-3DD5FCBD0839}" presName="sp" presStyleCnt="0"/>
      <dgm:spPr/>
    </dgm:pt>
    <dgm:pt modelId="{A4C891DF-61CB-476D-A1AF-41EB57C30D0F}" type="pres">
      <dgm:prSet presAssocID="{F2FCF101-2598-4445-8E97-534DECF11B8E}" presName="linNode" presStyleCnt="0"/>
      <dgm:spPr/>
    </dgm:pt>
    <dgm:pt modelId="{A7EE4CD9-FAF0-4A67-8901-585310F3AC4E}" type="pres">
      <dgm:prSet presAssocID="{F2FCF101-2598-4445-8E97-534DECF11B8E}" presName="parentText" presStyleLbl="node1" presStyleIdx="4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E9777C-2E28-4753-9677-6A5E646092A5}" type="pres">
      <dgm:prSet presAssocID="{F2FCF101-2598-4445-8E97-534DECF11B8E}" presName="descendantText" presStyleLbl="alignAccFollowNode1" presStyleIdx="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EB1A1A-E61E-46BE-9FE2-9EC95148D082}" type="pres">
      <dgm:prSet presAssocID="{3549E7FF-358D-4A24-86AF-B0812939CDFF}" presName="sp" presStyleCnt="0"/>
      <dgm:spPr/>
    </dgm:pt>
    <dgm:pt modelId="{944BB721-9603-4EC3-98EB-E67FEE7ED5EC}" type="pres">
      <dgm:prSet presAssocID="{53897C00-2455-473C-A26C-0DC40B15EC01}" presName="linNode" presStyleCnt="0"/>
      <dgm:spPr/>
    </dgm:pt>
    <dgm:pt modelId="{143A8764-5B5B-462D-9C69-89B273E9717C}" type="pres">
      <dgm:prSet presAssocID="{53897C00-2455-473C-A26C-0DC40B15EC01}" presName="parentText" presStyleLbl="node1" presStyleIdx="5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476F4-A04E-43F8-8DE7-10C55BDB0BA9}" type="pres">
      <dgm:prSet presAssocID="{53897C00-2455-473C-A26C-0DC40B15EC01}" presName="descendantText" presStyleLbl="alignAccFollowNode1" presStyleIdx="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0A597-9065-4B96-8479-E4AB95C4F762}" type="pres">
      <dgm:prSet presAssocID="{824A6524-A231-4372-A9FF-99B60D87986E}" presName="sp" presStyleCnt="0"/>
      <dgm:spPr/>
    </dgm:pt>
    <dgm:pt modelId="{A37773CA-5FF7-474F-9688-CFD7C07D33CB}" type="pres">
      <dgm:prSet presAssocID="{9D242C7E-1F6A-4CE5-A518-4BB568552051}" presName="linNode" presStyleCnt="0"/>
      <dgm:spPr/>
    </dgm:pt>
    <dgm:pt modelId="{BCBC16A1-8C06-4D4E-A692-3C18B6F5CFE4}" type="pres">
      <dgm:prSet presAssocID="{9D242C7E-1F6A-4CE5-A518-4BB568552051}" presName="parentText" presStyleLbl="node1" presStyleIdx="6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C89ED-D2F3-40C2-8971-3FE3B664FEA8}" type="pres">
      <dgm:prSet presAssocID="{9D242C7E-1F6A-4CE5-A518-4BB568552051}" presName="descendantText" presStyleLbl="alignAccFollowNode1" presStyleIdx="6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84A89-6451-4B38-9DE7-17F4A12AF79A}" type="pres">
      <dgm:prSet presAssocID="{D2042C8C-DF70-48D0-9031-63EE4A867543}" presName="sp" presStyleCnt="0"/>
      <dgm:spPr/>
    </dgm:pt>
    <dgm:pt modelId="{1C63D04C-B20F-43EE-ADD8-99C6800D174D}" type="pres">
      <dgm:prSet presAssocID="{90E2C77B-5261-47BB-AE4F-71535FC9BC8B}" presName="linNode" presStyleCnt="0"/>
      <dgm:spPr/>
    </dgm:pt>
    <dgm:pt modelId="{DA2A3848-7773-4760-8AE8-CB5E67783CF3}" type="pres">
      <dgm:prSet presAssocID="{90E2C77B-5261-47BB-AE4F-71535FC9BC8B}" presName="parentText" presStyleLbl="node1" presStyleIdx="7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E5A112-ADF6-4265-BCA5-56475BC3F7CC}" type="pres">
      <dgm:prSet presAssocID="{90E2C77B-5261-47BB-AE4F-71535FC9BC8B}" presName="descendantText" presStyleLbl="alignAccFollowNode1" presStyleIdx="7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DEFFA-4412-472B-B7C7-FEF64D395CDD}" type="pres">
      <dgm:prSet presAssocID="{C62D1F86-7705-49F9-B6AB-C1899A304AE6}" presName="sp" presStyleCnt="0"/>
      <dgm:spPr/>
    </dgm:pt>
    <dgm:pt modelId="{24259482-E761-4203-A227-E668DD88B0D4}" type="pres">
      <dgm:prSet presAssocID="{B3A0A60D-0692-42BF-884B-758E6DFE0F67}" presName="linNode" presStyleCnt="0"/>
      <dgm:spPr/>
    </dgm:pt>
    <dgm:pt modelId="{2351A951-4623-49C0-A37A-28FE75C4F4A0}" type="pres">
      <dgm:prSet presAssocID="{B3A0A60D-0692-42BF-884B-758E6DFE0F67}" presName="parentText" presStyleLbl="node1" presStyleIdx="8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C80B14-B2E0-47F9-B54F-DB4D2D52059B}" type="pres">
      <dgm:prSet presAssocID="{B3A0A60D-0692-42BF-884B-758E6DFE0F67}" presName="descendantText" presStyleLbl="alignAccFollowNode1" presStyleIdx="8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4273B6-5E6D-4D55-9F18-95C675EF753F}" type="pres">
      <dgm:prSet presAssocID="{9B90B0A8-7058-4312-956F-ED8447517AAE}" presName="sp" presStyleCnt="0"/>
      <dgm:spPr/>
    </dgm:pt>
    <dgm:pt modelId="{93DAAD58-65BC-46A6-B53D-4C0A0D8B614E}" type="pres">
      <dgm:prSet presAssocID="{66F7D697-F66A-45B3-B8AF-3880DF0E52C1}" presName="linNode" presStyleCnt="0"/>
      <dgm:spPr/>
    </dgm:pt>
    <dgm:pt modelId="{1E0AFE30-338B-4066-97F0-1520E15ADFCC}" type="pres">
      <dgm:prSet presAssocID="{66F7D697-F66A-45B3-B8AF-3880DF0E52C1}" presName="parentText" presStyleLbl="node1" presStyleIdx="9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FDDA9F-701B-4D6E-B34D-75C5787ADA91}" type="pres">
      <dgm:prSet presAssocID="{66F7D697-F66A-45B3-B8AF-3880DF0E52C1}" presName="descendantText" presStyleLbl="alignAccFollowNode1" presStyleIdx="9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417F0-2919-4291-8F08-858E869F5716}" type="pres">
      <dgm:prSet presAssocID="{981357A2-7C28-4BA0-A770-F2BBEE8E1A56}" presName="sp" presStyleCnt="0"/>
      <dgm:spPr/>
    </dgm:pt>
    <dgm:pt modelId="{5FAE36F8-4E98-4621-98A2-BC7FEAB1398C}" type="pres">
      <dgm:prSet presAssocID="{F5931D45-A26F-4BA1-A7F1-A299796940E5}" presName="linNode" presStyleCnt="0"/>
      <dgm:spPr/>
    </dgm:pt>
    <dgm:pt modelId="{359E5547-34F9-4B2D-A8AC-BB37D5D13A21}" type="pres">
      <dgm:prSet presAssocID="{F5931D45-A26F-4BA1-A7F1-A299796940E5}" presName="parentText" presStyleLbl="node1" presStyleIdx="10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3E4E3-4E13-4EEA-966E-D8D533DDC2B6}" type="pres">
      <dgm:prSet presAssocID="{F5931D45-A26F-4BA1-A7F1-A299796940E5}" presName="descendantText" presStyleLbl="alignAccFollow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032AA8-AFE8-4AF5-A34A-A595D62E4757}" type="pres">
      <dgm:prSet presAssocID="{1CBE4AE8-B4E7-459F-A1D0-862C0D2A7AF4}" presName="sp" presStyleCnt="0"/>
      <dgm:spPr/>
    </dgm:pt>
    <dgm:pt modelId="{3BB44485-88B2-48C2-86AA-9FF19DD746E5}" type="pres">
      <dgm:prSet presAssocID="{27D7D630-325F-4E73-BD8B-B63C941CEE70}" presName="linNode" presStyleCnt="0"/>
      <dgm:spPr/>
    </dgm:pt>
    <dgm:pt modelId="{A176550B-D9D3-4A4F-8CC9-E3D4E68E5783}" type="pres">
      <dgm:prSet presAssocID="{27D7D630-325F-4E73-BD8B-B63C941CEE70}" presName="parentText" presStyleLbl="node1" presStyleIdx="11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21F74A-9A44-409C-8BA4-3119A9D9C776}" type="pres">
      <dgm:prSet presAssocID="{27D7D630-325F-4E73-BD8B-B63C941CEE70}" presName="descendantText" presStyleLbl="alignAccFollow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667995-8C10-482E-B02A-B5B8EE8EC66A}" type="pres">
      <dgm:prSet presAssocID="{891BBA28-1327-4168-A3C3-3CFD2D25E8A4}" presName="sp" presStyleCnt="0"/>
      <dgm:spPr/>
    </dgm:pt>
    <dgm:pt modelId="{9EFC326E-BF72-4DC4-A033-DBC7464B954B}" type="pres">
      <dgm:prSet presAssocID="{163A5EDE-3DB3-4C5B-AD95-FA92829CD90A}" presName="linNode" presStyleCnt="0"/>
      <dgm:spPr/>
    </dgm:pt>
    <dgm:pt modelId="{EDE21406-7956-4ACE-9CEE-73D2A13AFB78}" type="pres">
      <dgm:prSet presAssocID="{163A5EDE-3DB3-4C5B-AD95-FA92829CD90A}" presName="parentText" presStyleLbl="node1" presStyleIdx="12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CA0F72-C8D6-4AE9-B48E-C99183790CD3}" type="pres">
      <dgm:prSet presAssocID="{163A5EDE-3DB3-4C5B-AD95-FA92829CD90A}" presName="descendantText" presStyleLbl="alignAccFollow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714E2A-0CF6-495E-B717-22248356FE7E}" type="pres">
      <dgm:prSet presAssocID="{6CA50A21-39A9-41B8-839B-B3EC24520DF3}" presName="sp" presStyleCnt="0"/>
      <dgm:spPr/>
    </dgm:pt>
    <dgm:pt modelId="{0BF3ED63-3E1A-49DA-B97B-317ECC3833FA}" type="pres">
      <dgm:prSet presAssocID="{569E1F07-C434-470A-B6C8-D2D9BA546043}" presName="linNode" presStyleCnt="0"/>
      <dgm:spPr/>
    </dgm:pt>
    <dgm:pt modelId="{7815759A-1784-4CEA-B0F3-6090D0E62392}" type="pres">
      <dgm:prSet presAssocID="{569E1F07-C434-470A-B6C8-D2D9BA546043}" presName="parentText" presStyleLbl="node1" presStyleIdx="13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2FA53-3471-4859-9EEF-A4CF8FB255B3}" type="pres">
      <dgm:prSet presAssocID="{569E1F07-C434-470A-B6C8-D2D9BA546043}" presName="descendantText" presStyleLbl="alignAccFollow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0FF20-1CE5-4293-A36E-A38D5FD047FD}" type="pres">
      <dgm:prSet presAssocID="{BCE6A1D9-2E69-4ACD-9002-3613DF0E70AB}" presName="sp" presStyleCnt="0"/>
      <dgm:spPr/>
    </dgm:pt>
    <dgm:pt modelId="{C697629E-99F9-4502-B616-02DA5320D68D}" type="pres">
      <dgm:prSet presAssocID="{490AB671-CFD0-4012-BAEE-6800C2556102}" presName="linNode" presStyleCnt="0"/>
      <dgm:spPr/>
    </dgm:pt>
    <dgm:pt modelId="{8C82F595-6407-481B-B2FA-42AE0651A23B}" type="pres">
      <dgm:prSet presAssocID="{490AB671-CFD0-4012-BAEE-6800C2556102}" presName="parentText" presStyleLbl="node1" presStyleIdx="14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0F30F-769C-4E67-9F5C-EF219A88E633}" type="pres">
      <dgm:prSet presAssocID="{490AB671-CFD0-4012-BAEE-6800C2556102}" presName="descendantText" presStyleLbl="alignAccFollow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ACEB31-A347-4B21-A6EA-1B88630FB79D}" type="pres">
      <dgm:prSet presAssocID="{A38C3BD7-BEAD-4819-A4C0-314388EA2D11}" presName="sp" presStyleCnt="0"/>
      <dgm:spPr/>
    </dgm:pt>
    <dgm:pt modelId="{9FB975FC-4877-48A1-B272-C96815F58256}" type="pres">
      <dgm:prSet presAssocID="{E2FEFE85-1889-412C-A3E8-E713383B1806}" presName="linNode" presStyleCnt="0"/>
      <dgm:spPr/>
    </dgm:pt>
    <dgm:pt modelId="{A999D3C4-785D-482E-8D63-4F9A999893AA}" type="pres">
      <dgm:prSet presAssocID="{E2FEFE85-1889-412C-A3E8-E713383B1806}" presName="parentText" presStyleLbl="node1" presStyleIdx="15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2ED4A-7715-449D-B25D-DA407FBD10EF}" type="pres">
      <dgm:prSet presAssocID="{E2FEFE85-1889-412C-A3E8-E713383B1806}" presName="descendantText" presStyleLbl="alignAccFollow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143BCB-8910-4ED1-8F05-F3E27AF6E033}" srcId="{C4853826-7B34-4E31-B49C-386B2455EE5D}" destId="{DF892F3E-555D-43CA-8C02-E0A0E55E42AB}" srcOrd="0" destOrd="0" parTransId="{D1C96E8A-1A0A-4D40-A1AF-EDE279F2A2FF}" sibTransId="{77408744-CE53-45EF-8D35-0011CC2F921D}"/>
    <dgm:cxn modelId="{782107A7-9711-4F69-8DB6-B49A7952A6E5}" type="presOf" srcId="{C4853826-7B34-4E31-B49C-386B2455EE5D}" destId="{B9D88C50-9726-4B80-8CD3-5695B22E7F2E}" srcOrd="0" destOrd="0" presId="urn:microsoft.com/office/officeart/2005/8/layout/vList5"/>
    <dgm:cxn modelId="{41B9DFCB-99C2-42A2-8AB9-4B5A0172A90C}" type="presOf" srcId="{90E2C77B-5261-47BB-AE4F-71535FC9BC8B}" destId="{DA2A3848-7773-4760-8AE8-CB5E67783CF3}" srcOrd="0" destOrd="0" presId="urn:microsoft.com/office/officeart/2005/8/layout/vList5"/>
    <dgm:cxn modelId="{3A07A548-4E43-4961-B46D-4316E8E3C0BA}" srcId="{B349E6CB-342A-4DA2-83BF-18FE1B1CF439}" destId="{2E28E01D-76FD-4BE7-99EB-9D13DFC4F931}" srcOrd="2" destOrd="0" parTransId="{5260FE11-DBF2-4795-BE9B-96CA1667BE3F}" sibTransId="{067AB4C5-4ECB-49A0-B042-ECBB1747107C}"/>
    <dgm:cxn modelId="{4580726F-9207-493E-A6FF-4B80E40DC098}" srcId="{27D7D630-325F-4E73-BD8B-B63C941CEE70}" destId="{4D40A913-11A7-4FA1-AC5C-E3F95A43FEB8}" srcOrd="0" destOrd="0" parTransId="{46E62CC5-57F8-4984-9C0C-80048BF52770}" sibTransId="{30CCA1D6-ECAB-451D-BFA0-9676ADD301FA}"/>
    <dgm:cxn modelId="{16FB49CE-3523-42A1-9305-49AFDC8D75A7}" type="presOf" srcId="{163A5EDE-3DB3-4C5B-AD95-FA92829CD90A}" destId="{EDE21406-7956-4ACE-9CEE-73D2A13AFB78}" srcOrd="0" destOrd="0" presId="urn:microsoft.com/office/officeart/2005/8/layout/vList5"/>
    <dgm:cxn modelId="{2E6FF072-6BC3-43C3-AC78-B7DD7A719ACB}" type="presOf" srcId="{30A7FE76-62D3-489B-A789-439C680391EC}" destId="{AA73E4E3-4E13-4EEA-966E-D8D533DDC2B6}" srcOrd="0" destOrd="0" presId="urn:microsoft.com/office/officeart/2005/8/layout/vList5"/>
    <dgm:cxn modelId="{39EB9464-038E-495D-A76F-0AD01772B7D4}" srcId="{B349E6CB-342A-4DA2-83BF-18FE1B1CF439}" destId="{9D242C7E-1F6A-4CE5-A518-4BB568552051}" srcOrd="6" destOrd="0" parTransId="{F76A0B9D-5800-4A6D-9EB3-922970334826}" sibTransId="{D2042C8C-DF70-48D0-9031-63EE4A867543}"/>
    <dgm:cxn modelId="{49EC2EAE-6C4A-449C-9CCD-300B6389AE11}" srcId="{B349E6CB-342A-4DA2-83BF-18FE1B1CF439}" destId="{490AB671-CFD0-4012-BAEE-6800C2556102}" srcOrd="14" destOrd="0" parTransId="{504877A0-3350-4E98-A31F-0083F6F47740}" sibTransId="{A38C3BD7-BEAD-4819-A4C0-314388EA2D11}"/>
    <dgm:cxn modelId="{EF190B10-E2E4-4236-8C85-15F8776463D6}" srcId="{7600404B-1B0A-4215-95C6-A370D1A9F78B}" destId="{468A6BDB-2B3E-45C5-AABB-E19287F3E657}" srcOrd="0" destOrd="0" parTransId="{39A06335-7F07-4893-A055-0E5CCD0C5232}" sibTransId="{70BDDAC7-9DA1-4A66-A064-DD29F08671AF}"/>
    <dgm:cxn modelId="{3D0D79FD-3B88-4022-A04F-EFF11AB3A872}" srcId="{B349E6CB-342A-4DA2-83BF-18FE1B1CF439}" destId="{569E1F07-C434-470A-B6C8-D2D9BA546043}" srcOrd="13" destOrd="0" parTransId="{27DD172C-4F41-4626-9E34-A3483D6C4F85}" sibTransId="{BCE6A1D9-2E69-4ACD-9002-3613DF0E70AB}"/>
    <dgm:cxn modelId="{106B4BCC-B4EA-4EB3-A4AB-BBDF77F9337F}" srcId="{B3A0A60D-0692-42BF-884B-758E6DFE0F67}" destId="{359CDB28-307B-4841-8933-E4502910EEF9}" srcOrd="0" destOrd="0" parTransId="{2FA352B6-06E5-4106-9A38-86E5D0101655}" sibTransId="{6938A639-9C7A-4F82-AA63-472EDA9C60B2}"/>
    <dgm:cxn modelId="{12BA440D-990D-4207-A716-DF1EA9178986}" type="presOf" srcId="{F496BA95-3A1E-4AD3-AC28-BECDEDA07619}" destId="{33E2FA53-3471-4859-9EEF-A4CF8FB255B3}" srcOrd="0" destOrd="0" presId="urn:microsoft.com/office/officeart/2005/8/layout/vList5"/>
    <dgm:cxn modelId="{517F95DB-F0A0-4242-B8D8-F0442B2B2742}" srcId="{B349E6CB-342A-4DA2-83BF-18FE1B1CF439}" destId="{27D7D630-325F-4E73-BD8B-B63C941CEE70}" srcOrd="11" destOrd="0" parTransId="{34A8DCB6-3B02-42AD-B4F3-2F1D99C24A64}" sibTransId="{891BBA28-1327-4168-A3C3-3CFD2D25E8A4}"/>
    <dgm:cxn modelId="{0B298885-759E-467E-AA9B-DB7ADA6DE26B}" type="presOf" srcId="{569E1F07-C434-470A-B6C8-D2D9BA546043}" destId="{7815759A-1784-4CEA-B0F3-6090D0E62392}" srcOrd="0" destOrd="0" presId="urn:microsoft.com/office/officeart/2005/8/layout/vList5"/>
    <dgm:cxn modelId="{C0AD122D-E143-4FF1-BB2E-8798BBB4407C}" srcId="{B349E6CB-342A-4DA2-83BF-18FE1B1CF439}" destId="{F5931D45-A26F-4BA1-A7F1-A299796940E5}" srcOrd="10" destOrd="0" parTransId="{3528B280-7DDF-457F-8281-6C83F19FA356}" sibTransId="{1CBE4AE8-B4E7-459F-A1D0-862C0D2A7AF4}"/>
    <dgm:cxn modelId="{5268E78E-6B7A-45B6-9D5B-265E29322605}" srcId="{163A5EDE-3DB3-4C5B-AD95-FA92829CD90A}" destId="{F3B53BF1-300C-4182-B8D4-C254F797A579}" srcOrd="0" destOrd="0" parTransId="{A7DDE928-423B-47D3-97E1-611008DBC6EA}" sibTransId="{3271C13E-51A4-436D-9B1B-CBC9EE89C6A2}"/>
    <dgm:cxn modelId="{45BEEC17-AB66-4227-83B2-E9F5C7623C57}" type="presOf" srcId="{F5931D45-A26F-4BA1-A7F1-A299796940E5}" destId="{359E5547-34F9-4B2D-A8AC-BB37D5D13A21}" srcOrd="0" destOrd="0" presId="urn:microsoft.com/office/officeart/2005/8/layout/vList5"/>
    <dgm:cxn modelId="{05538894-ABEE-4272-B3AA-6E073930CB82}" srcId="{B349E6CB-342A-4DA2-83BF-18FE1B1CF439}" destId="{B3A0A60D-0692-42BF-884B-758E6DFE0F67}" srcOrd="8" destOrd="0" parTransId="{DA7FAE74-3C0E-4329-BCC6-272226E21D34}" sibTransId="{9B90B0A8-7058-4312-956F-ED8447517AAE}"/>
    <dgm:cxn modelId="{63E05E3D-AE6F-43B8-93EC-AFDBE267AFE7}" srcId="{F5931D45-A26F-4BA1-A7F1-A299796940E5}" destId="{30A7FE76-62D3-489B-A789-439C680391EC}" srcOrd="0" destOrd="0" parTransId="{6C2013E2-858D-42AC-A321-C41EA930154A}" sibTransId="{38FB8AB7-1F37-4C8D-8619-B4A77CE853CD}"/>
    <dgm:cxn modelId="{E19A0D0E-C6C0-43D2-92DA-82CCF163C095}" srcId="{B349E6CB-342A-4DA2-83BF-18FE1B1CF439}" destId="{53897C00-2455-473C-A26C-0DC40B15EC01}" srcOrd="5" destOrd="0" parTransId="{E0FA1B15-3D48-4266-A46E-B81F27B7B0A5}" sibTransId="{824A6524-A231-4372-A9FF-99B60D87986E}"/>
    <dgm:cxn modelId="{C56E8F23-374F-4C3A-9B28-6AAF1D8BE4A9}" srcId="{490AB671-CFD0-4012-BAEE-6800C2556102}" destId="{205DD2F7-804D-4279-BEDF-8E1E2D580312}" srcOrd="0" destOrd="0" parTransId="{CBA9EE52-EB62-4135-83FB-B0C387D59670}" sibTransId="{64A32B3C-27A6-4EE3-A1C1-3B45940AF037}"/>
    <dgm:cxn modelId="{810D1646-1236-42E1-9511-C41D9F22B366}" type="presOf" srcId="{7600404B-1B0A-4215-95C6-A370D1A9F78B}" destId="{23150D84-6C47-4EB4-A1EB-389043E8E4A3}" srcOrd="0" destOrd="0" presId="urn:microsoft.com/office/officeart/2005/8/layout/vList5"/>
    <dgm:cxn modelId="{242C913F-2FBC-4AFE-ACDE-42E15FBF2CEA}" srcId="{2E28E01D-76FD-4BE7-99EB-9D13DFC4F931}" destId="{32D93558-3C61-4AFA-A2C3-207D29639794}" srcOrd="0" destOrd="0" parTransId="{E205E4E3-ABCB-4495-838D-28F19198B434}" sibTransId="{FD0897EA-4985-4C9B-BB79-42DEF6C5C347}"/>
    <dgm:cxn modelId="{01D051C6-A941-4A9B-A814-BB42F2DBEB5A}" type="presOf" srcId="{66F7D697-F66A-45B3-B8AF-3880DF0E52C1}" destId="{1E0AFE30-338B-4066-97F0-1520E15ADFCC}" srcOrd="0" destOrd="0" presId="urn:microsoft.com/office/officeart/2005/8/layout/vList5"/>
    <dgm:cxn modelId="{94D40E1E-4768-424E-8D02-FD1D849DBE76}" type="presOf" srcId="{B349E6CB-342A-4DA2-83BF-18FE1B1CF439}" destId="{35DC91E4-EBF9-40D0-9D68-3EAC3C4C5D1C}" srcOrd="0" destOrd="0" presId="urn:microsoft.com/office/officeart/2005/8/layout/vList5"/>
    <dgm:cxn modelId="{182B8CB3-5B13-43DB-96DA-CD22F2105632}" type="presOf" srcId="{E536433F-BF8A-4EA7-8CF5-E1933E1743C3}" destId="{374F4E1F-5CAA-4891-ACCE-38DAE4CCB49E}" srcOrd="0" destOrd="0" presId="urn:microsoft.com/office/officeart/2005/8/layout/vList5"/>
    <dgm:cxn modelId="{77D41A73-E5A3-4564-9828-A80ACF5324E6}" srcId="{B349E6CB-342A-4DA2-83BF-18FE1B1CF439}" destId="{E536433F-BF8A-4EA7-8CF5-E1933E1743C3}" srcOrd="0" destOrd="0" parTransId="{A41773DD-BE00-4400-AA3E-AF4099CAF8B6}" sibTransId="{7337F096-9748-4DFA-9DAC-E457765324D3}"/>
    <dgm:cxn modelId="{1FD8572E-3502-409F-85B6-6F4F36654421}" type="presOf" srcId="{32D93558-3C61-4AFA-A2C3-207D29639794}" destId="{1D7DA682-C608-466A-A3A5-A57B59211B85}" srcOrd="0" destOrd="0" presId="urn:microsoft.com/office/officeart/2005/8/layout/vList5"/>
    <dgm:cxn modelId="{984AE088-AECE-4F94-A72D-C581A4088864}" srcId="{53897C00-2455-473C-A26C-0DC40B15EC01}" destId="{B1538F50-8E53-46AA-856B-7533E80ABE89}" srcOrd="0" destOrd="0" parTransId="{6FF45950-175F-4D4F-B0E5-808ED736A20A}" sibTransId="{CF00B727-3CF4-4A88-9616-D1C567D121CF}"/>
    <dgm:cxn modelId="{ACE18DB1-F6B0-431B-BE89-75FAA6F86000}" type="presOf" srcId="{F2FCF101-2598-4445-8E97-534DECF11B8E}" destId="{A7EE4CD9-FAF0-4A67-8901-585310F3AC4E}" srcOrd="0" destOrd="0" presId="urn:microsoft.com/office/officeart/2005/8/layout/vList5"/>
    <dgm:cxn modelId="{FFED0873-452D-4FA0-AE86-4A71EB9F1280}" srcId="{F2FCF101-2598-4445-8E97-534DECF11B8E}" destId="{FD9FE8B1-42DF-4782-8960-218905728B5D}" srcOrd="0" destOrd="0" parTransId="{2EBDBEC7-E7A9-432E-A6B5-55774F8EBC4C}" sibTransId="{95E2392D-1B95-4471-A923-ECDB1F319C23}"/>
    <dgm:cxn modelId="{5F91067A-337C-4E0D-9CF3-00145005900D}" type="presOf" srcId="{53897C00-2455-473C-A26C-0DC40B15EC01}" destId="{143A8764-5B5B-462D-9C69-89B273E9717C}" srcOrd="0" destOrd="0" presId="urn:microsoft.com/office/officeart/2005/8/layout/vList5"/>
    <dgm:cxn modelId="{5AAB3D4C-B3DE-4614-B598-0C2B29C5A3AF}" type="presOf" srcId="{F3B53BF1-300C-4182-B8D4-C254F797A579}" destId="{0FCA0F72-C8D6-4AE9-B48E-C99183790CD3}" srcOrd="0" destOrd="0" presId="urn:microsoft.com/office/officeart/2005/8/layout/vList5"/>
    <dgm:cxn modelId="{89E8EA03-8CB5-459E-8C09-7EFF13A9E1F2}" type="presOf" srcId="{F871ACAD-2011-4A45-8F24-C211A4D504EC}" destId="{3913704A-5B66-47F5-B345-21F7F401E219}" srcOrd="0" destOrd="0" presId="urn:microsoft.com/office/officeart/2005/8/layout/vList5"/>
    <dgm:cxn modelId="{43C1E55F-B951-4877-BF06-3BD04F97A81D}" type="presOf" srcId="{E2FEFE85-1889-412C-A3E8-E713383B1806}" destId="{A999D3C4-785D-482E-8D63-4F9A999893AA}" srcOrd="0" destOrd="0" presId="urn:microsoft.com/office/officeart/2005/8/layout/vList5"/>
    <dgm:cxn modelId="{D12CF69D-F59E-4B1A-80DB-AA0A9CDCCEE9}" type="presOf" srcId="{490AB671-CFD0-4012-BAEE-6800C2556102}" destId="{8C82F595-6407-481B-B2FA-42AE0651A23B}" srcOrd="0" destOrd="0" presId="urn:microsoft.com/office/officeart/2005/8/layout/vList5"/>
    <dgm:cxn modelId="{221564A5-CBAD-4232-8B16-666EE6596AFD}" srcId="{569E1F07-C434-470A-B6C8-D2D9BA546043}" destId="{F496BA95-3A1E-4AD3-AC28-BECDEDA07619}" srcOrd="0" destOrd="0" parTransId="{599B6087-A340-434C-BF61-E427EC6A3409}" sibTransId="{5A1CA071-58EF-456C-A526-FC8DDA0EE037}"/>
    <dgm:cxn modelId="{CA823386-5471-4135-8152-674DD84CC675}" type="presOf" srcId="{9D242C7E-1F6A-4CE5-A518-4BB568552051}" destId="{BCBC16A1-8C06-4D4E-A692-3C18B6F5CFE4}" srcOrd="0" destOrd="0" presId="urn:microsoft.com/office/officeart/2005/8/layout/vList5"/>
    <dgm:cxn modelId="{30F785E4-22A7-40C0-88A5-849A2FDD53B3}" srcId="{B349E6CB-342A-4DA2-83BF-18FE1B1CF439}" destId="{E2FEFE85-1889-412C-A3E8-E713383B1806}" srcOrd="15" destOrd="0" parTransId="{D57E80F2-8E61-400C-B661-70E5E1BFC565}" sibTransId="{360F9373-1807-428E-A4BF-146EDF031AD9}"/>
    <dgm:cxn modelId="{E128BC28-BE84-4AB8-A36E-4D426675771B}" srcId="{9D242C7E-1F6A-4CE5-A518-4BB568552051}" destId="{C58543C0-334F-40BC-B060-F0836040D2C5}" srcOrd="0" destOrd="0" parTransId="{BA63AE69-005E-4AA7-A89D-A633F19081EC}" sibTransId="{C367497B-B9E6-4663-86CB-5BCB7038C762}"/>
    <dgm:cxn modelId="{88AF5A1C-404B-4B28-BC6A-C18FA9DA2B8E}" type="presOf" srcId="{B1538F50-8E53-46AA-856B-7533E80ABE89}" destId="{B4D476F4-A04E-43F8-8DE7-10C55BDB0BA9}" srcOrd="0" destOrd="0" presId="urn:microsoft.com/office/officeart/2005/8/layout/vList5"/>
    <dgm:cxn modelId="{A291C7E8-21BC-4866-945D-E0D44A63F85F}" type="presOf" srcId="{B3A0A60D-0692-42BF-884B-758E6DFE0F67}" destId="{2351A951-4623-49C0-A37A-28FE75C4F4A0}" srcOrd="0" destOrd="0" presId="urn:microsoft.com/office/officeart/2005/8/layout/vList5"/>
    <dgm:cxn modelId="{1069F744-9DD8-4E03-8C3A-A7B87EEF774B}" srcId="{B349E6CB-342A-4DA2-83BF-18FE1B1CF439}" destId="{7600404B-1B0A-4215-95C6-A370D1A9F78B}" srcOrd="3" destOrd="0" parTransId="{507AE9DB-4A50-48D4-967D-AE15226AB4FA}" sibTransId="{B9037703-E638-4050-99C6-3DD5FCBD0839}"/>
    <dgm:cxn modelId="{5FA1C34E-6F10-4087-BAA5-8B316C52105E}" type="presOf" srcId="{205DD2F7-804D-4279-BEDF-8E1E2D580312}" destId="{DBA0F30F-769C-4E67-9F5C-EF219A88E633}" srcOrd="0" destOrd="0" presId="urn:microsoft.com/office/officeart/2005/8/layout/vList5"/>
    <dgm:cxn modelId="{5B2BC9C0-BDC0-4855-BE43-E55EB2A105E3}" srcId="{66F7D697-F66A-45B3-B8AF-3880DF0E52C1}" destId="{996536BE-F591-43F2-9E3D-DBAD1CC69FE3}" srcOrd="0" destOrd="0" parTransId="{5B7F2F53-676E-405C-B61F-F9D5BFEFB2DC}" sibTransId="{E94F33E9-76FE-476A-B5CE-213659ACFC9E}"/>
    <dgm:cxn modelId="{E3EAA3C3-1C8F-4956-8A05-6A9C2FFB9662}" type="presOf" srcId="{2E28E01D-76FD-4BE7-99EB-9D13DFC4F931}" destId="{10698D62-B7FB-4D83-BE69-9D099B338D8A}" srcOrd="0" destOrd="0" presId="urn:microsoft.com/office/officeart/2005/8/layout/vList5"/>
    <dgm:cxn modelId="{ECFFAB97-A4BA-4969-8607-CDB896138B8C}" type="presOf" srcId="{C58543C0-334F-40BC-B060-F0836040D2C5}" destId="{747C89ED-D2F3-40C2-8971-3FE3B664FEA8}" srcOrd="0" destOrd="0" presId="urn:microsoft.com/office/officeart/2005/8/layout/vList5"/>
    <dgm:cxn modelId="{B8745913-FC3E-479F-91D7-81C3F796511F}" srcId="{B349E6CB-342A-4DA2-83BF-18FE1B1CF439}" destId="{66F7D697-F66A-45B3-B8AF-3880DF0E52C1}" srcOrd="9" destOrd="0" parTransId="{4F6FD9C2-D610-407D-BD10-E36F9A2C0E6C}" sibTransId="{981357A2-7C28-4BA0-A770-F2BBEE8E1A56}"/>
    <dgm:cxn modelId="{181594A5-5BC9-4002-A5B3-769F71B98BAC}" srcId="{E536433F-BF8A-4EA7-8CF5-E1933E1743C3}" destId="{F871ACAD-2011-4A45-8F24-C211A4D504EC}" srcOrd="0" destOrd="0" parTransId="{216BFED8-A77B-4E99-B63E-F645A4503D92}" sibTransId="{04A337D0-100E-4A23-B81A-B34762873A96}"/>
    <dgm:cxn modelId="{A4FD2B6C-02A1-4132-BFB8-791990AADC30}" type="presOf" srcId="{359CDB28-307B-4841-8933-E4502910EEF9}" destId="{60C80B14-B2E0-47F9-B54F-DB4D2D52059B}" srcOrd="0" destOrd="0" presId="urn:microsoft.com/office/officeart/2005/8/layout/vList5"/>
    <dgm:cxn modelId="{392849EA-C751-487F-BE23-1730842C28DC}" srcId="{B349E6CB-342A-4DA2-83BF-18FE1B1CF439}" destId="{F2FCF101-2598-4445-8E97-534DECF11B8E}" srcOrd="4" destOrd="0" parTransId="{EEB2BD34-82EB-4AAF-99A6-15003CCCF6D3}" sibTransId="{3549E7FF-358D-4A24-86AF-B0812939CDFF}"/>
    <dgm:cxn modelId="{B90B05E0-607C-4E83-A814-498A622555D0}" type="presOf" srcId="{468A6BDB-2B3E-45C5-AABB-E19287F3E657}" destId="{CB318464-4BED-4C55-B00F-EFD27454729D}" srcOrd="0" destOrd="0" presId="urn:microsoft.com/office/officeart/2005/8/layout/vList5"/>
    <dgm:cxn modelId="{9EF06FCA-C399-496C-BA90-784CBCADA4CB}" srcId="{B349E6CB-342A-4DA2-83BF-18FE1B1CF439}" destId="{C4853826-7B34-4E31-B49C-386B2455EE5D}" srcOrd="1" destOrd="0" parTransId="{9579B1CC-4708-4E5F-A258-500145775033}" sibTransId="{66F2DC1C-8F1D-40F8-BE90-E1F3DAA1F7DD}"/>
    <dgm:cxn modelId="{5BA052E5-2C52-4AAC-A08F-3C4582F80125}" srcId="{B349E6CB-342A-4DA2-83BF-18FE1B1CF439}" destId="{163A5EDE-3DB3-4C5B-AD95-FA92829CD90A}" srcOrd="12" destOrd="0" parTransId="{91D6868D-4F9E-4BDD-B745-06AFC63283FE}" sibTransId="{6CA50A21-39A9-41B8-839B-B3EC24520DF3}"/>
    <dgm:cxn modelId="{C466FD2C-ADB1-4978-92B4-BB9F01A0745D}" srcId="{B349E6CB-342A-4DA2-83BF-18FE1B1CF439}" destId="{90E2C77B-5261-47BB-AE4F-71535FC9BC8B}" srcOrd="7" destOrd="0" parTransId="{52DB4A61-DDDB-4456-9B7C-1B68FC60052B}" sibTransId="{C62D1F86-7705-49F9-B6AB-C1899A304AE6}"/>
    <dgm:cxn modelId="{6F8409CB-0DC8-4B72-BD1C-8F49DF2AEFEC}" type="presOf" srcId="{6D853C89-80E0-483D-B0B5-A319F210AF06}" destId="{5CD2ED4A-7715-449D-B25D-DA407FBD10EF}" srcOrd="0" destOrd="0" presId="urn:microsoft.com/office/officeart/2005/8/layout/vList5"/>
    <dgm:cxn modelId="{040EEE3C-797A-4B57-A8D0-60FCAD3DDE19}" srcId="{90E2C77B-5261-47BB-AE4F-71535FC9BC8B}" destId="{CF688F41-0B49-4ED3-8F81-FF38F18D9AD0}" srcOrd="0" destOrd="0" parTransId="{E6D2DFC9-AA0B-4338-8104-502E2AEB98E3}" sibTransId="{5FAE3D24-AE9E-445D-9A11-7317D2BD68D9}"/>
    <dgm:cxn modelId="{D0811EA2-1E2F-46AC-A939-3652B9FE8604}" type="presOf" srcId="{996536BE-F591-43F2-9E3D-DBAD1CC69FE3}" destId="{7BFDDA9F-701B-4D6E-B34D-75C5787ADA91}" srcOrd="0" destOrd="0" presId="urn:microsoft.com/office/officeart/2005/8/layout/vList5"/>
    <dgm:cxn modelId="{90BD60B0-1613-4BB6-9D34-4139816090F6}" srcId="{E2FEFE85-1889-412C-A3E8-E713383B1806}" destId="{6D853C89-80E0-483D-B0B5-A319F210AF06}" srcOrd="0" destOrd="0" parTransId="{95C74D6D-7E57-44F5-A206-9B6E083E4A77}" sibTransId="{7A5AD28F-82FD-4534-AA68-4FFC92EAFB1B}"/>
    <dgm:cxn modelId="{CD64E61F-B87E-408E-9157-033E917FDE76}" type="presOf" srcId="{DF892F3E-555D-43CA-8C02-E0A0E55E42AB}" destId="{9C39352A-E77B-49BC-B506-ED57CEBDFCCE}" srcOrd="0" destOrd="0" presId="urn:microsoft.com/office/officeart/2005/8/layout/vList5"/>
    <dgm:cxn modelId="{FC6CE606-7F04-47BA-9CBD-DF0A772538A2}" type="presOf" srcId="{4D40A913-11A7-4FA1-AC5C-E3F95A43FEB8}" destId="{3E21F74A-9A44-409C-8BA4-3119A9D9C776}" srcOrd="0" destOrd="0" presId="urn:microsoft.com/office/officeart/2005/8/layout/vList5"/>
    <dgm:cxn modelId="{81F72B31-EC75-4A3E-9554-F6C0C2ACFFB2}" type="presOf" srcId="{CF688F41-0B49-4ED3-8F81-FF38F18D9AD0}" destId="{AEE5A112-ADF6-4265-BCA5-56475BC3F7CC}" srcOrd="0" destOrd="0" presId="urn:microsoft.com/office/officeart/2005/8/layout/vList5"/>
    <dgm:cxn modelId="{9E78D375-4335-4A66-95A3-CD4F31A25615}" type="presOf" srcId="{27D7D630-325F-4E73-BD8B-B63C941CEE70}" destId="{A176550B-D9D3-4A4F-8CC9-E3D4E68E5783}" srcOrd="0" destOrd="0" presId="urn:microsoft.com/office/officeart/2005/8/layout/vList5"/>
    <dgm:cxn modelId="{FE3E66B4-7AA6-4BF3-A348-CC1D37BD1791}" type="presOf" srcId="{FD9FE8B1-42DF-4782-8960-218905728B5D}" destId="{39E9777C-2E28-4753-9677-6A5E646092A5}" srcOrd="0" destOrd="0" presId="urn:microsoft.com/office/officeart/2005/8/layout/vList5"/>
    <dgm:cxn modelId="{3F140738-A569-4145-9BC3-64DA84B37C27}" type="presParOf" srcId="{35DC91E4-EBF9-40D0-9D68-3EAC3C4C5D1C}" destId="{651A7C88-369A-46DD-A425-AB5DC2BC9401}" srcOrd="0" destOrd="0" presId="urn:microsoft.com/office/officeart/2005/8/layout/vList5"/>
    <dgm:cxn modelId="{4EABFBD4-5F3D-4B22-98DF-FCC15442E4D2}" type="presParOf" srcId="{651A7C88-369A-46DD-A425-AB5DC2BC9401}" destId="{374F4E1F-5CAA-4891-ACCE-38DAE4CCB49E}" srcOrd="0" destOrd="0" presId="urn:microsoft.com/office/officeart/2005/8/layout/vList5"/>
    <dgm:cxn modelId="{6B48EDC9-AEFD-4436-A9D0-4F62EEAE350B}" type="presParOf" srcId="{651A7C88-369A-46DD-A425-AB5DC2BC9401}" destId="{3913704A-5B66-47F5-B345-21F7F401E219}" srcOrd="1" destOrd="0" presId="urn:microsoft.com/office/officeart/2005/8/layout/vList5"/>
    <dgm:cxn modelId="{39BB45A7-2FD9-4DD4-B045-3259A1C7F9CB}" type="presParOf" srcId="{35DC91E4-EBF9-40D0-9D68-3EAC3C4C5D1C}" destId="{0592BF9D-1065-42F7-9432-A3F2F242C627}" srcOrd="1" destOrd="0" presId="urn:microsoft.com/office/officeart/2005/8/layout/vList5"/>
    <dgm:cxn modelId="{359B6AC4-0799-40A4-94FE-976F8C244BF6}" type="presParOf" srcId="{35DC91E4-EBF9-40D0-9D68-3EAC3C4C5D1C}" destId="{E929B24C-A1E4-457A-9478-E2FCA8F83A69}" srcOrd="2" destOrd="0" presId="urn:microsoft.com/office/officeart/2005/8/layout/vList5"/>
    <dgm:cxn modelId="{25F47C38-221D-490B-A8BB-A483A668B3A1}" type="presParOf" srcId="{E929B24C-A1E4-457A-9478-E2FCA8F83A69}" destId="{B9D88C50-9726-4B80-8CD3-5695B22E7F2E}" srcOrd="0" destOrd="0" presId="urn:microsoft.com/office/officeart/2005/8/layout/vList5"/>
    <dgm:cxn modelId="{C0ABFB2A-D6B4-45D0-A520-7AF00B1015C5}" type="presParOf" srcId="{E929B24C-A1E4-457A-9478-E2FCA8F83A69}" destId="{9C39352A-E77B-49BC-B506-ED57CEBDFCCE}" srcOrd="1" destOrd="0" presId="urn:microsoft.com/office/officeart/2005/8/layout/vList5"/>
    <dgm:cxn modelId="{F6270D92-5357-4CF3-A71D-3A62A0A532C8}" type="presParOf" srcId="{35DC91E4-EBF9-40D0-9D68-3EAC3C4C5D1C}" destId="{4F862B32-ED3F-417B-BB90-8A82F00DB99B}" srcOrd="3" destOrd="0" presId="urn:microsoft.com/office/officeart/2005/8/layout/vList5"/>
    <dgm:cxn modelId="{F55763A6-713B-4156-A4D3-1C40FAD2B5A7}" type="presParOf" srcId="{35DC91E4-EBF9-40D0-9D68-3EAC3C4C5D1C}" destId="{CB28E4E7-6C58-43BA-A079-3142FCB0CF5B}" srcOrd="4" destOrd="0" presId="urn:microsoft.com/office/officeart/2005/8/layout/vList5"/>
    <dgm:cxn modelId="{8AA96620-B7BD-45E7-B951-83F9624EAAD4}" type="presParOf" srcId="{CB28E4E7-6C58-43BA-A079-3142FCB0CF5B}" destId="{10698D62-B7FB-4D83-BE69-9D099B338D8A}" srcOrd="0" destOrd="0" presId="urn:microsoft.com/office/officeart/2005/8/layout/vList5"/>
    <dgm:cxn modelId="{6D904972-26C7-4381-86F0-1A177C1A38F4}" type="presParOf" srcId="{CB28E4E7-6C58-43BA-A079-3142FCB0CF5B}" destId="{1D7DA682-C608-466A-A3A5-A57B59211B85}" srcOrd="1" destOrd="0" presId="urn:microsoft.com/office/officeart/2005/8/layout/vList5"/>
    <dgm:cxn modelId="{5B079EF5-D835-4704-B599-D4AD1CB2D07C}" type="presParOf" srcId="{35DC91E4-EBF9-40D0-9D68-3EAC3C4C5D1C}" destId="{873FEA2D-7A13-44D2-A9C4-62108162D7B2}" srcOrd="5" destOrd="0" presId="urn:microsoft.com/office/officeart/2005/8/layout/vList5"/>
    <dgm:cxn modelId="{599D2111-1C7D-4F5C-843C-2BAA6ED41900}" type="presParOf" srcId="{35DC91E4-EBF9-40D0-9D68-3EAC3C4C5D1C}" destId="{50C70699-7FD0-4950-AB90-09327CBBB9B0}" srcOrd="6" destOrd="0" presId="urn:microsoft.com/office/officeart/2005/8/layout/vList5"/>
    <dgm:cxn modelId="{A5ED2F2E-BD48-498C-83A2-434B13503D87}" type="presParOf" srcId="{50C70699-7FD0-4950-AB90-09327CBBB9B0}" destId="{23150D84-6C47-4EB4-A1EB-389043E8E4A3}" srcOrd="0" destOrd="0" presId="urn:microsoft.com/office/officeart/2005/8/layout/vList5"/>
    <dgm:cxn modelId="{F694F32B-F23E-427D-8B02-953F05E935A8}" type="presParOf" srcId="{50C70699-7FD0-4950-AB90-09327CBBB9B0}" destId="{CB318464-4BED-4C55-B00F-EFD27454729D}" srcOrd="1" destOrd="0" presId="urn:microsoft.com/office/officeart/2005/8/layout/vList5"/>
    <dgm:cxn modelId="{41403CB1-4D74-4E37-A471-C1810CD47782}" type="presParOf" srcId="{35DC91E4-EBF9-40D0-9D68-3EAC3C4C5D1C}" destId="{23FA4CFC-9137-4C48-B8ED-2E670ED95420}" srcOrd="7" destOrd="0" presId="urn:microsoft.com/office/officeart/2005/8/layout/vList5"/>
    <dgm:cxn modelId="{3C637D4C-C9B9-46FD-8FF8-091E00E45D7F}" type="presParOf" srcId="{35DC91E4-EBF9-40D0-9D68-3EAC3C4C5D1C}" destId="{A4C891DF-61CB-476D-A1AF-41EB57C30D0F}" srcOrd="8" destOrd="0" presId="urn:microsoft.com/office/officeart/2005/8/layout/vList5"/>
    <dgm:cxn modelId="{07C39266-49E1-498C-B141-BA7E69EE15AA}" type="presParOf" srcId="{A4C891DF-61CB-476D-A1AF-41EB57C30D0F}" destId="{A7EE4CD9-FAF0-4A67-8901-585310F3AC4E}" srcOrd="0" destOrd="0" presId="urn:microsoft.com/office/officeart/2005/8/layout/vList5"/>
    <dgm:cxn modelId="{A80F364A-B20A-4EFF-B69A-B4E0BF28AEB2}" type="presParOf" srcId="{A4C891DF-61CB-476D-A1AF-41EB57C30D0F}" destId="{39E9777C-2E28-4753-9677-6A5E646092A5}" srcOrd="1" destOrd="0" presId="urn:microsoft.com/office/officeart/2005/8/layout/vList5"/>
    <dgm:cxn modelId="{AD2479EB-E664-474A-9A9D-11E61BF3137C}" type="presParOf" srcId="{35DC91E4-EBF9-40D0-9D68-3EAC3C4C5D1C}" destId="{B8EB1A1A-E61E-46BE-9FE2-9EC95148D082}" srcOrd="9" destOrd="0" presId="urn:microsoft.com/office/officeart/2005/8/layout/vList5"/>
    <dgm:cxn modelId="{72E33642-065F-4189-9927-96E81ABB4F06}" type="presParOf" srcId="{35DC91E4-EBF9-40D0-9D68-3EAC3C4C5D1C}" destId="{944BB721-9603-4EC3-98EB-E67FEE7ED5EC}" srcOrd="10" destOrd="0" presId="urn:microsoft.com/office/officeart/2005/8/layout/vList5"/>
    <dgm:cxn modelId="{4010F083-DECC-49B5-950F-110E11A59666}" type="presParOf" srcId="{944BB721-9603-4EC3-98EB-E67FEE7ED5EC}" destId="{143A8764-5B5B-462D-9C69-89B273E9717C}" srcOrd="0" destOrd="0" presId="urn:microsoft.com/office/officeart/2005/8/layout/vList5"/>
    <dgm:cxn modelId="{9A6BA270-F12E-494E-8303-9A927767195B}" type="presParOf" srcId="{944BB721-9603-4EC3-98EB-E67FEE7ED5EC}" destId="{B4D476F4-A04E-43F8-8DE7-10C55BDB0BA9}" srcOrd="1" destOrd="0" presId="urn:microsoft.com/office/officeart/2005/8/layout/vList5"/>
    <dgm:cxn modelId="{0D55D24A-8187-49B1-852D-CDA17E9DB6C8}" type="presParOf" srcId="{35DC91E4-EBF9-40D0-9D68-3EAC3C4C5D1C}" destId="{5420A597-9065-4B96-8479-E4AB95C4F762}" srcOrd="11" destOrd="0" presId="urn:microsoft.com/office/officeart/2005/8/layout/vList5"/>
    <dgm:cxn modelId="{18F264AE-8CFA-4F24-8992-A530E88ACE1F}" type="presParOf" srcId="{35DC91E4-EBF9-40D0-9D68-3EAC3C4C5D1C}" destId="{A37773CA-5FF7-474F-9688-CFD7C07D33CB}" srcOrd="12" destOrd="0" presId="urn:microsoft.com/office/officeart/2005/8/layout/vList5"/>
    <dgm:cxn modelId="{3F8F7BF1-68A0-4A18-B5D8-A41AD6EFD514}" type="presParOf" srcId="{A37773CA-5FF7-474F-9688-CFD7C07D33CB}" destId="{BCBC16A1-8C06-4D4E-A692-3C18B6F5CFE4}" srcOrd="0" destOrd="0" presId="urn:microsoft.com/office/officeart/2005/8/layout/vList5"/>
    <dgm:cxn modelId="{3810B1F3-943E-4370-9693-6D5FB4DF96BC}" type="presParOf" srcId="{A37773CA-5FF7-474F-9688-CFD7C07D33CB}" destId="{747C89ED-D2F3-40C2-8971-3FE3B664FEA8}" srcOrd="1" destOrd="0" presId="urn:microsoft.com/office/officeart/2005/8/layout/vList5"/>
    <dgm:cxn modelId="{7045BDCD-F434-493E-BCC6-F744A1C5EB87}" type="presParOf" srcId="{35DC91E4-EBF9-40D0-9D68-3EAC3C4C5D1C}" destId="{87F84A89-6451-4B38-9DE7-17F4A12AF79A}" srcOrd="13" destOrd="0" presId="urn:microsoft.com/office/officeart/2005/8/layout/vList5"/>
    <dgm:cxn modelId="{690564A1-067A-4FFB-9443-C63C1FB4BC3B}" type="presParOf" srcId="{35DC91E4-EBF9-40D0-9D68-3EAC3C4C5D1C}" destId="{1C63D04C-B20F-43EE-ADD8-99C6800D174D}" srcOrd="14" destOrd="0" presId="urn:microsoft.com/office/officeart/2005/8/layout/vList5"/>
    <dgm:cxn modelId="{CDF0AAAC-BD43-42F5-99BD-044A742B954F}" type="presParOf" srcId="{1C63D04C-B20F-43EE-ADD8-99C6800D174D}" destId="{DA2A3848-7773-4760-8AE8-CB5E67783CF3}" srcOrd="0" destOrd="0" presId="urn:microsoft.com/office/officeart/2005/8/layout/vList5"/>
    <dgm:cxn modelId="{29798403-A065-4377-A971-9D57C17CAB8B}" type="presParOf" srcId="{1C63D04C-B20F-43EE-ADD8-99C6800D174D}" destId="{AEE5A112-ADF6-4265-BCA5-56475BC3F7CC}" srcOrd="1" destOrd="0" presId="urn:microsoft.com/office/officeart/2005/8/layout/vList5"/>
    <dgm:cxn modelId="{883B326D-E6CF-4C71-9932-BC25A1E4C2D4}" type="presParOf" srcId="{35DC91E4-EBF9-40D0-9D68-3EAC3C4C5D1C}" destId="{D7EDEFFA-4412-472B-B7C7-FEF64D395CDD}" srcOrd="15" destOrd="0" presId="urn:microsoft.com/office/officeart/2005/8/layout/vList5"/>
    <dgm:cxn modelId="{0C61B2FA-CDA8-4A7B-87D3-9B6FC11A8831}" type="presParOf" srcId="{35DC91E4-EBF9-40D0-9D68-3EAC3C4C5D1C}" destId="{24259482-E761-4203-A227-E668DD88B0D4}" srcOrd="16" destOrd="0" presId="urn:microsoft.com/office/officeart/2005/8/layout/vList5"/>
    <dgm:cxn modelId="{B5DD2692-6D85-46E4-A872-8299DB7092BC}" type="presParOf" srcId="{24259482-E761-4203-A227-E668DD88B0D4}" destId="{2351A951-4623-49C0-A37A-28FE75C4F4A0}" srcOrd="0" destOrd="0" presId="urn:microsoft.com/office/officeart/2005/8/layout/vList5"/>
    <dgm:cxn modelId="{B0BA0308-7866-4886-830B-B2E82FB55BE0}" type="presParOf" srcId="{24259482-E761-4203-A227-E668DD88B0D4}" destId="{60C80B14-B2E0-47F9-B54F-DB4D2D52059B}" srcOrd="1" destOrd="0" presId="urn:microsoft.com/office/officeart/2005/8/layout/vList5"/>
    <dgm:cxn modelId="{D45808C7-9603-4162-B913-99CD630666FF}" type="presParOf" srcId="{35DC91E4-EBF9-40D0-9D68-3EAC3C4C5D1C}" destId="{1F4273B6-5E6D-4D55-9F18-95C675EF753F}" srcOrd="17" destOrd="0" presId="urn:microsoft.com/office/officeart/2005/8/layout/vList5"/>
    <dgm:cxn modelId="{31949030-2E17-4147-A583-23A6490AE29E}" type="presParOf" srcId="{35DC91E4-EBF9-40D0-9D68-3EAC3C4C5D1C}" destId="{93DAAD58-65BC-46A6-B53D-4C0A0D8B614E}" srcOrd="18" destOrd="0" presId="urn:microsoft.com/office/officeart/2005/8/layout/vList5"/>
    <dgm:cxn modelId="{179F63C3-04C8-4D7D-8473-8DB21AEAFEB9}" type="presParOf" srcId="{93DAAD58-65BC-46A6-B53D-4C0A0D8B614E}" destId="{1E0AFE30-338B-4066-97F0-1520E15ADFCC}" srcOrd="0" destOrd="0" presId="urn:microsoft.com/office/officeart/2005/8/layout/vList5"/>
    <dgm:cxn modelId="{86C5E030-BC2A-4D66-B2E3-17ECD00DD224}" type="presParOf" srcId="{93DAAD58-65BC-46A6-B53D-4C0A0D8B614E}" destId="{7BFDDA9F-701B-4D6E-B34D-75C5787ADA91}" srcOrd="1" destOrd="0" presId="urn:microsoft.com/office/officeart/2005/8/layout/vList5"/>
    <dgm:cxn modelId="{C3038EC6-F125-4F4F-8A0E-C1B96548CAC7}" type="presParOf" srcId="{35DC91E4-EBF9-40D0-9D68-3EAC3C4C5D1C}" destId="{986417F0-2919-4291-8F08-858E869F5716}" srcOrd="19" destOrd="0" presId="urn:microsoft.com/office/officeart/2005/8/layout/vList5"/>
    <dgm:cxn modelId="{42E848A6-21EB-490A-A400-3D52E7ADAB7D}" type="presParOf" srcId="{35DC91E4-EBF9-40D0-9D68-3EAC3C4C5D1C}" destId="{5FAE36F8-4E98-4621-98A2-BC7FEAB1398C}" srcOrd="20" destOrd="0" presId="urn:microsoft.com/office/officeart/2005/8/layout/vList5"/>
    <dgm:cxn modelId="{FD06E8BD-DDA2-4A63-9056-826F26C8762A}" type="presParOf" srcId="{5FAE36F8-4E98-4621-98A2-BC7FEAB1398C}" destId="{359E5547-34F9-4B2D-A8AC-BB37D5D13A21}" srcOrd="0" destOrd="0" presId="urn:microsoft.com/office/officeart/2005/8/layout/vList5"/>
    <dgm:cxn modelId="{1F8082FA-6129-4101-BD97-CEFE0098D608}" type="presParOf" srcId="{5FAE36F8-4E98-4621-98A2-BC7FEAB1398C}" destId="{AA73E4E3-4E13-4EEA-966E-D8D533DDC2B6}" srcOrd="1" destOrd="0" presId="urn:microsoft.com/office/officeart/2005/8/layout/vList5"/>
    <dgm:cxn modelId="{47F969E1-79CC-41E8-91B8-CE16873FAEC6}" type="presParOf" srcId="{35DC91E4-EBF9-40D0-9D68-3EAC3C4C5D1C}" destId="{E5032AA8-AFE8-4AF5-A34A-A595D62E4757}" srcOrd="21" destOrd="0" presId="urn:microsoft.com/office/officeart/2005/8/layout/vList5"/>
    <dgm:cxn modelId="{315F5D34-04C4-4B2C-BAEA-751CEF262664}" type="presParOf" srcId="{35DC91E4-EBF9-40D0-9D68-3EAC3C4C5D1C}" destId="{3BB44485-88B2-48C2-86AA-9FF19DD746E5}" srcOrd="22" destOrd="0" presId="urn:microsoft.com/office/officeart/2005/8/layout/vList5"/>
    <dgm:cxn modelId="{2CDC21C0-35F4-4540-A2F1-ECCCE1039831}" type="presParOf" srcId="{3BB44485-88B2-48C2-86AA-9FF19DD746E5}" destId="{A176550B-D9D3-4A4F-8CC9-E3D4E68E5783}" srcOrd="0" destOrd="0" presId="urn:microsoft.com/office/officeart/2005/8/layout/vList5"/>
    <dgm:cxn modelId="{D9F1FE40-C6E8-4E28-BDBB-3FA7B27946C0}" type="presParOf" srcId="{3BB44485-88B2-48C2-86AA-9FF19DD746E5}" destId="{3E21F74A-9A44-409C-8BA4-3119A9D9C776}" srcOrd="1" destOrd="0" presId="urn:microsoft.com/office/officeart/2005/8/layout/vList5"/>
    <dgm:cxn modelId="{708F4DA3-7803-4FDC-852B-4EAC7857661D}" type="presParOf" srcId="{35DC91E4-EBF9-40D0-9D68-3EAC3C4C5D1C}" destId="{26667995-8C10-482E-B02A-B5B8EE8EC66A}" srcOrd="23" destOrd="0" presId="urn:microsoft.com/office/officeart/2005/8/layout/vList5"/>
    <dgm:cxn modelId="{8E1B19B1-401B-4173-9866-6AFF6B8930AD}" type="presParOf" srcId="{35DC91E4-EBF9-40D0-9D68-3EAC3C4C5D1C}" destId="{9EFC326E-BF72-4DC4-A033-DBC7464B954B}" srcOrd="24" destOrd="0" presId="urn:microsoft.com/office/officeart/2005/8/layout/vList5"/>
    <dgm:cxn modelId="{F842FBE1-85A4-4F19-8543-C2F8D9273F9D}" type="presParOf" srcId="{9EFC326E-BF72-4DC4-A033-DBC7464B954B}" destId="{EDE21406-7956-4ACE-9CEE-73D2A13AFB78}" srcOrd="0" destOrd="0" presId="urn:microsoft.com/office/officeart/2005/8/layout/vList5"/>
    <dgm:cxn modelId="{8371A286-503B-4C8B-8C54-39A7857179D0}" type="presParOf" srcId="{9EFC326E-BF72-4DC4-A033-DBC7464B954B}" destId="{0FCA0F72-C8D6-4AE9-B48E-C99183790CD3}" srcOrd="1" destOrd="0" presId="urn:microsoft.com/office/officeart/2005/8/layout/vList5"/>
    <dgm:cxn modelId="{A2CEB570-D73E-4551-B10C-7248F5294861}" type="presParOf" srcId="{35DC91E4-EBF9-40D0-9D68-3EAC3C4C5D1C}" destId="{2E714E2A-0CF6-495E-B717-22248356FE7E}" srcOrd="25" destOrd="0" presId="urn:microsoft.com/office/officeart/2005/8/layout/vList5"/>
    <dgm:cxn modelId="{184C82B2-2F98-4583-905E-A016129BED95}" type="presParOf" srcId="{35DC91E4-EBF9-40D0-9D68-3EAC3C4C5D1C}" destId="{0BF3ED63-3E1A-49DA-B97B-317ECC3833FA}" srcOrd="26" destOrd="0" presId="urn:microsoft.com/office/officeart/2005/8/layout/vList5"/>
    <dgm:cxn modelId="{D7122805-8978-4C02-8F84-DFBCFA73B0C0}" type="presParOf" srcId="{0BF3ED63-3E1A-49DA-B97B-317ECC3833FA}" destId="{7815759A-1784-4CEA-B0F3-6090D0E62392}" srcOrd="0" destOrd="0" presId="urn:microsoft.com/office/officeart/2005/8/layout/vList5"/>
    <dgm:cxn modelId="{16D62969-CDE6-4436-95DC-AFA6600E840B}" type="presParOf" srcId="{0BF3ED63-3E1A-49DA-B97B-317ECC3833FA}" destId="{33E2FA53-3471-4859-9EEF-A4CF8FB255B3}" srcOrd="1" destOrd="0" presId="urn:microsoft.com/office/officeart/2005/8/layout/vList5"/>
    <dgm:cxn modelId="{50505E23-38CA-4E1D-85C0-703F647B6BD7}" type="presParOf" srcId="{35DC91E4-EBF9-40D0-9D68-3EAC3C4C5D1C}" destId="{13D0FF20-1CE5-4293-A36E-A38D5FD047FD}" srcOrd="27" destOrd="0" presId="urn:microsoft.com/office/officeart/2005/8/layout/vList5"/>
    <dgm:cxn modelId="{3014FBDB-ADAE-4ECE-B8FF-ECFF2DD85914}" type="presParOf" srcId="{35DC91E4-EBF9-40D0-9D68-3EAC3C4C5D1C}" destId="{C697629E-99F9-4502-B616-02DA5320D68D}" srcOrd="28" destOrd="0" presId="urn:microsoft.com/office/officeart/2005/8/layout/vList5"/>
    <dgm:cxn modelId="{04E6591C-0858-4AEE-8724-1D8B9769FEBA}" type="presParOf" srcId="{C697629E-99F9-4502-B616-02DA5320D68D}" destId="{8C82F595-6407-481B-B2FA-42AE0651A23B}" srcOrd="0" destOrd="0" presId="urn:microsoft.com/office/officeart/2005/8/layout/vList5"/>
    <dgm:cxn modelId="{5826C482-D535-43B4-B673-415FF43F2DC8}" type="presParOf" srcId="{C697629E-99F9-4502-B616-02DA5320D68D}" destId="{DBA0F30F-769C-4E67-9F5C-EF219A88E633}" srcOrd="1" destOrd="0" presId="urn:microsoft.com/office/officeart/2005/8/layout/vList5"/>
    <dgm:cxn modelId="{3410E9D1-E2FD-43FF-B022-2E17C40DBD9E}" type="presParOf" srcId="{35DC91E4-EBF9-40D0-9D68-3EAC3C4C5D1C}" destId="{68ACEB31-A347-4B21-A6EA-1B88630FB79D}" srcOrd="29" destOrd="0" presId="urn:microsoft.com/office/officeart/2005/8/layout/vList5"/>
    <dgm:cxn modelId="{437189F4-EB4A-4BE4-8F5C-A28B44089CEF}" type="presParOf" srcId="{35DC91E4-EBF9-40D0-9D68-3EAC3C4C5D1C}" destId="{9FB975FC-4877-48A1-B272-C96815F58256}" srcOrd="30" destOrd="0" presId="urn:microsoft.com/office/officeart/2005/8/layout/vList5"/>
    <dgm:cxn modelId="{77248CA9-6D59-4AAB-99A7-5B71820259DA}" type="presParOf" srcId="{9FB975FC-4877-48A1-B272-C96815F58256}" destId="{A999D3C4-785D-482E-8D63-4F9A999893AA}" srcOrd="0" destOrd="0" presId="urn:microsoft.com/office/officeart/2005/8/layout/vList5"/>
    <dgm:cxn modelId="{619F14A9-26AD-45EF-92A1-C2530A1A3E82}" type="presParOf" srcId="{9FB975FC-4877-48A1-B272-C96815F58256}" destId="{5CD2ED4A-7715-449D-B25D-DA407FBD10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5F5A71F-7938-43D2-8D62-22B227F8129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1624E8-6E55-48E3-8762-573AB09961C4}">
      <dgm:prSet phldrT="[Text]" custT="1"/>
      <dgm:spPr/>
      <dgm:t>
        <a:bodyPr/>
        <a:lstStyle/>
        <a:p>
          <a:pPr rtl="1"/>
          <a:r>
            <a:rPr lang="fa-IR" sz="1400" b="0" i="0" u="none" dirty="0" smtClean="0"/>
            <a:t>تکنیک­های پیوند و داستان</a:t>
          </a:r>
          <a:endParaRPr lang="en-US" sz="1400" b="0" dirty="0"/>
        </a:p>
      </dgm:t>
    </dgm:pt>
    <dgm:pt modelId="{5F6F96FE-9106-491E-BB09-3E6F9D015DAC}" type="parTrans" cxnId="{63AC5962-B2FF-467D-8A47-0310FE5BDF18}">
      <dgm:prSet/>
      <dgm:spPr/>
      <dgm:t>
        <a:bodyPr/>
        <a:lstStyle/>
        <a:p>
          <a:endParaRPr lang="en-US" sz="2400" b="0"/>
        </a:p>
      </dgm:t>
    </dgm:pt>
    <dgm:pt modelId="{04E3B628-B10F-4B2E-867B-9E7B97A350F8}" type="sibTrans" cxnId="{63AC5962-B2FF-467D-8A47-0310FE5BDF18}">
      <dgm:prSet/>
      <dgm:spPr/>
      <dgm:t>
        <a:bodyPr/>
        <a:lstStyle/>
        <a:p>
          <a:endParaRPr lang="en-US" sz="2400" b="0"/>
        </a:p>
      </dgm:t>
    </dgm:pt>
    <dgm:pt modelId="{20A235CD-D2A4-4C0E-A89D-5C3DCA5A791F}">
      <dgm:prSet custT="1"/>
      <dgm:spPr/>
      <dgm:t>
        <a:bodyPr/>
        <a:lstStyle/>
        <a:p>
          <a:pPr rtl="1"/>
          <a:r>
            <a:rPr lang="fa-IR" sz="1400" b="0" i="0" u="none" dirty="0" smtClean="0"/>
            <a:t>تکنیک عدد/ قافیه</a:t>
          </a:r>
          <a:endParaRPr lang="fa-IR" sz="1400" b="0" dirty="0"/>
        </a:p>
      </dgm:t>
    </dgm:pt>
    <dgm:pt modelId="{767CAB45-97D3-4E3A-A6D8-F3AB213FDA6D}" type="parTrans" cxnId="{00A7E2B6-D5FA-4112-9350-617796E776D7}">
      <dgm:prSet/>
      <dgm:spPr/>
      <dgm:t>
        <a:bodyPr/>
        <a:lstStyle/>
        <a:p>
          <a:endParaRPr lang="en-US" sz="2400" b="0"/>
        </a:p>
      </dgm:t>
    </dgm:pt>
    <dgm:pt modelId="{0F05C82B-508A-4035-B743-E89C44F4683D}" type="sibTrans" cxnId="{00A7E2B6-D5FA-4112-9350-617796E776D7}">
      <dgm:prSet/>
      <dgm:spPr/>
      <dgm:t>
        <a:bodyPr/>
        <a:lstStyle/>
        <a:p>
          <a:endParaRPr lang="en-US" sz="2400" b="0"/>
        </a:p>
      </dgm:t>
    </dgm:pt>
    <dgm:pt modelId="{21E414AB-BCB8-436C-AC3F-AAB0AA5504A8}">
      <dgm:prSet custT="1"/>
      <dgm:spPr/>
      <dgm:t>
        <a:bodyPr/>
        <a:lstStyle/>
        <a:p>
          <a:pPr rtl="1"/>
          <a:r>
            <a:rPr lang="fa-IR" sz="1400" b="0" i="0" u="none" dirty="0" smtClean="0"/>
            <a:t>تکنیک عدد/ شکل</a:t>
          </a:r>
          <a:endParaRPr lang="fa-IR" sz="1400" b="0" dirty="0"/>
        </a:p>
      </dgm:t>
    </dgm:pt>
    <dgm:pt modelId="{32682D53-B97E-468C-82B0-98508DBF9AFB}" type="parTrans" cxnId="{1A951B61-89D1-4D48-BE07-08F94E2E69F7}">
      <dgm:prSet/>
      <dgm:spPr/>
      <dgm:t>
        <a:bodyPr/>
        <a:lstStyle/>
        <a:p>
          <a:endParaRPr lang="en-US" sz="2400" b="0"/>
        </a:p>
      </dgm:t>
    </dgm:pt>
    <dgm:pt modelId="{8A90F320-9C14-448D-95E6-B8BBE631C7A1}" type="sibTrans" cxnId="{1A951B61-89D1-4D48-BE07-08F94E2E69F7}">
      <dgm:prSet/>
      <dgm:spPr/>
      <dgm:t>
        <a:bodyPr/>
        <a:lstStyle/>
        <a:p>
          <a:endParaRPr lang="en-US" sz="2400" b="0"/>
        </a:p>
      </dgm:t>
    </dgm:pt>
    <dgm:pt modelId="{D2049354-FEB2-4822-B8FF-3B232485A7F8}">
      <dgm:prSet custT="1"/>
      <dgm:spPr/>
      <dgm:t>
        <a:bodyPr/>
        <a:lstStyle/>
        <a:p>
          <a:pPr rtl="1"/>
          <a:r>
            <a:rPr lang="fa-IR" sz="1400" b="0" i="0" u="none" dirty="0" smtClean="0"/>
            <a:t>تکنیک الفبایی</a:t>
          </a:r>
          <a:endParaRPr lang="fa-IR" sz="1400" b="0" dirty="0"/>
        </a:p>
      </dgm:t>
    </dgm:pt>
    <dgm:pt modelId="{6EA4C5EA-62EB-4143-8513-434B5A48B782}" type="parTrans" cxnId="{EC9F6A86-2E27-45E5-89A5-8EADAF815B34}">
      <dgm:prSet/>
      <dgm:spPr/>
      <dgm:t>
        <a:bodyPr/>
        <a:lstStyle/>
        <a:p>
          <a:endParaRPr lang="en-US" sz="2400" b="0"/>
        </a:p>
      </dgm:t>
    </dgm:pt>
    <dgm:pt modelId="{485D9BE3-3EA8-4AF8-AD77-75B78E7B9755}" type="sibTrans" cxnId="{EC9F6A86-2E27-45E5-89A5-8EADAF815B34}">
      <dgm:prSet/>
      <dgm:spPr/>
      <dgm:t>
        <a:bodyPr/>
        <a:lstStyle/>
        <a:p>
          <a:endParaRPr lang="en-US" sz="2400" b="0"/>
        </a:p>
      </dgm:t>
    </dgm:pt>
    <dgm:pt modelId="{8A6C01BA-79A6-471E-BF7B-91E5A2CAF9AC}">
      <dgm:prSet custT="1"/>
      <dgm:spPr/>
      <dgm:t>
        <a:bodyPr/>
        <a:lstStyle/>
        <a:p>
          <a:pPr rtl="1"/>
          <a:r>
            <a:rPr lang="fa-IR" sz="1400" b="0" i="0" u="none" dirty="0" smtClean="0"/>
            <a:t>تکنیک سفر</a:t>
          </a:r>
          <a:endParaRPr lang="fa-IR" sz="1400" b="0" dirty="0"/>
        </a:p>
      </dgm:t>
    </dgm:pt>
    <dgm:pt modelId="{98123B50-B715-4B36-A234-C9BF705583C4}" type="parTrans" cxnId="{343BF7BD-1DE4-46A9-AF7B-01319D7483B4}">
      <dgm:prSet/>
      <dgm:spPr/>
      <dgm:t>
        <a:bodyPr/>
        <a:lstStyle/>
        <a:p>
          <a:endParaRPr lang="en-US" sz="2400" b="0"/>
        </a:p>
      </dgm:t>
    </dgm:pt>
    <dgm:pt modelId="{A9FB3DDA-972E-43EC-9585-0E1CDD6C83C3}" type="sibTrans" cxnId="{343BF7BD-1DE4-46A9-AF7B-01319D7483B4}">
      <dgm:prSet/>
      <dgm:spPr/>
      <dgm:t>
        <a:bodyPr/>
        <a:lstStyle/>
        <a:p>
          <a:endParaRPr lang="en-US" sz="2400" b="0"/>
        </a:p>
      </dgm:t>
    </dgm:pt>
    <dgm:pt modelId="{8E1A4992-67D9-4428-92E5-EF4CC69B03DA}">
      <dgm:prSet custT="1"/>
      <dgm:spPr/>
      <dgm:t>
        <a:bodyPr/>
        <a:lstStyle/>
        <a:p>
          <a:pPr rtl="1"/>
          <a:r>
            <a:rPr lang="fa-IR" sz="1400" b="0" i="0" u="none" dirty="0" smtClean="0"/>
            <a:t>تکنیک اتاق رومی</a:t>
          </a:r>
          <a:endParaRPr lang="fa-IR" sz="1400" b="0" dirty="0"/>
        </a:p>
      </dgm:t>
    </dgm:pt>
    <dgm:pt modelId="{63F88E1C-37BC-48A1-B02D-7240C0B9E5C3}" type="parTrans" cxnId="{CE32CBB8-4906-4C17-808E-38D6C0B5385E}">
      <dgm:prSet/>
      <dgm:spPr/>
      <dgm:t>
        <a:bodyPr/>
        <a:lstStyle/>
        <a:p>
          <a:endParaRPr lang="en-US" sz="2400" b="0"/>
        </a:p>
      </dgm:t>
    </dgm:pt>
    <dgm:pt modelId="{F0F6DF49-3FA0-4102-A2FB-F4907796CD0F}" type="sibTrans" cxnId="{CE32CBB8-4906-4C17-808E-38D6C0B5385E}">
      <dgm:prSet/>
      <dgm:spPr/>
      <dgm:t>
        <a:bodyPr/>
        <a:lstStyle/>
        <a:p>
          <a:endParaRPr lang="en-US" sz="2400" b="0"/>
        </a:p>
      </dgm:t>
    </dgm:pt>
    <dgm:pt modelId="{A50C049C-2F22-4739-9EDA-BD1A6D945AA4}">
      <dgm:prSet custT="1"/>
      <dgm:spPr/>
      <dgm:t>
        <a:bodyPr/>
        <a:lstStyle/>
        <a:p>
          <a:pPr rtl="1"/>
          <a:r>
            <a:rPr lang="fa-IR" sz="1400" b="0" i="0" u="none" dirty="0" smtClean="0"/>
            <a:t>سیستم حافظه اصلی</a:t>
          </a:r>
          <a:endParaRPr lang="fa-IR" sz="1400" b="0" dirty="0"/>
        </a:p>
      </dgm:t>
    </dgm:pt>
    <dgm:pt modelId="{F6A1C7ED-971A-41CF-84FC-4E2DFCE1AE0F}" type="parTrans" cxnId="{3C6CFF20-2D84-45BB-BEB3-3F06F65C23FB}">
      <dgm:prSet/>
      <dgm:spPr/>
      <dgm:t>
        <a:bodyPr/>
        <a:lstStyle/>
        <a:p>
          <a:endParaRPr lang="en-US" sz="2400" b="0"/>
        </a:p>
      </dgm:t>
    </dgm:pt>
    <dgm:pt modelId="{D6CCB8FA-CA6E-4D1A-A5A7-D77F4348C98E}" type="sibTrans" cxnId="{3C6CFF20-2D84-45BB-BEB3-3F06F65C23FB}">
      <dgm:prSet/>
      <dgm:spPr/>
      <dgm:t>
        <a:bodyPr/>
        <a:lstStyle/>
        <a:p>
          <a:endParaRPr lang="en-US" sz="2400" b="0"/>
        </a:p>
      </dgm:t>
    </dgm:pt>
    <dgm:pt modelId="{16B40174-900F-40AF-8563-D3DF0EC9575C}">
      <dgm:prSet custT="1"/>
      <dgm:spPr/>
      <dgm:t>
        <a:bodyPr/>
        <a:lstStyle/>
        <a:p>
          <a:pPr rtl="1"/>
          <a:r>
            <a:rPr lang="fa-IR" sz="1400" b="0" i="0" u="none" dirty="0" smtClean="0"/>
            <a:t>استفاده از نقشه های ذهنی یا </a:t>
          </a:r>
          <a:r>
            <a:rPr lang="fa-IR" sz="1400" b="0" i="0" u="none" smtClean="0"/>
            <a:t>نقشه­های مفهومی</a:t>
          </a:r>
          <a:endParaRPr lang="fa-IR" sz="1400" b="0" dirty="0"/>
        </a:p>
      </dgm:t>
    </dgm:pt>
    <dgm:pt modelId="{F5AB2604-61AF-4121-BD51-251BDE157209}" type="parTrans" cxnId="{B1503D2F-60DF-499C-B187-DBCFA0BFA79F}">
      <dgm:prSet/>
      <dgm:spPr/>
      <dgm:t>
        <a:bodyPr/>
        <a:lstStyle/>
        <a:p>
          <a:endParaRPr lang="en-US" sz="2400" b="0"/>
        </a:p>
      </dgm:t>
    </dgm:pt>
    <dgm:pt modelId="{289D8015-9875-4C23-B10B-21B3B72CA412}" type="sibTrans" cxnId="{B1503D2F-60DF-499C-B187-DBCFA0BFA79F}">
      <dgm:prSet/>
      <dgm:spPr/>
      <dgm:t>
        <a:bodyPr/>
        <a:lstStyle/>
        <a:p>
          <a:endParaRPr lang="en-US" sz="2400" b="0"/>
        </a:p>
      </dgm:t>
    </dgm:pt>
    <dgm:pt modelId="{12F4E084-6630-4E61-9985-6564DF77EA8A}">
      <dgm:prSet custT="1"/>
      <dgm:spPr/>
      <dgm:t>
        <a:bodyPr/>
        <a:lstStyle/>
        <a:p>
          <a:pPr rtl="1"/>
          <a:r>
            <a:rPr lang="fa-IR" sz="1400" b="0" i="0" u="none" dirty="0" smtClean="0"/>
            <a:t>بازی­های حافظه</a:t>
          </a:r>
          <a:endParaRPr lang="fa-IR" sz="1400" b="0" dirty="0"/>
        </a:p>
      </dgm:t>
    </dgm:pt>
    <dgm:pt modelId="{3A89EB59-5A5A-457F-8E17-F411DA193B71}" type="parTrans" cxnId="{8212B9EC-6B5E-413E-A4C0-88C3C82DECD8}">
      <dgm:prSet/>
      <dgm:spPr/>
      <dgm:t>
        <a:bodyPr/>
        <a:lstStyle/>
        <a:p>
          <a:endParaRPr lang="en-US" sz="2400" b="0"/>
        </a:p>
      </dgm:t>
    </dgm:pt>
    <dgm:pt modelId="{A57B8AF9-E400-4B78-B931-44D16331A71A}" type="sibTrans" cxnId="{8212B9EC-6B5E-413E-A4C0-88C3C82DECD8}">
      <dgm:prSet/>
      <dgm:spPr/>
      <dgm:t>
        <a:bodyPr/>
        <a:lstStyle/>
        <a:p>
          <a:endParaRPr lang="en-US" sz="2400" b="0"/>
        </a:p>
      </dgm:t>
    </dgm:pt>
    <dgm:pt modelId="{1C38DE9E-0736-41D1-9317-6B00A32C41C0}">
      <dgm:prSet custT="1"/>
      <dgm:spPr/>
      <dgm:t>
        <a:bodyPr/>
        <a:lstStyle/>
        <a:p>
          <a:pPr rtl="1"/>
          <a:r>
            <a:rPr lang="fa-IR" sz="1400" b="0" i="0" u="none" dirty="0" smtClean="0"/>
            <a:t>یادگرفتن زبان­های خارجی</a:t>
          </a:r>
          <a:endParaRPr lang="fa-IR" sz="1400" b="0" dirty="0"/>
        </a:p>
      </dgm:t>
    </dgm:pt>
    <dgm:pt modelId="{58573EED-D16C-451A-8773-1433A8CA7186}" type="parTrans" cxnId="{D9C303C1-0F88-4E37-8FB6-38D2F1DF7A8D}">
      <dgm:prSet/>
      <dgm:spPr/>
      <dgm:t>
        <a:bodyPr/>
        <a:lstStyle/>
        <a:p>
          <a:endParaRPr lang="en-US" sz="2400" b="0"/>
        </a:p>
      </dgm:t>
    </dgm:pt>
    <dgm:pt modelId="{5AE3494E-76EB-4A01-BC66-04F1BCFBF142}" type="sibTrans" cxnId="{D9C303C1-0F88-4E37-8FB6-38D2F1DF7A8D}">
      <dgm:prSet/>
      <dgm:spPr/>
      <dgm:t>
        <a:bodyPr/>
        <a:lstStyle/>
        <a:p>
          <a:endParaRPr lang="en-US" sz="2400" b="0"/>
        </a:p>
      </dgm:t>
    </dgm:pt>
    <dgm:pt modelId="{C88F76DF-E288-4807-A943-590EC886A91A}">
      <dgm:prSet custT="1"/>
      <dgm:spPr/>
      <dgm:t>
        <a:bodyPr/>
        <a:lstStyle/>
        <a:p>
          <a:pPr rtl="1"/>
          <a:r>
            <a:rPr lang="fa-IR" sz="1400" b="0" i="0" u="none" dirty="0" smtClean="0"/>
            <a:t>به خاطر سپردن اطلاعات برای امتحان</a:t>
          </a:r>
          <a:endParaRPr lang="fa-IR" sz="1400" b="0" dirty="0"/>
        </a:p>
      </dgm:t>
    </dgm:pt>
    <dgm:pt modelId="{B2DC177A-E051-436F-9FAD-D7A12AB71C4F}" type="parTrans" cxnId="{3942B826-E76E-4614-A05A-9FD82E677446}">
      <dgm:prSet/>
      <dgm:spPr/>
      <dgm:t>
        <a:bodyPr/>
        <a:lstStyle/>
        <a:p>
          <a:endParaRPr lang="en-US" sz="2400" b="0"/>
        </a:p>
      </dgm:t>
    </dgm:pt>
    <dgm:pt modelId="{3E5E958B-F670-457B-B88E-134ADD65AA9D}" type="sibTrans" cxnId="{3942B826-E76E-4614-A05A-9FD82E677446}">
      <dgm:prSet/>
      <dgm:spPr/>
      <dgm:t>
        <a:bodyPr/>
        <a:lstStyle/>
        <a:p>
          <a:endParaRPr lang="en-US" sz="2400" b="0"/>
        </a:p>
      </dgm:t>
    </dgm:pt>
    <dgm:pt modelId="{A8FBCA8C-A439-45BC-A39A-76BA3BE002C0}">
      <dgm:prSet custT="1"/>
      <dgm:spPr/>
      <dgm:t>
        <a:bodyPr/>
        <a:lstStyle/>
        <a:p>
          <a:pPr rtl="1"/>
          <a:r>
            <a:rPr lang="fa-IR" sz="1400" b="0" i="0" u="none" dirty="0" smtClean="0"/>
            <a:t>به خاطر سپردن نام افراد</a:t>
          </a:r>
          <a:endParaRPr lang="fa-IR" sz="1400" b="0" dirty="0"/>
        </a:p>
      </dgm:t>
    </dgm:pt>
    <dgm:pt modelId="{AC5A0006-AD5F-4C20-A341-C633F962B35C}" type="parTrans" cxnId="{8E43DE19-3B30-41C0-BC31-8E64FEA51421}">
      <dgm:prSet/>
      <dgm:spPr/>
      <dgm:t>
        <a:bodyPr/>
        <a:lstStyle/>
        <a:p>
          <a:endParaRPr lang="en-US" sz="2400" b="0"/>
        </a:p>
      </dgm:t>
    </dgm:pt>
    <dgm:pt modelId="{2442B975-B729-4633-86F8-A768EB5D17A2}" type="sibTrans" cxnId="{8E43DE19-3B30-41C0-BC31-8E64FEA51421}">
      <dgm:prSet/>
      <dgm:spPr/>
      <dgm:t>
        <a:bodyPr/>
        <a:lstStyle/>
        <a:p>
          <a:endParaRPr lang="en-US" sz="2400" b="0"/>
        </a:p>
      </dgm:t>
    </dgm:pt>
    <dgm:pt modelId="{B2C57F0C-5B5D-4D17-B8FF-78716D9312DA}">
      <dgm:prSet custT="1"/>
      <dgm:spPr/>
      <dgm:t>
        <a:bodyPr/>
        <a:lstStyle/>
        <a:p>
          <a:pPr rtl="1"/>
          <a:r>
            <a:rPr lang="fa-IR" sz="1400" b="0" i="0" u="none" dirty="0" smtClean="0"/>
            <a:t>به خاطر سپردن فهرست و اعداد طولانی</a:t>
          </a:r>
          <a:endParaRPr lang="fa-IR" sz="1400" b="0" dirty="0"/>
        </a:p>
      </dgm:t>
    </dgm:pt>
    <dgm:pt modelId="{A00BFBBD-1FC1-472F-9871-505B142668DB}" type="parTrans" cxnId="{493D1281-3E5B-47A1-9C4F-3BBE7D9E434D}">
      <dgm:prSet/>
      <dgm:spPr/>
      <dgm:t>
        <a:bodyPr/>
        <a:lstStyle/>
        <a:p>
          <a:endParaRPr lang="en-US" sz="2400" b="0"/>
        </a:p>
      </dgm:t>
    </dgm:pt>
    <dgm:pt modelId="{18113FD5-C899-402A-A0EC-72EDC373BE90}" type="sibTrans" cxnId="{493D1281-3E5B-47A1-9C4F-3BBE7D9E434D}">
      <dgm:prSet/>
      <dgm:spPr/>
      <dgm:t>
        <a:bodyPr/>
        <a:lstStyle/>
        <a:p>
          <a:endParaRPr lang="en-US" sz="2400" b="0"/>
        </a:p>
      </dgm:t>
    </dgm:pt>
    <dgm:pt modelId="{9B4DBEFD-82FE-43CF-9F77-DA9206A28B77}">
      <dgm:prSet custT="1"/>
      <dgm:spPr/>
      <dgm:t>
        <a:bodyPr/>
        <a:lstStyle/>
        <a:p>
          <a:pPr rtl="1"/>
          <a:endParaRPr lang="fa-IR" sz="1800" b="0" dirty="0"/>
        </a:p>
      </dgm:t>
    </dgm:pt>
    <dgm:pt modelId="{881465E4-1FDB-4E03-9E5B-1F22604593A3}" type="parTrans" cxnId="{C3DFE980-EE9F-424C-BA70-6340070D4A24}">
      <dgm:prSet/>
      <dgm:spPr/>
      <dgm:t>
        <a:bodyPr/>
        <a:lstStyle/>
        <a:p>
          <a:endParaRPr lang="en-US" sz="2400" b="0"/>
        </a:p>
      </dgm:t>
    </dgm:pt>
    <dgm:pt modelId="{49DB206A-F1C7-4787-92A0-75B43BC867EA}" type="sibTrans" cxnId="{C3DFE980-EE9F-424C-BA70-6340070D4A24}">
      <dgm:prSet/>
      <dgm:spPr/>
      <dgm:t>
        <a:bodyPr/>
        <a:lstStyle/>
        <a:p>
          <a:endParaRPr lang="en-US" sz="2400" b="0"/>
        </a:p>
      </dgm:t>
    </dgm:pt>
    <dgm:pt modelId="{EEB58938-8C3C-48C0-AE00-B3894959AE81}">
      <dgm:prSet custT="1"/>
      <dgm:spPr/>
      <dgm:t>
        <a:bodyPr/>
        <a:lstStyle/>
        <a:p>
          <a:pPr rtl="1"/>
          <a:endParaRPr lang="fa-IR" sz="1800" b="0" dirty="0"/>
        </a:p>
      </dgm:t>
    </dgm:pt>
    <dgm:pt modelId="{C91BFDFA-A42D-4B4E-ACCC-DA2849559CD0}" type="parTrans" cxnId="{0B981203-ABD1-4409-8EB5-BFFADC622392}">
      <dgm:prSet/>
      <dgm:spPr/>
      <dgm:t>
        <a:bodyPr/>
        <a:lstStyle/>
        <a:p>
          <a:endParaRPr lang="en-US" sz="2400" b="0"/>
        </a:p>
      </dgm:t>
    </dgm:pt>
    <dgm:pt modelId="{F9590566-B6F1-4C34-B7F8-ABB54696991E}" type="sibTrans" cxnId="{0B981203-ABD1-4409-8EB5-BFFADC622392}">
      <dgm:prSet/>
      <dgm:spPr/>
      <dgm:t>
        <a:bodyPr/>
        <a:lstStyle/>
        <a:p>
          <a:endParaRPr lang="en-US" sz="2400" b="0"/>
        </a:p>
      </dgm:t>
    </dgm:pt>
    <dgm:pt modelId="{A4C98D42-941E-4F55-AD84-2B0EC50B6699}">
      <dgm:prSet custT="1"/>
      <dgm:spPr/>
      <dgm:t>
        <a:bodyPr/>
        <a:lstStyle/>
        <a:p>
          <a:pPr rtl="1"/>
          <a:endParaRPr lang="fa-IR" sz="1800" b="0" dirty="0"/>
        </a:p>
      </dgm:t>
    </dgm:pt>
    <dgm:pt modelId="{E7285BAE-C7C7-4456-B57A-02716E4ECB56}" type="parTrans" cxnId="{A2C56D2E-05D4-4EDD-9244-0EDE8D353F87}">
      <dgm:prSet/>
      <dgm:spPr/>
      <dgm:t>
        <a:bodyPr/>
        <a:lstStyle/>
        <a:p>
          <a:endParaRPr lang="en-US" sz="2400" b="0"/>
        </a:p>
      </dgm:t>
    </dgm:pt>
    <dgm:pt modelId="{B8C1FFA4-FAA6-4435-8437-511E8BA42641}" type="sibTrans" cxnId="{A2C56D2E-05D4-4EDD-9244-0EDE8D353F87}">
      <dgm:prSet/>
      <dgm:spPr/>
      <dgm:t>
        <a:bodyPr/>
        <a:lstStyle/>
        <a:p>
          <a:endParaRPr lang="en-US" sz="2400" b="0"/>
        </a:p>
      </dgm:t>
    </dgm:pt>
    <dgm:pt modelId="{701A5475-EC6B-4315-AB7C-5AE08A542267}">
      <dgm:prSet custT="1"/>
      <dgm:spPr/>
      <dgm:t>
        <a:bodyPr/>
        <a:lstStyle/>
        <a:p>
          <a:pPr rtl="1"/>
          <a:endParaRPr lang="fa-IR" sz="1800" b="0" dirty="0"/>
        </a:p>
      </dgm:t>
    </dgm:pt>
    <dgm:pt modelId="{1DAD1107-47A1-42CE-A965-04C77EE84D6D}" type="parTrans" cxnId="{90A8AC90-D82D-486F-8F8D-6C8DFD699C9B}">
      <dgm:prSet/>
      <dgm:spPr/>
      <dgm:t>
        <a:bodyPr/>
        <a:lstStyle/>
        <a:p>
          <a:endParaRPr lang="en-US" sz="2400" b="0"/>
        </a:p>
      </dgm:t>
    </dgm:pt>
    <dgm:pt modelId="{DE295386-285A-48C3-B4A2-E34DDFA936AB}" type="sibTrans" cxnId="{90A8AC90-D82D-486F-8F8D-6C8DFD699C9B}">
      <dgm:prSet/>
      <dgm:spPr/>
      <dgm:t>
        <a:bodyPr/>
        <a:lstStyle/>
        <a:p>
          <a:endParaRPr lang="en-US" sz="2400" b="0"/>
        </a:p>
      </dgm:t>
    </dgm:pt>
    <dgm:pt modelId="{AC3813F7-77A8-42C0-B82F-29399713D28D}">
      <dgm:prSet custT="1"/>
      <dgm:spPr/>
      <dgm:t>
        <a:bodyPr/>
        <a:lstStyle/>
        <a:p>
          <a:pPr rtl="1"/>
          <a:endParaRPr lang="fa-IR" sz="1800" b="0" dirty="0"/>
        </a:p>
      </dgm:t>
    </dgm:pt>
    <dgm:pt modelId="{0849FC14-A03B-4865-A034-1D1F5C4397B5}" type="parTrans" cxnId="{2B3CE77E-C96C-46BB-929F-52F934997349}">
      <dgm:prSet/>
      <dgm:spPr/>
      <dgm:t>
        <a:bodyPr/>
        <a:lstStyle/>
        <a:p>
          <a:endParaRPr lang="en-US" sz="2400" b="0"/>
        </a:p>
      </dgm:t>
    </dgm:pt>
    <dgm:pt modelId="{5B139574-6185-4714-9E38-FC69AB3596A7}" type="sibTrans" cxnId="{2B3CE77E-C96C-46BB-929F-52F934997349}">
      <dgm:prSet/>
      <dgm:spPr/>
      <dgm:t>
        <a:bodyPr/>
        <a:lstStyle/>
        <a:p>
          <a:endParaRPr lang="en-US" sz="2400" b="0"/>
        </a:p>
      </dgm:t>
    </dgm:pt>
    <dgm:pt modelId="{60F5F66B-3316-43D8-BED8-25B77D5A6AC7}">
      <dgm:prSet custT="1"/>
      <dgm:spPr/>
      <dgm:t>
        <a:bodyPr/>
        <a:lstStyle/>
        <a:p>
          <a:pPr rtl="1"/>
          <a:endParaRPr lang="fa-IR" sz="1800" b="0" dirty="0"/>
        </a:p>
      </dgm:t>
    </dgm:pt>
    <dgm:pt modelId="{29FBAEEC-7C75-4AC2-90A0-7D30B435A510}" type="parTrans" cxnId="{DC8A1DC5-B700-49EA-8806-E45E797C36CF}">
      <dgm:prSet/>
      <dgm:spPr/>
      <dgm:t>
        <a:bodyPr/>
        <a:lstStyle/>
        <a:p>
          <a:endParaRPr lang="en-US" sz="2400" b="0"/>
        </a:p>
      </dgm:t>
    </dgm:pt>
    <dgm:pt modelId="{8810E932-9E12-484C-BB7C-BD5B90A43BE3}" type="sibTrans" cxnId="{DC8A1DC5-B700-49EA-8806-E45E797C36CF}">
      <dgm:prSet/>
      <dgm:spPr/>
      <dgm:t>
        <a:bodyPr/>
        <a:lstStyle/>
        <a:p>
          <a:endParaRPr lang="en-US" sz="2400" b="0"/>
        </a:p>
      </dgm:t>
    </dgm:pt>
    <dgm:pt modelId="{7CC58071-AACB-4C52-B68C-0A5553652BDC}">
      <dgm:prSet custT="1"/>
      <dgm:spPr/>
      <dgm:t>
        <a:bodyPr/>
        <a:lstStyle/>
        <a:p>
          <a:pPr rtl="1"/>
          <a:endParaRPr lang="fa-IR" sz="1800" b="0" dirty="0"/>
        </a:p>
      </dgm:t>
    </dgm:pt>
    <dgm:pt modelId="{5A8D9C13-D96B-4C39-9C17-A485674087F8}" type="parTrans" cxnId="{48C23D2F-6BED-43BA-8EB1-7C35E36064B9}">
      <dgm:prSet/>
      <dgm:spPr/>
      <dgm:t>
        <a:bodyPr/>
        <a:lstStyle/>
        <a:p>
          <a:endParaRPr lang="en-US" sz="2400" b="0"/>
        </a:p>
      </dgm:t>
    </dgm:pt>
    <dgm:pt modelId="{65DEBD7F-B573-4930-9FC9-CF92D73062DF}" type="sibTrans" cxnId="{48C23D2F-6BED-43BA-8EB1-7C35E36064B9}">
      <dgm:prSet/>
      <dgm:spPr/>
      <dgm:t>
        <a:bodyPr/>
        <a:lstStyle/>
        <a:p>
          <a:endParaRPr lang="en-US" sz="2400" b="0"/>
        </a:p>
      </dgm:t>
    </dgm:pt>
    <dgm:pt modelId="{2451B1AC-2F76-41C9-B6C0-B0362A2D40D1}">
      <dgm:prSet custT="1"/>
      <dgm:spPr/>
      <dgm:t>
        <a:bodyPr/>
        <a:lstStyle/>
        <a:p>
          <a:pPr rtl="1"/>
          <a:endParaRPr lang="fa-IR" sz="1800" b="0" dirty="0"/>
        </a:p>
      </dgm:t>
    </dgm:pt>
    <dgm:pt modelId="{89FE98CF-879C-4F5F-B73E-425D8434C1E6}" type="parTrans" cxnId="{71FFACEE-2FA0-4876-9495-366CB1432295}">
      <dgm:prSet/>
      <dgm:spPr/>
      <dgm:t>
        <a:bodyPr/>
        <a:lstStyle/>
        <a:p>
          <a:endParaRPr lang="en-US" sz="2400" b="0"/>
        </a:p>
      </dgm:t>
    </dgm:pt>
    <dgm:pt modelId="{CD8EC873-50B6-49A7-9774-92A9B738569F}" type="sibTrans" cxnId="{71FFACEE-2FA0-4876-9495-366CB1432295}">
      <dgm:prSet/>
      <dgm:spPr/>
      <dgm:t>
        <a:bodyPr/>
        <a:lstStyle/>
        <a:p>
          <a:endParaRPr lang="en-US" sz="2400" b="0"/>
        </a:p>
      </dgm:t>
    </dgm:pt>
    <dgm:pt modelId="{7BF3700D-40F7-4C93-84C5-C25B6F46F3AE}">
      <dgm:prSet custT="1"/>
      <dgm:spPr/>
      <dgm:t>
        <a:bodyPr/>
        <a:lstStyle/>
        <a:p>
          <a:pPr rtl="1"/>
          <a:endParaRPr lang="fa-IR" sz="1800" b="0" dirty="0"/>
        </a:p>
      </dgm:t>
    </dgm:pt>
    <dgm:pt modelId="{EE8C0609-5CDF-4F95-BA73-70DB759831FF}" type="parTrans" cxnId="{9B5235F7-06BB-4AF8-85BE-4B79DCBDDE1C}">
      <dgm:prSet/>
      <dgm:spPr/>
      <dgm:t>
        <a:bodyPr/>
        <a:lstStyle/>
        <a:p>
          <a:endParaRPr lang="en-US" sz="2400" b="0"/>
        </a:p>
      </dgm:t>
    </dgm:pt>
    <dgm:pt modelId="{D09D608B-1037-4A98-A996-88C890009698}" type="sibTrans" cxnId="{9B5235F7-06BB-4AF8-85BE-4B79DCBDDE1C}">
      <dgm:prSet/>
      <dgm:spPr/>
      <dgm:t>
        <a:bodyPr/>
        <a:lstStyle/>
        <a:p>
          <a:endParaRPr lang="en-US" sz="2400" b="0"/>
        </a:p>
      </dgm:t>
    </dgm:pt>
    <dgm:pt modelId="{DB116910-E820-4040-BA53-F75069A2AA3A}">
      <dgm:prSet phldrT="[Text]" custT="1"/>
      <dgm:spPr/>
      <dgm:t>
        <a:bodyPr/>
        <a:lstStyle/>
        <a:p>
          <a:pPr rtl="1"/>
          <a:endParaRPr lang="en-US" sz="1800" b="0" dirty="0"/>
        </a:p>
      </dgm:t>
    </dgm:pt>
    <dgm:pt modelId="{9FA55021-76F6-4096-AFC7-7677C7860495}" type="parTrans" cxnId="{3FDBBFE7-8FA2-4A3E-8612-0078FDD63416}">
      <dgm:prSet/>
      <dgm:spPr/>
      <dgm:t>
        <a:bodyPr/>
        <a:lstStyle/>
        <a:p>
          <a:endParaRPr lang="en-US" sz="2400" b="0"/>
        </a:p>
      </dgm:t>
    </dgm:pt>
    <dgm:pt modelId="{5242E571-2CE1-428E-9D17-7D331BCCD5B8}" type="sibTrans" cxnId="{3FDBBFE7-8FA2-4A3E-8612-0078FDD63416}">
      <dgm:prSet/>
      <dgm:spPr/>
      <dgm:t>
        <a:bodyPr/>
        <a:lstStyle/>
        <a:p>
          <a:endParaRPr lang="en-US" sz="2400" b="0"/>
        </a:p>
      </dgm:t>
    </dgm:pt>
    <dgm:pt modelId="{F69CC576-828D-4C1F-84F7-E4A185399941}">
      <dgm:prSet custT="1"/>
      <dgm:spPr/>
      <dgm:t>
        <a:bodyPr/>
        <a:lstStyle/>
        <a:p>
          <a:pPr rtl="1"/>
          <a:endParaRPr lang="fa-IR" sz="1800" b="0" dirty="0"/>
        </a:p>
      </dgm:t>
    </dgm:pt>
    <dgm:pt modelId="{D72C0C93-407D-4958-B2DC-18069926F701}" type="parTrans" cxnId="{323E4FD0-39DC-437F-87C1-730EF3CF8A00}">
      <dgm:prSet/>
      <dgm:spPr/>
      <dgm:t>
        <a:bodyPr/>
        <a:lstStyle/>
        <a:p>
          <a:endParaRPr lang="en-US" sz="2400" b="0"/>
        </a:p>
      </dgm:t>
    </dgm:pt>
    <dgm:pt modelId="{86BFCA52-68E0-433D-B99C-7EAE86799831}" type="sibTrans" cxnId="{323E4FD0-39DC-437F-87C1-730EF3CF8A00}">
      <dgm:prSet/>
      <dgm:spPr/>
      <dgm:t>
        <a:bodyPr/>
        <a:lstStyle/>
        <a:p>
          <a:endParaRPr lang="en-US" sz="2400" b="0"/>
        </a:p>
      </dgm:t>
    </dgm:pt>
    <dgm:pt modelId="{346EFEB9-A041-430E-B9DE-5945F70A419B}">
      <dgm:prSet custT="1"/>
      <dgm:spPr/>
      <dgm:t>
        <a:bodyPr/>
        <a:lstStyle/>
        <a:p>
          <a:pPr rtl="1"/>
          <a:endParaRPr lang="fa-IR" sz="1800" b="0" dirty="0"/>
        </a:p>
      </dgm:t>
    </dgm:pt>
    <dgm:pt modelId="{0A165F74-0BB9-4490-AD51-0F4775DE06C4}" type="parTrans" cxnId="{559CDF2F-1974-4FEF-ADD0-B068747101C9}">
      <dgm:prSet/>
      <dgm:spPr/>
      <dgm:t>
        <a:bodyPr/>
        <a:lstStyle/>
        <a:p>
          <a:endParaRPr lang="en-US" sz="2400" b="0"/>
        </a:p>
      </dgm:t>
    </dgm:pt>
    <dgm:pt modelId="{B2F5468E-DFA5-4485-96B4-558EEEA77D1D}" type="sibTrans" cxnId="{559CDF2F-1974-4FEF-ADD0-B068747101C9}">
      <dgm:prSet/>
      <dgm:spPr/>
      <dgm:t>
        <a:bodyPr/>
        <a:lstStyle/>
        <a:p>
          <a:endParaRPr lang="en-US" sz="2400" b="0"/>
        </a:p>
      </dgm:t>
    </dgm:pt>
    <dgm:pt modelId="{BC26ED17-D4AD-48E3-A022-43E534EDEEB7}">
      <dgm:prSet custT="1"/>
      <dgm:spPr/>
      <dgm:t>
        <a:bodyPr/>
        <a:lstStyle/>
        <a:p>
          <a:pPr rtl="1"/>
          <a:endParaRPr lang="fa-IR" sz="1800" b="0" dirty="0"/>
        </a:p>
      </dgm:t>
    </dgm:pt>
    <dgm:pt modelId="{8EB2847C-C735-4838-8D66-9AEFC0455C92}" type="parTrans" cxnId="{0292A7BD-EFD1-4A41-BC54-23971C051399}">
      <dgm:prSet/>
      <dgm:spPr/>
      <dgm:t>
        <a:bodyPr/>
        <a:lstStyle/>
        <a:p>
          <a:endParaRPr lang="en-US" sz="2400" b="0"/>
        </a:p>
      </dgm:t>
    </dgm:pt>
    <dgm:pt modelId="{2909ADD8-57DC-4805-A83F-B8C85B306965}" type="sibTrans" cxnId="{0292A7BD-EFD1-4A41-BC54-23971C051399}">
      <dgm:prSet/>
      <dgm:spPr/>
      <dgm:t>
        <a:bodyPr/>
        <a:lstStyle/>
        <a:p>
          <a:endParaRPr lang="en-US" sz="2400" b="0"/>
        </a:p>
      </dgm:t>
    </dgm:pt>
    <dgm:pt modelId="{B55127AC-AA39-4F64-ADB6-DDF4780E627D}" type="pres">
      <dgm:prSet presAssocID="{C5F5A71F-7938-43D2-8D62-22B227F81294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F003E8-F8EF-4D09-8DDB-1B082263FFA4}" type="pres">
      <dgm:prSet presAssocID="{ED1624E8-6E55-48E3-8762-573AB09961C4}" presName="linNode" presStyleCnt="0"/>
      <dgm:spPr/>
    </dgm:pt>
    <dgm:pt modelId="{59AD8574-636B-486C-AB9E-26D2B6141B4F}" type="pres">
      <dgm:prSet presAssocID="{ED1624E8-6E55-48E3-8762-573AB09961C4}" presName="parentText" presStyleLbl="node1" presStyleIdx="0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C30E8D-1545-4704-93F8-F768D73BEE3C}" type="pres">
      <dgm:prSet presAssocID="{ED1624E8-6E55-48E3-8762-573AB09961C4}" presName="descendantText" presStyleLbl="alignAccFollow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2EC81E-51EB-4731-BFC8-7E48298229D9}" type="pres">
      <dgm:prSet presAssocID="{04E3B628-B10F-4B2E-867B-9E7B97A350F8}" presName="sp" presStyleCnt="0"/>
      <dgm:spPr/>
    </dgm:pt>
    <dgm:pt modelId="{7D4770C5-0CC3-4CE5-98C3-894A030D4794}" type="pres">
      <dgm:prSet presAssocID="{20A235CD-D2A4-4C0E-A89D-5C3DCA5A791F}" presName="linNode" presStyleCnt="0"/>
      <dgm:spPr/>
    </dgm:pt>
    <dgm:pt modelId="{C3EEF130-5D87-4A8D-B1BD-58D379FCE1E0}" type="pres">
      <dgm:prSet presAssocID="{20A235CD-D2A4-4C0E-A89D-5C3DCA5A791F}" presName="parentText" presStyleLbl="node1" presStyleIdx="1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C7EAB-1E46-4CDC-8EEF-441BFD57E3DF}" type="pres">
      <dgm:prSet presAssocID="{20A235CD-D2A4-4C0E-A89D-5C3DCA5A791F}" presName="descendantText" presStyleLbl="alignAccFollow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C1C698-F14B-406E-B642-9442FA811D9B}" type="pres">
      <dgm:prSet presAssocID="{0F05C82B-508A-4035-B743-E89C44F4683D}" presName="sp" presStyleCnt="0"/>
      <dgm:spPr/>
    </dgm:pt>
    <dgm:pt modelId="{DAE9B8B2-72F2-45BC-97C6-62733C96BEF1}" type="pres">
      <dgm:prSet presAssocID="{21E414AB-BCB8-436C-AC3F-AAB0AA5504A8}" presName="linNode" presStyleCnt="0"/>
      <dgm:spPr/>
    </dgm:pt>
    <dgm:pt modelId="{C2D44E4E-5D17-438C-86C1-2DCA22ADE7B4}" type="pres">
      <dgm:prSet presAssocID="{21E414AB-BCB8-436C-AC3F-AAB0AA5504A8}" presName="parentText" presStyleLbl="node1" presStyleIdx="2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C42BA1-13AF-4B6F-B65A-5BBB6916A6D6}" type="pres">
      <dgm:prSet presAssocID="{21E414AB-BCB8-436C-AC3F-AAB0AA5504A8}" presName="descendantText" presStyleLbl="alignAccFollow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670656-54D1-4C4A-8D66-6DEE73921135}" type="pres">
      <dgm:prSet presAssocID="{8A90F320-9C14-448D-95E6-B8BBE631C7A1}" presName="sp" presStyleCnt="0"/>
      <dgm:spPr/>
    </dgm:pt>
    <dgm:pt modelId="{36340175-1F99-4473-B1CD-9252B458FA6D}" type="pres">
      <dgm:prSet presAssocID="{D2049354-FEB2-4822-B8FF-3B232485A7F8}" presName="linNode" presStyleCnt="0"/>
      <dgm:spPr/>
    </dgm:pt>
    <dgm:pt modelId="{7BD941A6-FA5F-4F11-B49B-AA575724A4B3}" type="pres">
      <dgm:prSet presAssocID="{D2049354-FEB2-4822-B8FF-3B232485A7F8}" presName="parentText" presStyleLbl="node1" presStyleIdx="3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D043B7-36F0-45E8-87F6-79FC105C6271}" type="pres">
      <dgm:prSet presAssocID="{D2049354-FEB2-4822-B8FF-3B232485A7F8}" presName="descendantText" presStyleLbl="alignAccFollow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15247-CF33-45CF-8A1F-5D9F9B5A543C}" type="pres">
      <dgm:prSet presAssocID="{485D9BE3-3EA8-4AF8-AD77-75B78E7B9755}" presName="sp" presStyleCnt="0"/>
      <dgm:spPr/>
    </dgm:pt>
    <dgm:pt modelId="{243D7A82-E65B-4E7D-8EB2-B4F70DC1C85E}" type="pres">
      <dgm:prSet presAssocID="{8A6C01BA-79A6-471E-BF7B-91E5A2CAF9AC}" presName="linNode" presStyleCnt="0"/>
      <dgm:spPr/>
    </dgm:pt>
    <dgm:pt modelId="{E007879E-450B-475D-B6B0-F357D3061D79}" type="pres">
      <dgm:prSet presAssocID="{8A6C01BA-79A6-471E-BF7B-91E5A2CAF9AC}" presName="parentText" presStyleLbl="node1" presStyleIdx="4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33C94B-A285-45BE-9F80-E07448538CED}" type="pres">
      <dgm:prSet presAssocID="{8A6C01BA-79A6-471E-BF7B-91E5A2CAF9AC}" presName="descendantText" presStyleLbl="alignAccFollow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99D05-302F-4605-9E44-CD09BB170E9D}" type="pres">
      <dgm:prSet presAssocID="{A9FB3DDA-972E-43EC-9585-0E1CDD6C83C3}" presName="sp" presStyleCnt="0"/>
      <dgm:spPr/>
    </dgm:pt>
    <dgm:pt modelId="{D9198B9C-4B7A-43B6-8B39-181F814381D5}" type="pres">
      <dgm:prSet presAssocID="{8E1A4992-67D9-4428-92E5-EF4CC69B03DA}" presName="linNode" presStyleCnt="0"/>
      <dgm:spPr/>
    </dgm:pt>
    <dgm:pt modelId="{07FEB04B-080B-436F-95E3-26EA080769DD}" type="pres">
      <dgm:prSet presAssocID="{8E1A4992-67D9-4428-92E5-EF4CC69B03DA}" presName="parentText" presStyleLbl="node1" presStyleIdx="5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D213F-222F-49E0-AAC1-970070C997B4}" type="pres">
      <dgm:prSet presAssocID="{8E1A4992-67D9-4428-92E5-EF4CC69B03DA}" presName="descendantText" presStyleLbl="alignAccFollow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503582-7898-43B2-894B-B27909F3D2B1}" type="pres">
      <dgm:prSet presAssocID="{F0F6DF49-3FA0-4102-A2FB-F4907796CD0F}" presName="sp" presStyleCnt="0"/>
      <dgm:spPr/>
    </dgm:pt>
    <dgm:pt modelId="{997CD49E-0BAA-4FB3-9007-9104B4B4A6F4}" type="pres">
      <dgm:prSet presAssocID="{A50C049C-2F22-4739-9EDA-BD1A6D945AA4}" presName="linNode" presStyleCnt="0"/>
      <dgm:spPr/>
    </dgm:pt>
    <dgm:pt modelId="{2E8DCF3B-BF77-46B9-A735-7EDA515DB74D}" type="pres">
      <dgm:prSet presAssocID="{A50C049C-2F22-4739-9EDA-BD1A6D945AA4}" presName="parentText" presStyleLbl="node1" presStyleIdx="6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11889-B961-442F-BF71-8AE083E43FF2}" type="pres">
      <dgm:prSet presAssocID="{A50C049C-2F22-4739-9EDA-BD1A6D945AA4}" presName="descendantText" presStyleLbl="alignAccFollow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86230-BA12-4A24-9F81-E885E1BB170E}" type="pres">
      <dgm:prSet presAssocID="{D6CCB8FA-CA6E-4D1A-A5A7-D77F4348C98E}" presName="sp" presStyleCnt="0"/>
      <dgm:spPr/>
    </dgm:pt>
    <dgm:pt modelId="{EDFEB35B-9B12-4CE4-A12A-BFD5A703C3C1}" type="pres">
      <dgm:prSet presAssocID="{16B40174-900F-40AF-8563-D3DF0EC9575C}" presName="linNode" presStyleCnt="0"/>
      <dgm:spPr/>
    </dgm:pt>
    <dgm:pt modelId="{37396E65-01C9-4142-B0F6-637CCE755DE7}" type="pres">
      <dgm:prSet presAssocID="{16B40174-900F-40AF-8563-D3DF0EC9575C}" presName="parentText" presStyleLbl="node1" presStyleIdx="7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2C0AD-FC3F-4C9D-AFCE-FAEAD3EB412F}" type="pres">
      <dgm:prSet presAssocID="{16B40174-900F-40AF-8563-D3DF0EC9575C}" presName="descendantText" presStyleLbl="alignAccFollow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D9006-5D21-4DF3-BC9B-8C576ABD1569}" type="pres">
      <dgm:prSet presAssocID="{289D8015-9875-4C23-B10B-21B3B72CA412}" presName="sp" presStyleCnt="0"/>
      <dgm:spPr/>
    </dgm:pt>
    <dgm:pt modelId="{63D6E0BD-8238-4588-BA32-76FD215C01EB}" type="pres">
      <dgm:prSet presAssocID="{12F4E084-6630-4E61-9985-6564DF77EA8A}" presName="linNode" presStyleCnt="0"/>
      <dgm:spPr/>
    </dgm:pt>
    <dgm:pt modelId="{AC28440C-C1DC-4932-B578-B8C6591E61E8}" type="pres">
      <dgm:prSet presAssocID="{12F4E084-6630-4E61-9985-6564DF77EA8A}" presName="parentText" presStyleLbl="node1" presStyleIdx="8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B9E243-0582-45D5-BCB6-738D0127CBFC}" type="pres">
      <dgm:prSet presAssocID="{12F4E084-6630-4E61-9985-6564DF77EA8A}" presName="descendantText" presStyleLbl="alignAccFollow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0355B9-2622-4661-AE36-8947694DE05C}" type="pres">
      <dgm:prSet presAssocID="{A57B8AF9-E400-4B78-B931-44D16331A71A}" presName="sp" presStyleCnt="0"/>
      <dgm:spPr/>
    </dgm:pt>
    <dgm:pt modelId="{522413BE-462C-41CE-8DED-00F2B1F26DD5}" type="pres">
      <dgm:prSet presAssocID="{1C38DE9E-0736-41D1-9317-6B00A32C41C0}" presName="linNode" presStyleCnt="0"/>
      <dgm:spPr/>
    </dgm:pt>
    <dgm:pt modelId="{0E3AC856-09D1-44CD-B657-AF65291DAAD9}" type="pres">
      <dgm:prSet presAssocID="{1C38DE9E-0736-41D1-9317-6B00A32C41C0}" presName="parentText" presStyleLbl="node1" presStyleIdx="9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6994B-FB59-4E16-AA1C-0C0F3A3C50B3}" type="pres">
      <dgm:prSet presAssocID="{1C38DE9E-0736-41D1-9317-6B00A32C41C0}" presName="descendantText" presStyleLbl="alignAccFollow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B2EDC-52BF-4C52-B0F5-5C0203600794}" type="pres">
      <dgm:prSet presAssocID="{5AE3494E-76EB-4A01-BC66-04F1BCFBF142}" presName="sp" presStyleCnt="0"/>
      <dgm:spPr/>
    </dgm:pt>
    <dgm:pt modelId="{60BE6762-F6C0-47C2-9A3D-C37F0A5F604C}" type="pres">
      <dgm:prSet presAssocID="{C88F76DF-E288-4807-A943-590EC886A91A}" presName="linNode" presStyleCnt="0"/>
      <dgm:spPr/>
    </dgm:pt>
    <dgm:pt modelId="{B5017DA3-68DA-4E4E-AD3F-66BF05A8E294}" type="pres">
      <dgm:prSet presAssocID="{C88F76DF-E288-4807-A943-590EC886A91A}" presName="parentText" presStyleLbl="node1" presStyleIdx="10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39B83-2E52-4FAA-8730-EBF10EF14839}" type="pres">
      <dgm:prSet presAssocID="{C88F76DF-E288-4807-A943-590EC886A91A}" presName="descendantText" presStyleLbl="alignAccFollow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A4FC41-0601-40B5-87AA-68CFCE78DFDA}" type="pres">
      <dgm:prSet presAssocID="{3E5E958B-F670-457B-B88E-134ADD65AA9D}" presName="sp" presStyleCnt="0"/>
      <dgm:spPr/>
    </dgm:pt>
    <dgm:pt modelId="{E52B07D6-F857-41B6-B187-D2F4C7E49814}" type="pres">
      <dgm:prSet presAssocID="{A8FBCA8C-A439-45BC-A39A-76BA3BE002C0}" presName="linNode" presStyleCnt="0"/>
      <dgm:spPr/>
    </dgm:pt>
    <dgm:pt modelId="{4CCAAC84-FBAE-42B7-8783-A8F060852EF5}" type="pres">
      <dgm:prSet presAssocID="{A8FBCA8C-A439-45BC-A39A-76BA3BE002C0}" presName="parentText" presStyleLbl="node1" presStyleIdx="11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7AF7C-F89A-4598-BE13-FCCCD69762AE}" type="pres">
      <dgm:prSet presAssocID="{A8FBCA8C-A439-45BC-A39A-76BA3BE002C0}" presName="descendantText" presStyleLbl="alignAccFollow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05425-E03B-4C11-84C2-A510B0B00B40}" type="pres">
      <dgm:prSet presAssocID="{2442B975-B729-4633-86F8-A768EB5D17A2}" presName="sp" presStyleCnt="0"/>
      <dgm:spPr/>
    </dgm:pt>
    <dgm:pt modelId="{063C2BE4-C4C3-498B-AEAC-53785F538F05}" type="pres">
      <dgm:prSet presAssocID="{B2C57F0C-5B5D-4D17-B8FF-78716D9312DA}" presName="linNode" presStyleCnt="0"/>
      <dgm:spPr/>
    </dgm:pt>
    <dgm:pt modelId="{A147944E-FEEF-43F5-821E-2690371B2D33}" type="pres">
      <dgm:prSet presAssocID="{B2C57F0C-5B5D-4D17-B8FF-78716D9312DA}" presName="parentText" presStyleLbl="node1" presStyleIdx="12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15CF85-CF42-4FEA-A743-EE0414057038}" type="pres">
      <dgm:prSet presAssocID="{B2C57F0C-5B5D-4D17-B8FF-78716D9312DA}" presName="descendantText" presStyleLbl="alignAccFollow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503D2F-60DF-499C-B187-DBCFA0BFA79F}" srcId="{C5F5A71F-7938-43D2-8D62-22B227F81294}" destId="{16B40174-900F-40AF-8563-D3DF0EC9575C}" srcOrd="7" destOrd="0" parTransId="{F5AB2604-61AF-4121-BD51-251BDE157209}" sibTransId="{289D8015-9875-4C23-B10B-21B3B72CA412}"/>
    <dgm:cxn modelId="{5F0F6088-C1AD-4ACA-BD9A-285C02220906}" type="presOf" srcId="{EEB58938-8C3C-48C0-AE00-B3894959AE81}" destId="{D12D213F-222F-49E0-AAC1-970070C997B4}" srcOrd="0" destOrd="0" presId="urn:microsoft.com/office/officeart/2005/8/layout/vList5"/>
    <dgm:cxn modelId="{58DD863C-316D-47A0-BFE0-EE0A4C50C6E5}" type="presOf" srcId="{AC3813F7-77A8-42C0-B82F-29399713D28D}" destId="{C9B9E243-0582-45D5-BCB6-738D0127CBFC}" srcOrd="0" destOrd="0" presId="urn:microsoft.com/office/officeart/2005/8/layout/vList5"/>
    <dgm:cxn modelId="{6446D896-9CE6-43BD-B430-36427F79F1F5}" type="presOf" srcId="{F69CC576-828D-4C1F-84F7-E4A185399941}" destId="{A7BC7EAB-1E46-4CDC-8EEF-441BFD57E3DF}" srcOrd="0" destOrd="0" presId="urn:microsoft.com/office/officeart/2005/8/layout/vList5"/>
    <dgm:cxn modelId="{5D86D653-F807-4622-80D5-6EA46CB04041}" type="presOf" srcId="{8E1A4992-67D9-4428-92E5-EF4CC69B03DA}" destId="{07FEB04B-080B-436F-95E3-26EA080769DD}" srcOrd="0" destOrd="0" presId="urn:microsoft.com/office/officeart/2005/8/layout/vList5"/>
    <dgm:cxn modelId="{D1B8A0D0-B3B0-4372-A613-C23260027F38}" type="presOf" srcId="{21E414AB-BCB8-436C-AC3F-AAB0AA5504A8}" destId="{C2D44E4E-5D17-438C-86C1-2DCA22ADE7B4}" srcOrd="0" destOrd="0" presId="urn:microsoft.com/office/officeart/2005/8/layout/vList5"/>
    <dgm:cxn modelId="{9B5235F7-06BB-4AF8-85BE-4B79DCBDDE1C}" srcId="{B2C57F0C-5B5D-4D17-B8FF-78716D9312DA}" destId="{7BF3700D-40F7-4C93-84C5-C25B6F46F3AE}" srcOrd="0" destOrd="0" parTransId="{EE8C0609-5CDF-4F95-BA73-70DB759831FF}" sibTransId="{D09D608B-1037-4A98-A996-88C890009698}"/>
    <dgm:cxn modelId="{559CDF2F-1974-4FEF-ADD0-B068747101C9}" srcId="{21E414AB-BCB8-436C-AC3F-AAB0AA5504A8}" destId="{346EFEB9-A041-430E-B9DE-5945F70A419B}" srcOrd="0" destOrd="0" parTransId="{0A165F74-0BB9-4490-AD51-0F4775DE06C4}" sibTransId="{B2F5468E-DFA5-4485-96B4-558EEEA77D1D}"/>
    <dgm:cxn modelId="{2FF017A5-4253-4D4F-A424-649FADA6FD4F}" type="presOf" srcId="{346EFEB9-A041-430E-B9DE-5945F70A419B}" destId="{4EC42BA1-13AF-4B6F-B65A-5BBB6916A6D6}" srcOrd="0" destOrd="0" presId="urn:microsoft.com/office/officeart/2005/8/layout/vList5"/>
    <dgm:cxn modelId="{CE32CBB8-4906-4C17-808E-38D6C0B5385E}" srcId="{C5F5A71F-7938-43D2-8D62-22B227F81294}" destId="{8E1A4992-67D9-4428-92E5-EF4CC69B03DA}" srcOrd="5" destOrd="0" parTransId="{63F88E1C-37BC-48A1-B02D-7240C0B9E5C3}" sibTransId="{F0F6DF49-3FA0-4102-A2FB-F4907796CD0F}"/>
    <dgm:cxn modelId="{CB054515-7A93-4359-9A0F-EE9A7AD1E79F}" type="presOf" srcId="{A8FBCA8C-A439-45BC-A39A-76BA3BE002C0}" destId="{4CCAAC84-FBAE-42B7-8783-A8F060852EF5}" srcOrd="0" destOrd="0" presId="urn:microsoft.com/office/officeart/2005/8/layout/vList5"/>
    <dgm:cxn modelId="{90A8AC90-D82D-486F-8F8D-6C8DFD699C9B}" srcId="{16B40174-900F-40AF-8563-D3DF0EC9575C}" destId="{701A5475-EC6B-4315-AB7C-5AE08A542267}" srcOrd="0" destOrd="0" parTransId="{1DAD1107-47A1-42CE-A965-04C77EE84D6D}" sibTransId="{DE295386-285A-48C3-B4A2-E34DDFA936AB}"/>
    <dgm:cxn modelId="{9BD3F101-F437-40FF-8AA3-691946AE5D4D}" type="presOf" srcId="{16B40174-900F-40AF-8563-D3DF0EC9575C}" destId="{37396E65-01C9-4142-B0F6-637CCE755DE7}" srcOrd="0" destOrd="0" presId="urn:microsoft.com/office/officeart/2005/8/layout/vList5"/>
    <dgm:cxn modelId="{DC8A1DC5-B700-49EA-8806-E45E797C36CF}" srcId="{1C38DE9E-0736-41D1-9317-6B00A32C41C0}" destId="{60F5F66B-3316-43D8-BED8-25B77D5A6AC7}" srcOrd="0" destOrd="0" parTransId="{29FBAEEC-7C75-4AC2-90A0-7D30B435A510}" sibTransId="{8810E932-9E12-484C-BB7C-BD5B90A43BE3}"/>
    <dgm:cxn modelId="{2B3CE77E-C96C-46BB-929F-52F934997349}" srcId="{12F4E084-6630-4E61-9985-6564DF77EA8A}" destId="{AC3813F7-77A8-42C0-B82F-29399713D28D}" srcOrd="0" destOrd="0" parTransId="{0849FC14-A03B-4865-A034-1D1F5C4397B5}" sibTransId="{5B139574-6185-4714-9E38-FC69AB3596A7}"/>
    <dgm:cxn modelId="{00A7E2B6-D5FA-4112-9350-617796E776D7}" srcId="{C5F5A71F-7938-43D2-8D62-22B227F81294}" destId="{20A235CD-D2A4-4C0E-A89D-5C3DCA5A791F}" srcOrd="1" destOrd="0" parTransId="{767CAB45-97D3-4E3A-A6D8-F3AB213FDA6D}" sibTransId="{0F05C82B-508A-4035-B743-E89C44F4683D}"/>
    <dgm:cxn modelId="{6FF03380-AB49-43E3-ABEF-AC10BFA7D411}" type="presOf" srcId="{7CC58071-AACB-4C52-B68C-0A5553652BDC}" destId="{2C839B83-2E52-4FAA-8730-EBF10EF14839}" srcOrd="0" destOrd="0" presId="urn:microsoft.com/office/officeart/2005/8/layout/vList5"/>
    <dgm:cxn modelId="{0D33F589-D2A6-4AA8-AD37-01D21C0DC7B2}" type="presOf" srcId="{2451B1AC-2F76-41C9-B6C0-B0362A2D40D1}" destId="{B0E7AF7C-F89A-4598-BE13-FCCCD69762AE}" srcOrd="0" destOrd="0" presId="urn:microsoft.com/office/officeart/2005/8/layout/vList5"/>
    <dgm:cxn modelId="{D9C303C1-0F88-4E37-8FB6-38D2F1DF7A8D}" srcId="{C5F5A71F-7938-43D2-8D62-22B227F81294}" destId="{1C38DE9E-0736-41D1-9317-6B00A32C41C0}" srcOrd="9" destOrd="0" parTransId="{58573EED-D16C-451A-8773-1433A8CA7186}" sibTransId="{5AE3494E-76EB-4A01-BC66-04F1BCFBF142}"/>
    <dgm:cxn modelId="{3D211699-9E38-4FA1-8D39-9440F88C295D}" type="presOf" srcId="{D2049354-FEB2-4822-B8FF-3B232485A7F8}" destId="{7BD941A6-FA5F-4F11-B49B-AA575724A4B3}" srcOrd="0" destOrd="0" presId="urn:microsoft.com/office/officeart/2005/8/layout/vList5"/>
    <dgm:cxn modelId="{AC0DD866-5B99-4A58-8169-68E75519CF9E}" type="presOf" srcId="{C5F5A71F-7938-43D2-8D62-22B227F81294}" destId="{B55127AC-AA39-4F64-ADB6-DDF4780E627D}" srcOrd="0" destOrd="0" presId="urn:microsoft.com/office/officeart/2005/8/layout/vList5"/>
    <dgm:cxn modelId="{3C6CFF20-2D84-45BB-BEB3-3F06F65C23FB}" srcId="{C5F5A71F-7938-43D2-8D62-22B227F81294}" destId="{A50C049C-2F22-4739-9EDA-BD1A6D945AA4}" srcOrd="6" destOrd="0" parTransId="{F6A1C7ED-971A-41CF-84FC-4E2DFCE1AE0F}" sibTransId="{D6CCB8FA-CA6E-4D1A-A5A7-D77F4348C98E}"/>
    <dgm:cxn modelId="{2681EE21-E59E-4BFC-8E51-E8F71BA5F008}" type="presOf" srcId="{DB116910-E820-4040-BA53-F75069A2AA3A}" destId="{AEC30E8D-1545-4704-93F8-F768D73BEE3C}" srcOrd="0" destOrd="0" presId="urn:microsoft.com/office/officeart/2005/8/layout/vList5"/>
    <dgm:cxn modelId="{64C39655-AEFD-4FCE-B5A6-B1805F94445E}" type="presOf" srcId="{9B4DBEFD-82FE-43CF-9F77-DA9206A28B77}" destId="{8E33C94B-A285-45BE-9F80-E07448538CED}" srcOrd="0" destOrd="0" presId="urn:microsoft.com/office/officeart/2005/8/layout/vList5"/>
    <dgm:cxn modelId="{A2C56D2E-05D4-4EDD-9244-0EDE8D353F87}" srcId="{A50C049C-2F22-4739-9EDA-BD1A6D945AA4}" destId="{A4C98D42-941E-4F55-AD84-2B0EC50B6699}" srcOrd="0" destOrd="0" parTransId="{E7285BAE-C7C7-4456-B57A-02716E4ECB56}" sibTransId="{B8C1FFA4-FAA6-4435-8437-511E8BA42641}"/>
    <dgm:cxn modelId="{343BF7BD-1DE4-46A9-AF7B-01319D7483B4}" srcId="{C5F5A71F-7938-43D2-8D62-22B227F81294}" destId="{8A6C01BA-79A6-471E-BF7B-91E5A2CAF9AC}" srcOrd="4" destOrd="0" parTransId="{98123B50-B715-4B36-A234-C9BF705583C4}" sibTransId="{A9FB3DDA-972E-43EC-9585-0E1CDD6C83C3}"/>
    <dgm:cxn modelId="{1A951B61-89D1-4D48-BE07-08F94E2E69F7}" srcId="{C5F5A71F-7938-43D2-8D62-22B227F81294}" destId="{21E414AB-BCB8-436C-AC3F-AAB0AA5504A8}" srcOrd="2" destOrd="0" parTransId="{32682D53-B97E-468C-82B0-98508DBF9AFB}" sibTransId="{8A90F320-9C14-448D-95E6-B8BBE631C7A1}"/>
    <dgm:cxn modelId="{8212B9EC-6B5E-413E-A4C0-88C3C82DECD8}" srcId="{C5F5A71F-7938-43D2-8D62-22B227F81294}" destId="{12F4E084-6630-4E61-9985-6564DF77EA8A}" srcOrd="8" destOrd="0" parTransId="{3A89EB59-5A5A-457F-8E17-F411DA193B71}" sibTransId="{A57B8AF9-E400-4B78-B931-44D16331A71A}"/>
    <dgm:cxn modelId="{39D7EE39-448F-4578-BFB3-5CD4FFACE134}" type="presOf" srcId="{1C38DE9E-0736-41D1-9317-6B00A32C41C0}" destId="{0E3AC856-09D1-44CD-B657-AF65291DAAD9}" srcOrd="0" destOrd="0" presId="urn:microsoft.com/office/officeart/2005/8/layout/vList5"/>
    <dgm:cxn modelId="{53704C4F-704A-437E-BE5D-3FB7C8F9A414}" type="presOf" srcId="{7BF3700D-40F7-4C93-84C5-C25B6F46F3AE}" destId="{B815CF85-CF42-4FEA-A743-EE0414057038}" srcOrd="0" destOrd="0" presId="urn:microsoft.com/office/officeart/2005/8/layout/vList5"/>
    <dgm:cxn modelId="{BAA64CB6-1423-4D7F-842D-205F2384C93D}" type="presOf" srcId="{A4C98D42-941E-4F55-AD84-2B0EC50B6699}" destId="{62A11889-B961-442F-BF71-8AE083E43FF2}" srcOrd="0" destOrd="0" presId="urn:microsoft.com/office/officeart/2005/8/layout/vList5"/>
    <dgm:cxn modelId="{EC9F6A86-2E27-45E5-89A5-8EADAF815B34}" srcId="{C5F5A71F-7938-43D2-8D62-22B227F81294}" destId="{D2049354-FEB2-4822-B8FF-3B232485A7F8}" srcOrd="3" destOrd="0" parTransId="{6EA4C5EA-62EB-4143-8513-434B5A48B782}" sibTransId="{485D9BE3-3EA8-4AF8-AD77-75B78E7B9755}"/>
    <dgm:cxn modelId="{53F57C5B-D846-4340-B1A9-A37E7AA94B5E}" type="presOf" srcId="{12F4E084-6630-4E61-9985-6564DF77EA8A}" destId="{AC28440C-C1DC-4932-B578-B8C6591E61E8}" srcOrd="0" destOrd="0" presId="urn:microsoft.com/office/officeart/2005/8/layout/vList5"/>
    <dgm:cxn modelId="{B68E1F18-3E5B-45F1-BEBD-0A611E904A32}" type="presOf" srcId="{B2C57F0C-5B5D-4D17-B8FF-78716D9312DA}" destId="{A147944E-FEEF-43F5-821E-2690371B2D33}" srcOrd="0" destOrd="0" presId="urn:microsoft.com/office/officeart/2005/8/layout/vList5"/>
    <dgm:cxn modelId="{2CC7C2C5-1796-4354-B5A3-EA5062A886D2}" type="presOf" srcId="{C88F76DF-E288-4807-A943-590EC886A91A}" destId="{B5017DA3-68DA-4E4E-AD3F-66BF05A8E294}" srcOrd="0" destOrd="0" presId="urn:microsoft.com/office/officeart/2005/8/layout/vList5"/>
    <dgm:cxn modelId="{6C32F339-98DD-428D-B76A-FC31F79FF73E}" type="presOf" srcId="{ED1624E8-6E55-48E3-8762-573AB09961C4}" destId="{59AD8574-636B-486C-AB9E-26D2B6141B4F}" srcOrd="0" destOrd="0" presId="urn:microsoft.com/office/officeart/2005/8/layout/vList5"/>
    <dgm:cxn modelId="{593EEAB4-FBFD-4721-8ACF-71E5DC86437E}" type="presOf" srcId="{701A5475-EC6B-4315-AB7C-5AE08A542267}" destId="{1C42C0AD-FC3F-4C9D-AFCE-FAEAD3EB412F}" srcOrd="0" destOrd="0" presId="urn:microsoft.com/office/officeart/2005/8/layout/vList5"/>
    <dgm:cxn modelId="{3FDBBFE7-8FA2-4A3E-8612-0078FDD63416}" srcId="{ED1624E8-6E55-48E3-8762-573AB09961C4}" destId="{DB116910-E820-4040-BA53-F75069A2AA3A}" srcOrd="0" destOrd="0" parTransId="{9FA55021-76F6-4096-AFC7-7677C7860495}" sibTransId="{5242E571-2CE1-428E-9D17-7D331BCCD5B8}"/>
    <dgm:cxn modelId="{71FFACEE-2FA0-4876-9495-366CB1432295}" srcId="{A8FBCA8C-A439-45BC-A39A-76BA3BE002C0}" destId="{2451B1AC-2F76-41C9-B6C0-B0362A2D40D1}" srcOrd="0" destOrd="0" parTransId="{89FE98CF-879C-4F5F-B73E-425D8434C1E6}" sibTransId="{CD8EC873-50B6-49A7-9774-92A9B738569F}"/>
    <dgm:cxn modelId="{8E43DE19-3B30-41C0-BC31-8E64FEA51421}" srcId="{C5F5A71F-7938-43D2-8D62-22B227F81294}" destId="{A8FBCA8C-A439-45BC-A39A-76BA3BE002C0}" srcOrd="11" destOrd="0" parTransId="{AC5A0006-AD5F-4C20-A341-C633F962B35C}" sibTransId="{2442B975-B729-4633-86F8-A768EB5D17A2}"/>
    <dgm:cxn modelId="{968E06DD-373C-415B-91D1-AB2BE611DBC0}" type="presOf" srcId="{BC26ED17-D4AD-48E3-A022-43E534EDEEB7}" destId="{F7D043B7-36F0-45E8-87F6-79FC105C6271}" srcOrd="0" destOrd="0" presId="urn:microsoft.com/office/officeart/2005/8/layout/vList5"/>
    <dgm:cxn modelId="{5021E902-52AD-49F9-8ECD-4EDD6C8371C0}" type="presOf" srcId="{60F5F66B-3316-43D8-BED8-25B77D5A6AC7}" destId="{CF66994B-FB59-4E16-AA1C-0C0F3A3C50B3}" srcOrd="0" destOrd="0" presId="urn:microsoft.com/office/officeart/2005/8/layout/vList5"/>
    <dgm:cxn modelId="{0B981203-ABD1-4409-8EB5-BFFADC622392}" srcId="{8E1A4992-67D9-4428-92E5-EF4CC69B03DA}" destId="{EEB58938-8C3C-48C0-AE00-B3894959AE81}" srcOrd="0" destOrd="0" parTransId="{C91BFDFA-A42D-4B4E-ACCC-DA2849559CD0}" sibTransId="{F9590566-B6F1-4C34-B7F8-ABB54696991E}"/>
    <dgm:cxn modelId="{45210B1E-3A7A-401E-9FCE-ADB679694DA4}" type="presOf" srcId="{8A6C01BA-79A6-471E-BF7B-91E5A2CAF9AC}" destId="{E007879E-450B-475D-B6B0-F357D3061D79}" srcOrd="0" destOrd="0" presId="urn:microsoft.com/office/officeart/2005/8/layout/vList5"/>
    <dgm:cxn modelId="{493D1281-3E5B-47A1-9C4F-3BBE7D9E434D}" srcId="{C5F5A71F-7938-43D2-8D62-22B227F81294}" destId="{B2C57F0C-5B5D-4D17-B8FF-78716D9312DA}" srcOrd="12" destOrd="0" parTransId="{A00BFBBD-1FC1-472F-9871-505B142668DB}" sibTransId="{18113FD5-C899-402A-A0EC-72EDC373BE90}"/>
    <dgm:cxn modelId="{63AC5962-B2FF-467D-8A47-0310FE5BDF18}" srcId="{C5F5A71F-7938-43D2-8D62-22B227F81294}" destId="{ED1624E8-6E55-48E3-8762-573AB09961C4}" srcOrd="0" destOrd="0" parTransId="{5F6F96FE-9106-491E-BB09-3E6F9D015DAC}" sibTransId="{04E3B628-B10F-4B2E-867B-9E7B97A350F8}"/>
    <dgm:cxn modelId="{B463A660-0918-41D8-884E-9EF24388FD96}" type="presOf" srcId="{20A235CD-D2A4-4C0E-A89D-5C3DCA5A791F}" destId="{C3EEF130-5D87-4A8D-B1BD-58D379FCE1E0}" srcOrd="0" destOrd="0" presId="urn:microsoft.com/office/officeart/2005/8/layout/vList5"/>
    <dgm:cxn modelId="{4B4AF576-08B8-43F6-B9AC-F3F33E7E0A68}" type="presOf" srcId="{A50C049C-2F22-4739-9EDA-BD1A6D945AA4}" destId="{2E8DCF3B-BF77-46B9-A735-7EDA515DB74D}" srcOrd="0" destOrd="0" presId="urn:microsoft.com/office/officeart/2005/8/layout/vList5"/>
    <dgm:cxn modelId="{0292A7BD-EFD1-4A41-BC54-23971C051399}" srcId="{D2049354-FEB2-4822-B8FF-3B232485A7F8}" destId="{BC26ED17-D4AD-48E3-A022-43E534EDEEB7}" srcOrd="0" destOrd="0" parTransId="{8EB2847C-C735-4838-8D66-9AEFC0455C92}" sibTransId="{2909ADD8-57DC-4805-A83F-B8C85B306965}"/>
    <dgm:cxn modelId="{3942B826-E76E-4614-A05A-9FD82E677446}" srcId="{C5F5A71F-7938-43D2-8D62-22B227F81294}" destId="{C88F76DF-E288-4807-A943-590EC886A91A}" srcOrd="10" destOrd="0" parTransId="{B2DC177A-E051-436F-9FAD-D7A12AB71C4F}" sibTransId="{3E5E958B-F670-457B-B88E-134ADD65AA9D}"/>
    <dgm:cxn modelId="{48C23D2F-6BED-43BA-8EB1-7C35E36064B9}" srcId="{C88F76DF-E288-4807-A943-590EC886A91A}" destId="{7CC58071-AACB-4C52-B68C-0A5553652BDC}" srcOrd="0" destOrd="0" parTransId="{5A8D9C13-D96B-4C39-9C17-A485674087F8}" sibTransId="{65DEBD7F-B573-4930-9FC9-CF92D73062DF}"/>
    <dgm:cxn modelId="{323E4FD0-39DC-437F-87C1-730EF3CF8A00}" srcId="{20A235CD-D2A4-4C0E-A89D-5C3DCA5A791F}" destId="{F69CC576-828D-4C1F-84F7-E4A185399941}" srcOrd="0" destOrd="0" parTransId="{D72C0C93-407D-4958-B2DC-18069926F701}" sibTransId="{86BFCA52-68E0-433D-B99C-7EAE86799831}"/>
    <dgm:cxn modelId="{C3DFE980-EE9F-424C-BA70-6340070D4A24}" srcId="{8A6C01BA-79A6-471E-BF7B-91E5A2CAF9AC}" destId="{9B4DBEFD-82FE-43CF-9F77-DA9206A28B77}" srcOrd="0" destOrd="0" parTransId="{881465E4-1FDB-4E03-9E5B-1F22604593A3}" sibTransId="{49DB206A-F1C7-4787-92A0-75B43BC867EA}"/>
    <dgm:cxn modelId="{B29C768B-033F-4971-BBE7-D83F14D53BD6}" type="presParOf" srcId="{B55127AC-AA39-4F64-ADB6-DDF4780E627D}" destId="{53F003E8-F8EF-4D09-8DDB-1B082263FFA4}" srcOrd="0" destOrd="0" presId="urn:microsoft.com/office/officeart/2005/8/layout/vList5"/>
    <dgm:cxn modelId="{FC94BF56-EDAE-4397-9AD6-FB8E6E82FB34}" type="presParOf" srcId="{53F003E8-F8EF-4D09-8DDB-1B082263FFA4}" destId="{59AD8574-636B-486C-AB9E-26D2B6141B4F}" srcOrd="0" destOrd="0" presId="urn:microsoft.com/office/officeart/2005/8/layout/vList5"/>
    <dgm:cxn modelId="{955D9485-0C86-4771-83E0-0BD9ACCC4234}" type="presParOf" srcId="{53F003E8-F8EF-4D09-8DDB-1B082263FFA4}" destId="{AEC30E8D-1545-4704-93F8-F768D73BEE3C}" srcOrd="1" destOrd="0" presId="urn:microsoft.com/office/officeart/2005/8/layout/vList5"/>
    <dgm:cxn modelId="{C26A9FCB-74FE-4D2F-AFC0-29AF9CC888B6}" type="presParOf" srcId="{B55127AC-AA39-4F64-ADB6-DDF4780E627D}" destId="{CA2EC81E-51EB-4731-BFC8-7E48298229D9}" srcOrd="1" destOrd="0" presId="urn:microsoft.com/office/officeart/2005/8/layout/vList5"/>
    <dgm:cxn modelId="{5059546C-EA7A-4FA7-9CF6-9AD3CAF387C8}" type="presParOf" srcId="{B55127AC-AA39-4F64-ADB6-DDF4780E627D}" destId="{7D4770C5-0CC3-4CE5-98C3-894A030D4794}" srcOrd="2" destOrd="0" presId="urn:microsoft.com/office/officeart/2005/8/layout/vList5"/>
    <dgm:cxn modelId="{F0634B2F-6EBB-4636-A715-6B2EFF32A19E}" type="presParOf" srcId="{7D4770C5-0CC3-4CE5-98C3-894A030D4794}" destId="{C3EEF130-5D87-4A8D-B1BD-58D379FCE1E0}" srcOrd="0" destOrd="0" presId="urn:microsoft.com/office/officeart/2005/8/layout/vList5"/>
    <dgm:cxn modelId="{BE731C76-F220-4A0B-BDBF-35B4E698DFC0}" type="presParOf" srcId="{7D4770C5-0CC3-4CE5-98C3-894A030D4794}" destId="{A7BC7EAB-1E46-4CDC-8EEF-441BFD57E3DF}" srcOrd="1" destOrd="0" presId="urn:microsoft.com/office/officeart/2005/8/layout/vList5"/>
    <dgm:cxn modelId="{A8B2F72F-7442-4215-944F-103A8B3B68D0}" type="presParOf" srcId="{B55127AC-AA39-4F64-ADB6-DDF4780E627D}" destId="{65C1C698-F14B-406E-B642-9442FA811D9B}" srcOrd="3" destOrd="0" presId="urn:microsoft.com/office/officeart/2005/8/layout/vList5"/>
    <dgm:cxn modelId="{AE39CAFB-2C0B-4422-B772-9771824C4B26}" type="presParOf" srcId="{B55127AC-AA39-4F64-ADB6-DDF4780E627D}" destId="{DAE9B8B2-72F2-45BC-97C6-62733C96BEF1}" srcOrd="4" destOrd="0" presId="urn:microsoft.com/office/officeart/2005/8/layout/vList5"/>
    <dgm:cxn modelId="{BFA5C235-1ACF-4E07-8EFE-6C7A8415C832}" type="presParOf" srcId="{DAE9B8B2-72F2-45BC-97C6-62733C96BEF1}" destId="{C2D44E4E-5D17-438C-86C1-2DCA22ADE7B4}" srcOrd="0" destOrd="0" presId="urn:microsoft.com/office/officeart/2005/8/layout/vList5"/>
    <dgm:cxn modelId="{3A636C6B-5FC7-4A4B-856E-1281FA436603}" type="presParOf" srcId="{DAE9B8B2-72F2-45BC-97C6-62733C96BEF1}" destId="{4EC42BA1-13AF-4B6F-B65A-5BBB6916A6D6}" srcOrd="1" destOrd="0" presId="urn:microsoft.com/office/officeart/2005/8/layout/vList5"/>
    <dgm:cxn modelId="{1488553E-9006-4B53-9548-7925911739A4}" type="presParOf" srcId="{B55127AC-AA39-4F64-ADB6-DDF4780E627D}" destId="{9B670656-54D1-4C4A-8D66-6DEE73921135}" srcOrd="5" destOrd="0" presId="urn:microsoft.com/office/officeart/2005/8/layout/vList5"/>
    <dgm:cxn modelId="{0D632034-5AA9-4835-9488-EE0BAAC5B9F2}" type="presParOf" srcId="{B55127AC-AA39-4F64-ADB6-DDF4780E627D}" destId="{36340175-1F99-4473-B1CD-9252B458FA6D}" srcOrd="6" destOrd="0" presId="urn:microsoft.com/office/officeart/2005/8/layout/vList5"/>
    <dgm:cxn modelId="{1627B72F-A653-4635-B389-7893E1390ED4}" type="presParOf" srcId="{36340175-1F99-4473-B1CD-9252B458FA6D}" destId="{7BD941A6-FA5F-4F11-B49B-AA575724A4B3}" srcOrd="0" destOrd="0" presId="urn:microsoft.com/office/officeart/2005/8/layout/vList5"/>
    <dgm:cxn modelId="{E654943D-686E-41C5-875E-4732EEBB7B92}" type="presParOf" srcId="{36340175-1F99-4473-B1CD-9252B458FA6D}" destId="{F7D043B7-36F0-45E8-87F6-79FC105C6271}" srcOrd="1" destOrd="0" presId="urn:microsoft.com/office/officeart/2005/8/layout/vList5"/>
    <dgm:cxn modelId="{6AD7348E-B15F-4FB9-8B31-ECD53D5DFCAF}" type="presParOf" srcId="{B55127AC-AA39-4F64-ADB6-DDF4780E627D}" destId="{62515247-CF33-45CF-8A1F-5D9F9B5A543C}" srcOrd="7" destOrd="0" presId="urn:microsoft.com/office/officeart/2005/8/layout/vList5"/>
    <dgm:cxn modelId="{55DBB367-5FC5-4971-8E71-EC4347BDACE2}" type="presParOf" srcId="{B55127AC-AA39-4F64-ADB6-DDF4780E627D}" destId="{243D7A82-E65B-4E7D-8EB2-B4F70DC1C85E}" srcOrd="8" destOrd="0" presId="urn:microsoft.com/office/officeart/2005/8/layout/vList5"/>
    <dgm:cxn modelId="{86962ECF-3B4E-4D68-9F6B-8D016D6665DB}" type="presParOf" srcId="{243D7A82-E65B-4E7D-8EB2-B4F70DC1C85E}" destId="{E007879E-450B-475D-B6B0-F357D3061D79}" srcOrd="0" destOrd="0" presId="urn:microsoft.com/office/officeart/2005/8/layout/vList5"/>
    <dgm:cxn modelId="{8FA863C4-025C-4CF7-A72C-64D3874B9007}" type="presParOf" srcId="{243D7A82-E65B-4E7D-8EB2-B4F70DC1C85E}" destId="{8E33C94B-A285-45BE-9F80-E07448538CED}" srcOrd="1" destOrd="0" presId="urn:microsoft.com/office/officeart/2005/8/layout/vList5"/>
    <dgm:cxn modelId="{D5524001-6353-4494-8EE0-B22151BCFBED}" type="presParOf" srcId="{B55127AC-AA39-4F64-ADB6-DDF4780E627D}" destId="{88A99D05-302F-4605-9E44-CD09BB170E9D}" srcOrd="9" destOrd="0" presId="urn:microsoft.com/office/officeart/2005/8/layout/vList5"/>
    <dgm:cxn modelId="{E21FFFC9-F640-4ACB-92DA-17064D22EF43}" type="presParOf" srcId="{B55127AC-AA39-4F64-ADB6-DDF4780E627D}" destId="{D9198B9C-4B7A-43B6-8B39-181F814381D5}" srcOrd="10" destOrd="0" presId="urn:microsoft.com/office/officeart/2005/8/layout/vList5"/>
    <dgm:cxn modelId="{49B68DBF-904A-4C98-B5FA-19A3B020F116}" type="presParOf" srcId="{D9198B9C-4B7A-43B6-8B39-181F814381D5}" destId="{07FEB04B-080B-436F-95E3-26EA080769DD}" srcOrd="0" destOrd="0" presId="urn:microsoft.com/office/officeart/2005/8/layout/vList5"/>
    <dgm:cxn modelId="{31E986EE-DA72-4777-A036-05D78FAE4200}" type="presParOf" srcId="{D9198B9C-4B7A-43B6-8B39-181F814381D5}" destId="{D12D213F-222F-49E0-AAC1-970070C997B4}" srcOrd="1" destOrd="0" presId="urn:microsoft.com/office/officeart/2005/8/layout/vList5"/>
    <dgm:cxn modelId="{DF5476BC-D0DB-490F-8478-93D5DC109F2E}" type="presParOf" srcId="{B55127AC-AA39-4F64-ADB6-DDF4780E627D}" destId="{53503582-7898-43B2-894B-B27909F3D2B1}" srcOrd="11" destOrd="0" presId="urn:microsoft.com/office/officeart/2005/8/layout/vList5"/>
    <dgm:cxn modelId="{42FD1CBE-E3D7-4101-871F-82799300AA53}" type="presParOf" srcId="{B55127AC-AA39-4F64-ADB6-DDF4780E627D}" destId="{997CD49E-0BAA-4FB3-9007-9104B4B4A6F4}" srcOrd="12" destOrd="0" presId="urn:microsoft.com/office/officeart/2005/8/layout/vList5"/>
    <dgm:cxn modelId="{770D0E3F-53B8-4BC8-B8A8-D532C2430FD7}" type="presParOf" srcId="{997CD49E-0BAA-4FB3-9007-9104B4B4A6F4}" destId="{2E8DCF3B-BF77-46B9-A735-7EDA515DB74D}" srcOrd="0" destOrd="0" presId="urn:microsoft.com/office/officeart/2005/8/layout/vList5"/>
    <dgm:cxn modelId="{9A75C806-EFEC-44A6-A5CB-162486C81D17}" type="presParOf" srcId="{997CD49E-0BAA-4FB3-9007-9104B4B4A6F4}" destId="{62A11889-B961-442F-BF71-8AE083E43FF2}" srcOrd="1" destOrd="0" presId="urn:microsoft.com/office/officeart/2005/8/layout/vList5"/>
    <dgm:cxn modelId="{F4E7E8AB-CC3D-4F7D-8208-DAE81EFECB16}" type="presParOf" srcId="{B55127AC-AA39-4F64-ADB6-DDF4780E627D}" destId="{E6F86230-BA12-4A24-9F81-E885E1BB170E}" srcOrd="13" destOrd="0" presId="urn:microsoft.com/office/officeart/2005/8/layout/vList5"/>
    <dgm:cxn modelId="{40D71C24-657E-410B-85DC-81F261B1C967}" type="presParOf" srcId="{B55127AC-AA39-4F64-ADB6-DDF4780E627D}" destId="{EDFEB35B-9B12-4CE4-A12A-BFD5A703C3C1}" srcOrd="14" destOrd="0" presId="urn:microsoft.com/office/officeart/2005/8/layout/vList5"/>
    <dgm:cxn modelId="{2397649E-F6F6-4821-B03C-3C2183B25026}" type="presParOf" srcId="{EDFEB35B-9B12-4CE4-A12A-BFD5A703C3C1}" destId="{37396E65-01C9-4142-B0F6-637CCE755DE7}" srcOrd="0" destOrd="0" presId="urn:microsoft.com/office/officeart/2005/8/layout/vList5"/>
    <dgm:cxn modelId="{6A072722-3982-4446-B70F-4A57B4B229F5}" type="presParOf" srcId="{EDFEB35B-9B12-4CE4-A12A-BFD5A703C3C1}" destId="{1C42C0AD-FC3F-4C9D-AFCE-FAEAD3EB412F}" srcOrd="1" destOrd="0" presId="urn:microsoft.com/office/officeart/2005/8/layout/vList5"/>
    <dgm:cxn modelId="{D8D2D4C5-BCD4-446D-ACDC-F8C800B05D74}" type="presParOf" srcId="{B55127AC-AA39-4F64-ADB6-DDF4780E627D}" destId="{8CAD9006-5D21-4DF3-BC9B-8C576ABD1569}" srcOrd="15" destOrd="0" presId="urn:microsoft.com/office/officeart/2005/8/layout/vList5"/>
    <dgm:cxn modelId="{77CDDE07-3D2B-4899-8439-435B86C5BDE7}" type="presParOf" srcId="{B55127AC-AA39-4F64-ADB6-DDF4780E627D}" destId="{63D6E0BD-8238-4588-BA32-76FD215C01EB}" srcOrd="16" destOrd="0" presId="urn:microsoft.com/office/officeart/2005/8/layout/vList5"/>
    <dgm:cxn modelId="{7F7448A8-3F76-459E-AD20-1AB3221BFAD0}" type="presParOf" srcId="{63D6E0BD-8238-4588-BA32-76FD215C01EB}" destId="{AC28440C-C1DC-4932-B578-B8C6591E61E8}" srcOrd="0" destOrd="0" presId="urn:microsoft.com/office/officeart/2005/8/layout/vList5"/>
    <dgm:cxn modelId="{987A1A5F-D547-4138-B64E-E028E04FAA8C}" type="presParOf" srcId="{63D6E0BD-8238-4588-BA32-76FD215C01EB}" destId="{C9B9E243-0582-45D5-BCB6-738D0127CBFC}" srcOrd="1" destOrd="0" presId="urn:microsoft.com/office/officeart/2005/8/layout/vList5"/>
    <dgm:cxn modelId="{E7A0CB23-9E91-4684-95DF-7C2E8188388F}" type="presParOf" srcId="{B55127AC-AA39-4F64-ADB6-DDF4780E627D}" destId="{1A0355B9-2622-4661-AE36-8947694DE05C}" srcOrd="17" destOrd="0" presId="urn:microsoft.com/office/officeart/2005/8/layout/vList5"/>
    <dgm:cxn modelId="{424EF82E-89DE-414D-AF34-70695A18BA52}" type="presParOf" srcId="{B55127AC-AA39-4F64-ADB6-DDF4780E627D}" destId="{522413BE-462C-41CE-8DED-00F2B1F26DD5}" srcOrd="18" destOrd="0" presId="urn:microsoft.com/office/officeart/2005/8/layout/vList5"/>
    <dgm:cxn modelId="{F6ED10A8-356D-4F8B-A5A0-A0D349DEC842}" type="presParOf" srcId="{522413BE-462C-41CE-8DED-00F2B1F26DD5}" destId="{0E3AC856-09D1-44CD-B657-AF65291DAAD9}" srcOrd="0" destOrd="0" presId="urn:microsoft.com/office/officeart/2005/8/layout/vList5"/>
    <dgm:cxn modelId="{9AC867D1-1900-4617-B8EA-AD4628115AFE}" type="presParOf" srcId="{522413BE-462C-41CE-8DED-00F2B1F26DD5}" destId="{CF66994B-FB59-4E16-AA1C-0C0F3A3C50B3}" srcOrd="1" destOrd="0" presId="urn:microsoft.com/office/officeart/2005/8/layout/vList5"/>
    <dgm:cxn modelId="{450F4ACF-FAA6-4E7F-A9A3-1C5BACE19A1A}" type="presParOf" srcId="{B55127AC-AA39-4F64-ADB6-DDF4780E627D}" destId="{71FB2EDC-52BF-4C52-B0F5-5C0203600794}" srcOrd="19" destOrd="0" presId="urn:microsoft.com/office/officeart/2005/8/layout/vList5"/>
    <dgm:cxn modelId="{482AF16A-0ED0-4E53-8EF9-0120DCB2FD46}" type="presParOf" srcId="{B55127AC-AA39-4F64-ADB6-DDF4780E627D}" destId="{60BE6762-F6C0-47C2-9A3D-C37F0A5F604C}" srcOrd="20" destOrd="0" presId="urn:microsoft.com/office/officeart/2005/8/layout/vList5"/>
    <dgm:cxn modelId="{86948216-5332-4D2C-BC5B-2C41BAB85D3F}" type="presParOf" srcId="{60BE6762-F6C0-47C2-9A3D-C37F0A5F604C}" destId="{B5017DA3-68DA-4E4E-AD3F-66BF05A8E294}" srcOrd="0" destOrd="0" presId="urn:microsoft.com/office/officeart/2005/8/layout/vList5"/>
    <dgm:cxn modelId="{C086A85D-075E-43C5-A860-3EF37B3915CF}" type="presParOf" srcId="{60BE6762-F6C0-47C2-9A3D-C37F0A5F604C}" destId="{2C839B83-2E52-4FAA-8730-EBF10EF14839}" srcOrd="1" destOrd="0" presId="urn:microsoft.com/office/officeart/2005/8/layout/vList5"/>
    <dgm:cxn modelId="{DAF9FC9C-8BF7-4FD5-9766-5CF24D279BA1}" type="presParOf" srcId="{B55127AC-AA39-4F64-ADB6-DDF4780E627D}" destId="{A4A4FC41-0601-40B5-87AA-68CFCE78DFDA}" srcOrd="21" destOrd="0" presId="urn:microsoft.com/office/officeart/2005/8/layout/vList5"/>
    <dgm:cxn modelId="{BF0B5E24-D509-47C3-80CB-512918E17373}" type="presParOf" srcId="{B55127AC-AA39-4F64-ADB6-DDF4780E627D}" destId="{E52B07D6-F857-41B6-B187-D2F4C7E49814}" srcOrd="22" destOrd="0" presId="urn:microsoft.com/office/officeart/2005/8/layout/vList5"/>
    <dgm:cxn modelId="{DE012FC0-FAFD-43AF-91E4-8882EB3E6F37}" type="presParOf" srcId="{E52B07D6-F857-41B6-B187-D2F4C7E49814}" destId="{4CCAAC84-FBAE-42B7-8783-A8F060852EF5}" srcOrd="0" destOrd="0" presId="urn:microsoft.com/office/officeart/2005/8/layout/vList5"/>
    <dgm:cxn modelId="{B1E84B3A-2883-499D-8014-F57D9B018BF9}" type="presParOf" srcId="{E52B07D6-F857-41B6-B187-D2F4C7E49814}" destId="{B0E7AF7C-F89A-4598-BE13-FCCCD69762AE}" srcOrd="1" destOrd="0" presId="urn:microsoft.com/office/officeart/2005/8/layout/vList5"/>
    <dgm:cxn modelId="{C32604DA-AA6F-4785-BB1E-8EABC5626AFF}" type="presParOf" srcId="{B55127AC-AA39-4F64-ADB6-DDF4780E627D}" destId="{7E005425-E03B-4C11-84C2-A510B0B00B40}" srcOrd="23" destOrd="0" presId="urn:microsoft.com/office/officeart/2005/8/layout/vList5"/>
    <dgm:cxn modelId="{C4BAB8CC-28B6-4466-9D47-F4DB9104173E}" type="presParOf" srcId="{B55127AC-AA39-4F64-ADB6-DDF4780E627D}" destId="{063C2BE4-C4C3-498B-AEAC-53785F538F05}" srcOrd="24" destOrd="0" presId="urn:microsoft.com/office/officeart/2005/8/layout/vList5"/>
    <dgm:cxn modelId="{7C6C2A3A-F14C-4B68-95E3-68ED477D33C5}" type="presParOf" srcId="{063C2BE4-C4C3-498B-AEAC-53785F538F05}" destId="{A147944E-FEEF-43F5-821E-2690371B2D33}" srcOrd="0" destOrd="0" presId="urn:microsoft.com/office/officeart/2005/8/layout/vList5"/>
    <dgm:cxn modelId="{63FBAC09-AD53-453A-A436-D143416EAFEE}" type="presParOf" srcId="{063C2BE4-C4C3-498B-AEAC-53785F538F05}" destId="{B815CF85-CF42-4FEA-A743-EE04140570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ماتریس مدیریتی بلیک موتون</a:t>
          </a:r>
          <a:endParaRPr lang="en-US" b="0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5895C51-4CD5-43A8-82F1-46076D61ADCC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ایجاد تعادل میان رهبری فرد محور و وظیفه محور </a:t>
          </a:r>
          <a:endParaRPr lang="en-US" b="0" dirty="0">
            <a:cs typeface="+mj-cs"/>
          </a:endParaRPr>
        </a:p>
      </dgm:t>
    </dgm:pt>
    <dgm:pt modelId="{003AA75C-A5FB-475C-B857-02E0B2125EB2}" type="par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421E277-0416-421C-A3D4-CAD06BE728B2}" type="sib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CF508B0-C007-4131-AA36-6DA8EC4C1269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ارزیابی انگیزه رهبری</a:t>
          </a:r>
          <a:endParaRPr lang="en-US" b="0" dirty="0">
            <a:cs typeface="+mj-cs"/>
          </a:endParaRPr>
        </a:p>
      </dgm:t>
    </dgm:pt>
    <dgm:pt modelId="{5B67C38B-5290-4973-A6D1-62B9DBA9856E}" type="par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C0CA562-3CD2-477A-8017-7550F114A983}" type="sib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6F0A67C4-151F-46F0-9AF3-C48F7798A589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انگیزه شما برای رهبری چگونه برانگیخته می‌شود؟</a:t>
          </a:r>
          <a:endParaRPr lang="en-US" b="0" dirty="0">
            <a:cs typeface="+mj-cs"/>
          </a:endParaRPr>
        </a:p>
      </dgm:t>
    </dgm:pt>
    <dgm:pt modelId="{9CF7D13A-0058-4E73-B219-4C4C450759CE}" type="par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0568C18-694F-4D98-BD1B-83F964591CF0}" type="sib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D900512-55F7-4705-9CA0-AF87503C7168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کسب قدرت خبرگی </a:t>
          </a:r>
          <a:endParaRPr lang="en-US" b="0" dirty="0">
            <a:cs typeface="+mj-cs"/>
          </a:endParaRPr>
        </a:p>
      </dgm:t>
    </dgm:pt>
    <dgm:pt modelId="{5B2AB93F-01D5-4987-B4DE-8755B981E91B}" type="par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D9BE37A1-F782-421C-8C83-FB984D8CD641}" type="sib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8B5A433F-E22D-42F2-B39F-EEA387BFF0CE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رهبری پیشتاز</a:t>
          </a:r>
          <a:endParaRPr lang="en-US" b="0" dirty="0">
            <a:cs typeface="+mj-cs"/>
          </a:endParaRPr>
        </a:p>
      </dgm:t>
    </dgm:pt>
    <dgm:pt modelId="{C8DDFC53-A5DD-4456-92E0-BABA8C615488}" type="par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F321678B-21C5-482A-BB93-E5AE8DF619FC}" type="sib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CED73EF1-5612-4000-8362-0E01A3656F64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کمک به تیمهای نوپا برای اقدام اثربخش و سریع</a:t>
          </a:r>
          <a:endParaRPr lang="en-US" b="0" dirty="0">
            <a:cs typeface="+mj-cs"/>
          </a:endParaRPr>
        </a:p>
      </dgm:t>
    </dgm:pt>
    <dgm:pt modelId="{AC176665-22EA-4636-AE6B-D60AE24CB68A}" type="par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04A123EB-7BAF-4215-82BD-2F6EFF532631}" type="sib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105D9F03-0FAD-4350-A473-9D1E11F3CB89}">
      <dgm:prSet phldrT="[Text]"/>
      <dgm:spPr/>
      <dgm:t>
        <a:bodyPr/>
        <a:lstStyle/>
        <a:p>
          <a:pPr rtl="1"/>
          <a:r>
            <a:rPr lang="fa-IR" b="0" smtClean="0">
              <a:cs typeface="+mj-cs"/>
            </a:rPr>
            <a:t>سبکهای رهبری</a:t>
          </a:r>
          <a:endParaRPr lang="en-US" b="0" dirty="0">
            <a:cs typeface="+mj-cs"/>
          </a:endParaRPr>
        </a:p>
      </dgm:t>
    </dgm:pt>
    <dgm:pt modelId="{49539E41-584F-43B5-A406-CC2E09A6DF33}" type="par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7A2D393-D602-46B2-9E85-5A00E0DA9C76}" type="sib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1BD9B8B-5DF2-44B6-9833-7F4B808A0C1B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برای موقعیتی که در آن هستید سبک درست را استفاده کنید</a:t>
          </a:r>
          <a:endParaRPr lang="en-US" b="0" dirty="0">
            <a:cs typeface="+mj-cs"/>
          </a:endParaRPr>
        </a:p>
      </dgm:t>
    </dgm:pt>
    <dgm:pt modelId="{DB19F675-98A4-4794-8B84-1C7AD191B754}" type="par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C096B73-CB41-4F82-8EEA-F8E8C2578205}" type="sib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517502AB-05EC-453D-BE97-5477449247DE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هوش هیجانی</a:t>
          </a:r>
          <a:endParaRPr lang="en-US" b="0" dirty="0">
            <a:cs typeface="+mj-cs"/>
          </a:endParaRPr>
        </a:p>
      </dgm:t>
    </dgm:pt>
    <dgm:pt modelId="{80100534-CC1D-4253-9386-70D0895EFAB2}" type="par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424ED0EE-0829-459E-BB55-557E9593CFEB}" type="sib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5B737D4-905C-45CA-8A4B-9794825F650D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توسعه مستحکم مهارتهای افراد</a:t>
          </a:r>
          <a:endParaRPr lang="en-US" b="0" dirty="0">
            <a:cs typeface="+mj-cs"/>
          </a:endParaRPr>
        </a:p>
      </dgm:t>
    </dgm:pt>
    <dgm:pt modelId="{AAC12847-7E09-4C4D-9CC8-24723B27EDDB}" type="par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E010113-18F5-4AC9-81D9-A3383B6149CC}" type="sib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1C4CF4FE-A1AF-4251-93DF-5361EE284D3F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ارزیابی اثربخشی گروه </a:t>
          </a:r>
          <a:endParaRPr lang="en-US" b="0" dirty="0">
            <a:cs typeface="+mj-cs"/>
          </a:endParaRPr>
        </a:p>
      </dgm:t>
    </dgm:pt>
    <dgm:pt modelId="{EA4D0829-1ECD-4C4D-BEF1-1D4567ACBECE}" type="par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1BFB932-CB0B-47E8-B395-2981BF3CA553}" type="sib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95B70D-32C1-4E4E-A265-1997250B0306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شما و تیمتان چقدر خوب با هم کار می‌کنید؟</a:t>
          </a:r>
          <a:endParaRPr lang="en-US" b="0" dirty="0">
            <a:cs typeface="+mj-cs"/>
          </a:endParaRPr>
        </a:p>
      </dgm:t>
    </dgm:pt>
    <dgm:pt modelId="{CD840CC3-A9B9-412A-AE78-4C3ADF2A9A82}" type="par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C1EBA52-2C2A-4780-9092-853A243B299E}" type="sib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E6D2AC-9AB8-4F89-A609-126F84608C67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تشکیل، آشوب، تثبیت، اجرا</a:t>
          </a:r>
          <a:endParaRPr lang="en-US" b="0" dirty="0">
            <a:cs typeface="+mj-cs"/>
          </a:endParaRPr>
        </a:p>
      </dgm:t>
    </dgm:pt>
    <dgm:pt modelId="{8F5E2494-1374-4D98-B745-65EBDEE056B5}" type="par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AD0068C-F988-4C59-B029-510217B76944}" type="sib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59B5EB5-D648-459A-8381-4A0FBD9E9944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گماردن فرد مناسب بر کاری درست</a:t>
          </a:r>
          <a:endParaRPr lang="en-US" b="0" dirty="0">
            <a:cs typeface="+mj-cs"/>
          </a:endParaRPr>
        </a:p>
      </dgm:t>
    </dgm:pt>
    <dgm:pt modelId="{E5A8F060-9CB1-4533-AE1B-530582ECB16B}" type="parTrans" cxnId="{82B5413E-D444-4BFB-8C79-AA7AB6993F00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4D3B767-AC0F-4708-82A2-80AD820C7363}" type="sibTrans" cxnId="{82B5413E-D444-4BFB-8C79-AA7AB6993F00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4AD8ECF-CD5F-482F-A7AA-2BD422097A38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نقش­های گروه بلبین</a:t>
          </a:r>
          <a:endParaRPr lang="en-US" b="0" dirty="0">
            <a:cs typeface="+mj-cs"/>
          </a:endParaRPr>
        </a:p>
      </dgm:t>
    </dgm:pt>
    <dgm:pt modelId="{9062A34E-CB03-4936-AF96-1E20DB1A9646}" type="par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7342F381-A1A5-4EE8-A6BE-823D7C7D3E53}" type="sib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FFA2E8D-F3F3-4B30-BB14-A73B555F3DA6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فهم نقشهای مختلف گروه چگونه در عملکرد تیم بهبود ایجاد می‌کند</a:t>
          </a:r>
          <a:endParaRPr lang="en-US" b="0" dirty="0">
            <a:cs typeface="+mj-cs"/>
          </a:endParaRPr>
        </a:p>
      </dgm:t>
    </dgm:pt>
    <dgm:pt modelId="{250D9352-9502-4F1D-8E4A-9F56CAEEDA3B}" type="par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79CC2A2-3974-49D1-85AA-6A21718ADEAB}" type="sib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E0A1955-C6AD-435C-9724-E3083AD3A527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تفویض موفق</a:t>
          </a:r>
          <a:endParaRPr lang="en-US" b="0" dirty="0">
            <a:cs typeface="+mj-cs"/>
          </a:endParaRPr>
        </a:p>
      </dgm:t>
    </dgm:pt>
    <dgm:pt modelId="{EC720C95-118F-4393-B024-0E1C28C610EA}" type="par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A0833B7-ADB1-4A01-A859-BD976DCEB34F}" type="sib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91B8302F-97A6-4EF3-BC18-1C56B344B944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استفاده از قدرت یاری دیگران</a:t>
          </a:r>
          <a:endParaRPr lang="en-US" b="0" dirty="0">
            <a:cs typeface="+mj-cs"/>
          </a:endParaRPr>
        </a:p>
      </dgm:t>
    </dgm:pt>
    <dgm:pt modelId="{8367ECA4-8578-4819-AD92-A0AD45ACB61D}" type="par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347A8CA-8DCA-4B5D-AE5E-5E338B9AE60B}" type="sib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616D985-8ABD-4198-BC48-6F1E38DE9E64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تخصیص فعالیت</a:t>
          </a:r>
          <a:endParaRPr lang="en-US" b="0" dirty="0">
            <a:cs typeface="+mj-cs"/>
          </a:endParaRPr>
        </a:p>
      </dgm:t>
    </dgm:pt>
    <dgm:pt modelId="{DFA2CF1E-B93A-4019-AD82-ACFAFE1D8D92}" type="par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FD0487C-8FAF-4745-9377-64A894E22AF8}" type="sib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260E498-44FB-46D3-9759-26095F97EE18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عوامل کلیدی برای ایجاد یک تیم انگیزه‌مند را کشف کنید</a:t>
          </a:r>
          <a:endParaRPr lang="en-US" b="0" dirty="0">
            <a:cs typeface="+mj-cs"/>
          </a:endParaRPr>
        </a:p>
      </dgm:t>
    </dgm:pt>
    <dgm:pt modelId="{FF3AD321-E6EC-4735-97FB-E722247C6D5E}" type="parTrans" cxnId="{620B7B7B-C881-43E8-AB7E-53D598E1B2B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93E99E3D-865C-4496-9782-EF69D8F090E3}" type="sibTrans" cxnId="{620B7B7B-C881-43E8-AB7E-53D598E1B2B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8A3AC62-12E3-45EE-80D1-F3688A906649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مدل گرو </a:t>
          </a:r>
          <a:endParaRPr lang="en-US" b="0" dirty="0">
            <a:cs typeface="+mj-cs"/>
          </a:endParaRPr>
        </a:p>
      </dgm:t>
    </dgm:pt>
    <dgm:pt modelId="{A31755FA-15BC-4924-87C5-BA9328370F6D}" type="parTrans" cxnId="{50466413-C6A4-44D4-8305-42E1B794C8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53D7A10B-8B63-4B9C-815B-367BA9E77F06}" type="sibTrans" cxnId="{50466413-C6A4-44D4-8305-42E1B794C8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B6BA8D5-3CC7-456A-AAA7-BED99820333E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هدایت تیم در راستای بهبود عملکرد</a:t>
          </a:r>
          <a:endParaRPr lang="en-US" b="0" dirty="0">
            <a:cs typeface="+mj-cs"/>
          </a:endParaRPr>
        </a:p>
      </dgm:t>
    </dgm:pt>
    <dgm:pt modelId="{73D4886D-7411-46F2-8123-7C95B5730A85}" type="parTrans" cxnId="{8021E4C7-E172-4FC1-A87F-AF8D43EE926E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09EE6AE-FF38-4058-83A5-6E8F1B75E6F4}" type="sibTrans" cxnId="{8021E4C7-E172-4FC1-A87F-AF8D43EE926E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03508BF-082C-44A0-A1D4-D1C4FC45C1D3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مشاوره: مهارتی لازم در رهبری</a:t>
          </a:r>
          <a:endParaRPr lang="en-US" b="0" dirty="0">
            <a:cs typeface="+mj-cs"/>
          </a:endParaRPr>
        </a:p>
      </dgm:t>
    </dgm:pt>
    <dgm:pt modelId="{EBBEC6E0-3D82-4A4C-8D84-894731380D3C}" type="parTrans" cxnId="{57B00CFA-56C9-420B-8378-96DDEC4649C5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AC498D1-1C34-4275-92FA-09AC174E6124}" type="sibTrans" cxnId="{57B00CFA-56C9-420B-8378-96DDEC4649C5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8420DB1-8F6E-4CD4-9BF9-C02DAA0EBB5D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مشاوره از نگاه یک مشاور</a:t>
          </a:r>
          <a:endParaRPr lang="en-US" b="0" dirty="0">
            <a:cs typeface="+mj-cs"/>
          </a:endParaRPr>
        </a:p>
      </dgm:t>
    </dgm:pt>
    <dgm:pt modelId="{271A2197-64DC-43D8-AB70-23609E0E43D3}" type="parTrans" cxnId="{08564E66-44C0-4A5D-B2ED-DA8D21D3A051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7AD2F26-1ADC-4D0E-A75A-CB447BCF723D}" type="sibTrans" cxnId="{08564E66-44C0-4A5D-B2ED-DA8D21D3A051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2C15B8D-06BC-4C44-A406-EF380C1756D8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مهارتهای ایجاد انگیزه شما چقدر خوب است؟</a:t>
          </a:r>
          <a:endParaRPr lang="en-US" b="0" dirty="0">
            <a:cs typeface="+mj-cs"/>
          </a:endParaRPr>
        </a:p>
      </dgm:t>
    </dgm:pt>
    <dgm:pt modelId="{7085A75E-57F8-40C2-BD9F-06A10CA6F4D6}" type="parTrans" cxnId="{91D56D03-1E37-4905-8D6F-E487C62FA9D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4A3D3F6-137A-4CE7-A001-B1872477FAEE}" type="sibTrans" cxnId="{91D56D03-1E37-4905-8D6F-E487C62FA9D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B630CD2-3C68-45FF-B739-85F2C75692DA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چگونگی انگیزه دادن به تیم خود را بیاموزید</a:t>
          </a:r>
          <a:endParaRPr lang="en-US" b="0" dirty="0">
            <a:cs typeface="+mj-cs"/>
          </a:endParaRPr>
        </a:p>
      </dgm:t>
    </dgm:pt>
    <dgm:pt modelId="{17DC8975-CF4B-4E25-BAFC-6C85D5468699}" type="parTrans" cxnId="{45DAAB70-72F6-4A6B-9D2D-17EA1A305D6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9243805-76F6-48F2-8DB9-89D96077516A}" type="sibTrans" cxnId="{45DAAB70-72F6-4A6B-9D2D-17EA1A305D6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BBF8B6B-92DE-4101-8931-8C3A29977594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عوامل انگیزشی و سلامت روانی هرزبرگ</a:t>
          </a:r>
          <a:endParaRPr lang="en-US" b="0" dirty="0">
            <a:cs typeface="+mj-cs"/>
          </a:endParaRPr>
        </a:p>
      </dgm:t>
    </dgm:pt>
    <dgm:pt modelId="{5B2C8A34-DE7B-4826-AD62-AE753BCA8FA6}" type="parTrans" cxnId="{B3CAE39D-320A-4F8C-9E73-F2112BC95A2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6864B3A-FCF7-46FC-A4F6-B4D22D40DEE4}" type="sibTrans" cxnId="{B3CAE39D-320A-4F8C-9E73-F2112BC95A2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B6EDAEA-7DC0-4052-AB25-F70CC2F3F1D3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ایجاد توازن بین داده‌ها و ستانده‌های کارکنان</a:t>
          </a:r>
          <a:endParaRPr lang="en-US" b="0" dirty="0">
            <a:cs typeface="+mj-cs"/>
          </a:endParaRPr>
        </a:p>
      </dgm:t>
    </dgm:pt>
    <dgm:pt modelId="{FFFA21D4-5E5B-4F68-83A2-5797AB6AF0E6}" type="parTrans" cxnId="{BA7F195B-D907-4407-9890-4A024E1BAF6D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15D568B-5EC2-40AD-AB16-747FA21E43DE}" type="sibTrans" cxnId="{BA7F195B-D907-4407-9890-4A024E1BAF6D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C10040F-15CB-4C3E-BE47-2CFD3BE05F70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نظریه برابری آدامز </a:t>
          </a:r>
          <a:endParaRPr lang="en-US" b="0" dirty="0">
            <a:cs typeface="+mj-cs"/>
          </a:endParaRPr>
        </a:p>
      </dgm:t>
    </dgm:pt>
    <dgm:pt modelId="{7D661E8D-FAFE-437F-9020-121B09BF5D69}" type="parTrans" cxnId="{1376B9EF-BDDD-4011-BC4B-A5D375806E9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3F249B7-3101-408F-893B-74332437E8B1}" type="sibTrans" cxnId="{1376B9EF-BDDD-4011-BC4B-A5D375806E9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8685EB4-1E94-484D-809F-47396B699DA1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جلوگیری از مدیریت خرد </a:t>
          </a:r>
          <a:endParaRPr lang="en-US" b="0" dirty="0">
            <a:cs typeface="+mj-cs"/>
          </a:endParaRPr>
        </a:p>
      </dgm:t>
    </dgm:pt>
    <dgm:pt modelId="{16781271-78EC-4534-99B3-BE80279759F5}" type="parTrans" cxnId="{3AC6FE84-DB68-4C36-82B2-A7FF080419A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FD2126CC-61D6-4FC2-B952-A48325DB665B}" type="sibTrans" cxnId="{3AC6FE84-DB68-4C36-82B2-A7FF080419A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4477A52B-48E6-4D5E-8A61-68036B9C485C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کمک به اعضای تیم برای اتکا به خود</a:t>
          </a:r>
          <a:endParaRPr lang="en-US" b="0" dirty="0">
            <a:cs typeface="+mj-cs"/>
          </a:endParaRPr>
        </a:p>
      </dgm:t>
    </dgm:pt>
    <dgm:pt modelId="{636EF63E-7C03-46C6-89D5-F5365357E75D}" type="parTrans" cxnId="{E0A441C0-F4D0-411E-AF33-51FC4DCC312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34609B3-1769-475C-883D-4AC395FA6824}" type="sibTrans" cxnId="{E0A441C0-F4D0-411E-AF33-51FC4DCC312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3DBDC31-EFF6-4EF7-AA02-E29FE40C5CF7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حل و فصل اختلاف</a:t>
          </a:r>
          <a:endParaRPr lang="en-US" b="0" dirty="0">
            <a:cs typeface="+mj-cs"/>
          </a:endParaRPr>
        </a:p>
      </dgm:t>
    </dgm:pt>
    <dgm:pt modelId="{195F6B68-E6B1-4252-9294-69E4A7858DB9}" type="parTrans" cxnId="{2F91260D-B900-4E13-A3E5-6087A91B0F3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1745FC9-322C-49A0-8EFA-1316150E6605}" type="sibTrans" cxnId="{2F91260D-B900-4E13-A3E5-6087A91B0F3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11223DE2-5551-40C4-AC41-70D442078E7F}">
      <dgm:prSet phldrT="[Text]"/>
      <dgm:spPr/>
      <dgm:t>
        <a:bodyPr/>
        <a:lstStyle/>
        <a:p>
          <a:pPr rtl="1"/>
          <a:r>
            <a:rPr lang="fa-IR" b="0" dirty="0" smtClean="0">
              <a:cs typeface="+mj-cs"/>
            </a:rPr>
            <a:t>رفع اختلافات و برخوردها به شیوه‌ای منطقی و اثربخش</a:t>
          </a:r>
          <a:endParaRPr lang="en-US" b="0" dirty="0">
            <a:cs typeface="+mj-cs"/>
          </a:endParaRPr>
        </a:p>
      </dgm:t>
    </dgm:pt>
    <dgm:pt modelId="{4DC3489F-0F8B-4F69-AF5B-E7D312541230}" type="parTrans" cxnId="{EAC51D54-E842-4D2C-9819-9934F441D1FD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13430DC1-08A9-45C5-88D2-F6530367844F}" type="sibTrans" cxnId="{EAC51D54-E842-4D2C-9819-9934F441D1FD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9A49E-9945-479E-A5D0-D684993EA3DA}" type="pres">
      <dgm:prSet presAssocID="{9413917C-B85A-4E09-8168-071A4BD59760}" presName="descendantText" presStyleLbl="alignAccFollowNode1" presStyleIdx="0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2CB5D64A-505D-4B00-90E1-0DB4E289FD6A}" type="pres">
      <dgm:prSet presAssocID="{ACF508B0-C007-4131-AA36-6DA8EC4C1269}" presName="linNode" presStyleCnt="0"/>
      <dgm:spPr/>
    </dgm:pt>
    <dgm:pt modelId="{C8DE3C82-439B-4C92-B6F1-F9F0B8878AFC}" type="pres">
      <dgm:prSet presAssocID="{ACF508B0-C007-4131-AA36-6DA8EC4C1269}" presName="parentText" presStyleLbl="node1" presStyleIdx="1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F146E-27CC-42F9-A8E1-B0711A93A078}" type="pres">
      <dgm:prSet presAssocID="{ACF508B0-C007-4131-AA36-6DA8EC4C1269}" presName="descendantText" presStyleLbl="alignAccFollowNode1" presStyleIdx="1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F77B-1A1F-44D3-BB9A-EED80E378735}" type="pres">
      <dgm:prSet presAssocID="{3C0CA562-3CD2-477A-8017-7550F114A983}" presName="sp" presStyleCnt="0"/>
      <dgm:spPr/>
    </dgm:pt>
    <dgm:pt modelId="{85AAFA11-9DE0-42CC-966D-1702014F0511}" type="pres">
      <dgm:prSet presAssocID="{3D900512-55F7-4705-9CA0-AF87503C7168}" presName="linNode" presStyleCnt="0"/>
      <dgm:spPr/>
    </dgm:pt>
    <dgm:pt modelId="{C6B44E09-E947-4470-B9DC-B414A6C6D438}" type="pres">
      <dgm:prSet presAssocID="{3D900512-55F7-4705-9CA0-AF87503C7168}" presName="parentText" presStyleLbl="node1" presStyleIdx="2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5AA8D-7804-48C3-B539-9CB4C3F8EC49}" type="pres">
      <dgm:prSet presAssocID="{3D900512-55F7-4705-9CA0-AF87503C7168}" presName="descendantText" presStyleLbl="alignAccFollowNode1" presStyleIdx="2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4082E-9155-4B1B-BFF9-4D36FF8B6D15}" type="pres">
      <dgm:prSet presAssocID="{D9BE37A1-F782-421C-8C83-FB984D8CD641}" presName="sp" presStyleCnt="0"/>
      <dgm:spPr/>
    </dgm:pt>
    <dgm:pt modelId="{93B017B8-FFD3-495C-9A5F-F113F1CE64E5}" type="pres">
      <dgm:prSet presAssocID="{105D9F03-0FAD-4350-A473-9D1E11F3CB89}" presName="linNode" presStyleCnt="0"/>
      <dgm:spPr/>
    </dgm:pt>
    <dgm:pt modelId="{D9A125F6-0E7C-450D-954E-06582DDA4997}" type="pres">
      <dgm:prSet presAssocID="{105D9F03-0FAD-4350-A473-9D1E11F3CB89}" presName="parentText" presStyleLbl="node1" presStyleIdx="3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4D995-9625-4FA6-9082-8F605C1FDC8D}" type="pres">
      <dgm:prSet presAssocID="{105D9F03-0FAD-4350-A473-9D1E11F3CB89}" presName="descendantText" presStyleLbl="alignAccFollowNode1" presStyleIdx="3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D9F16-255D-49F5-93E2-C92C8C166E7A}" type="pres">
      <dgm:prSet presAssocID="{B7A2D393-D602-46B2-9E85-5A00E0DA9C76}" presName="sp" presStyleCnt="0"/>
      <dgm:spPr/>
    </dgm:pt>
    <dgm:pt modelId="{846D8DE4-44AC-4479-95DD-3ED39A42E2D3}" type="pres">
      <dgm:prSet presAssocID="{517502AB-05EC-453D-BE97-5477449247DE}" presName="linNode" presStyleCnt="0"/>
      <dgm:spPr/>
    </dgm:pt>
    <dgm:pt modelId="{12B68A52-8844-40FA-A0A8-BCC56199865A}" type="pres">
      <dgm:prSet presAssocID="{517502AB-05EC-453D-BE97-5477449247DE}" presName="parentText" presStyleLbl="node1" presStyleIdx="4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97F07-5715-433B-BC43-5D633AE3A70C}" type="pres">
      <dgm:prSet presAssocID="{517502AB-05EC-453D-BE97-5477449247DE}" presName="descendantText" presStyleLbl="alignAccFollowNode1" presStyleIdx="4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14A2C-A8F6-44D6-B1D5-026B1D443C56}" type="pres">
      <dgm:prSet presAssocID="{424ED0EE-0829-459E-BB55-557E9593CFEB}" presName="sp" presStyleCnt="0"/>
      <dgm:spPr/>
    </dgm:pt>
    <dgm:pt modelId="{C00B8C4A-2F39-4503-AC94-1B12CA4CA7B2}" type="pres">
      <dgm:prSet presAssocID="{1C4CF4FE-A1AF-4251-93DF-5361EE284D3F}" presName="linNode" presStyleCnt="0"/>
      <dgm:spPr/>
    </dgm:pt>
    <dgm:pt modelId="{51E9EAD4-8E36-4FA0-91DA-6FED5A2E3C90}" type="pres">
      <dgm:prSet presAssocID="{1C4CF4FE-A1AF-4251-93DF-5361EE284D3F}" presName="parentText" presStyleLbl="node1" presStyleIdx="5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76FEB-BF67-4FDA-A65C-B71AAAEB6FA5}" type="pres">
      <dgm:prSet presAssocID="{1C4CF4FE-A1AF-4251-93DF-5361EE284D3F}" presName="descendantText" presStyleLbl="alignAccFollowNode1" presStyleIdx="5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6152C-0E00-41E0-AA7D-524BA076C592}" type="pres">
      <dgm:prSet presAssocID="{21BFB932-CB0B-47E8-B395-2981BF3CA553}" presName="sp" presStyleCnt="0"/>
      <dgm:spPr/>
    </dgm:pt>
    <dgm:pt modelId="{718C414A-D65A-4CA4-98D8-1D6EF3F49DD6}" type="pres">
      <dgm:prSet presAssocID="{A9E6D2AC-9AB8-4F89-A609-126F84608C67}" presName="linNode" presStyleCnt="0"/>
      <dgm:spPr/>
    </dgm:pt>
    <dgm:pt modelId="{F40104AD-E75C-4553-A341-D8117879367F}" type="pres">
      <dgm:prSet presAssocID="{A9E6D2AC-9AB8-4F89-A609-126F84608C67}" presName="parentText" presStyleLbl="node1" presStyleIdx="6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AB1CA-AC42-4CA6-8C51-1DD24883362F}" type="pres">
      <dgm:prSet presAssocID="{A9E6D2AC-9AB8-4F89-A609-126F84608C67}" presName="descendantText" presStyleLbl="alignAccFollowNode1" presStyleIdx="6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33A80-B26B-4FB5-87E8-870D99ED09A1}" type="pres">
      <dgm:prSet presAssocID="{2AD0068C-F988-4C59-B029-510217B76944}" presName="sp" presStyleCnt="0"/>
      <dgm:spPr/>
    </dgm:pt>
    <dgm:pt modelId="{6EDC60AC-1D51-468C-86A1-B6CD0DDC82DA}" type="pres">
      <dgm:prSet presAssocID="{34AD8ECF-CD5F-482F-A7AA-2BD422097A38}" presName="linNode" presStyleCnt="0"/>
      <dgm:spPr/>
    </dgm:pt>
    <dgm:pt modelId="{71B962C1-EA1E-4E7A-BDD9-24CEF21C00F5}" type="pres">
      <dgm:prSet presAssocID="{34AD8ECF-CD5F-482F-A7AA-2BD422097A38}" presName="parentText" presStyleLbl="node1" presStyleIdx="7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ED5A4-841E-4B52-B3CB-4D7A821B3FED}" type="pres">
      <dgm:prSet presAssocID="{34AD8ECF-CD5F-482F-A7AA-2BD422097A38}" presName="descendantText" presStyleLbl="alignAccFollowNode1" presStyleIdx="7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058D9-0165-43A8-B98F-223B40D19BEA}" type="pres">
      <dgm:prSet presAssocID="{7342F381-A1A5-4EE8-A6BE-823D7C7D3E53}" presName="sp" presStyleCnt="0"/>
      <dgm:spPr/>
    </dgm:pt>
    <dgm:pt modelId="{A541125E-8363-48FB-AB70-4DAE8459D00D}" type="pres">
      <dgm:prSet presAssocID="{3E0A1955-C6AD-435C-9724-E3083AD3A527}" presName="linNode" presStyleCnt="0"/>
      <dgm:spPr/>
    </dgm:pt>
    <dgm:pt modelId="{2291EAAF-3CB0-4C5D-B3C7-9F991F19E1CB}" type="pres">
      <dgm:prSet presAssocID="{3E0A1955-C6AD-435C-9724-E3083AD3A527}" presName="parentText" presStyleLbl="node1" presStyleIdx="8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754A0-3229-4212-B50C-E795838692C5}" type="pres">
      <dgm:prSet presAssocID="{3E0A1955-C6AD-435C-9724-E3083AD3A527}" presName="descendantText" presStyleLbl="alignAccFollowNode1" presStyleIdx="8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4DFAF-D812-442C-B89C-727B06AA9CD9}" type="pres">
      <dgm:prSet presAssocID="{DA0833B7-ADB1-4A01-A859-BD976DCEB34F}" presName="sp" presStyleCnt="0"/>
      <dgm:spPr/>
    </dgm:pt>
    <dgm:pt modelId="{95C5ECA9-52E1-46EA-A6E8-2A1862F0C711}" type="pres">
      <dgm:prSet presAssocID="{B616D985-8ABD-4198-BC48-6F1E38DE9E64}" presName="linNode" presStyleCnt="0"/>
      <dgm:spPr/>
    </dgm:pt>
    <dgm:pt modelId="{2109B702-6B9E-4A6F-ACB3-FD8FC290FD2C}" type="pres">
      <dgm:prSet presAssocID="{B616D985-8ABD-4198-BC48-6F1E38DE9E64}" presName="parentText" presStyleLbl="node1" presStyleIdx="9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72047-A2A9-4D09-9E60-B9A73C784F76}" type="pres">
      <dgm:prSet presAssocID="{B616D985-8ABD-4198-BC48-6F1E38DE9E64}" presName="descendantText" presStyleLbl="alignAccFollowNode1" presStyleIdx="9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B300A-CDAE-4638-BBF4-728A00631926}" type="pres">
      <dgm:prSet presAssocID="{EFD0487C-8FAF-4745-9377-64A894E22AF8}" presName="sp" presStyleCnt="0"/>
      <dgm:spPr/>
    </dgm:pt>
    <dgm:pt modelId="{953B5E38-0863-451C-B86A-44A65316A9C9}" type="pres">
      <dgm:prSet presAssocID="{D8A3AC62-12E3-45EE-80D1-F3688A906649}" presName="linNode" presStyleCnt="0"/>
      <dgm:spPr/>
    </dgm:pt>
    <dgm:pt modelId="{DEF6D52A-BD59-4510-A861-C5810CC79751}" type="pres">
      <dgm:prSet presAssocID="{D8A3AC62-12E3-45EE-80D1-F3688A906649}" presName="parentText" presStyleLbl="node1" presStyleIdx="10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5227E5-D661-4575-A5F8-12C2D8306F99}" type="pres">
      <dgm:prSet presAssocID="{D8A3AC62-12E3-45EE-80D1-F3688A906649}" presName="descendantText" presStyleLbl="alignAccFollowNode1" presStyleIdx="10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77D0F-4A23-418A-8FB0-FC48AF99FA17}" type="pres">
      <dgm:prSet presAssocID="{53D7A10B-8B63-4B9C-815B-367BA9E77F06}" presName="sp" presStyleCnt="0"/>
      <dgm:spPr/>
    </dgm:pt>
    <dgm:pt modelId="{33A276A7-847F-4C85-BEA1-DA07BD032184}" type="pres">
      <dgm:prSet presAssocID="{203508BF-082C-44A0-A1D4-D1C4FC45C1D3}" presName="linNode" presStyleCnt="0"/>
      <dgm:spPr/>
    </dgm:pt>
    <dgm:pt modelId="{E73C14F2-DEC2-48D4-B1B9-94EC6750E68B}" type="pres">
      <dgm:prSet presAssocID="{203508BF-082C-44A0-A1D4-D1C4FC45C1D3}" presName="parentText" presStyleLbl="node1" presStyleIdx="11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1CE679-6F34-4820-A2BF-9372A07BA6DC}" type="pres">
      <dgm:prSet presAssocID="{203508BF-082C-44A0-A1D4-D1C4FC45C1D3}" presName="descendantText" presStyleLbl="alignAccFollowNode1" presStyleIdx="11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72AC36-C0C7-4E59-81CD-E93B630B1240}" type="pres">
      <dgm:prSet presAssocID="{DAC498D1-1C34-4275-92FA-09AC174E6124}" presName="sp" presStyleCnt="0"/>
      <dgm:spPr/>
    </dgm:pt>
    <dgm:pt modelId="{A7C03AAF-DC83-4F1C-A39B-6AF0304D9C36}" type="pres">
      <dgm:prSet presAssocID="{E2C15B8D-06BC-4C44-A406-EF380C1756D8}" presName="linNode" presStyleCnt="0"/>
      <dgm:spPr/>
    </dgm:pt>
    <dgm:pt modelId="{C063B2E6-6BB2-4715-B944-4BEFDDA8CE9E}" type="pres">
      <dgm:prSet presAssocID="{E2C15B8D-06BC-4C44-A406-EF380C1756D8}" presName="parentText" presStyleLbl="node1" presStyleIdx="12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3874CF-53A9-431B-84BB-9CEEB4B9435E}" type="pres">
      <dgm:prSet presAssocID="{E2C15B8D-06BC-4C44-A406-EF380C1756D8}" presName="descendantText" presStyleLbl="alignAccFollowNode1" presStyleIdx="12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C46F3-C8CE-4281-A351-D005FE26706E}" type="pres">
      <dgm:prSet presAssocID="{C4A3D3F6-137A-4CE7-A001-B1872477FAEE}" presName="sp" presStyleCnt="0"/>
      <dgm:spPr/>
    </dgm:pt>
    <dgm:pt modelId="{25F9562B-D043-47B1-8C40-6DC7444CFEB5}" type="pres">
      <dgm:prSet presAssocID="{CBBF8B6B-92DE-4101-8931-8C3A29977594}" presName="linNode" presStyleCnt="0"/>
      <dgm:spPr/>
    </dgm:pt>
    <dgm:pt modelId="{53C83827-AD3A-422A-BF6D-BA796FA08698}" type="pres">
      <dgm:prSet presAssocID="{CBBF8B6B-92DE-4101-8931-8C3A29977594}" presName="parentText" presStyleLbl="node1" presStyleIdx="13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6299EF-B609-4D72-87EB-706D15C161EE}" type="pres">
      <dgm:prSet presAssocID="{CBBF8B6B-92DE-4101-8931-8C3A29977594}" presName="descendantText" presStyleLbl="alignAccFollowNode1" presStyleIdx="13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DB04D3-BFFA-49D2-82C4-BFD73C080941}" type="pres">
      <dgm:prSet presAssocID="{A6864B3A-FCF7-46FC-A4F6-B4D22D40DEE4}" presName="sp" presStyleCnt="0"/>
      <dgm:spPr/>
    </dgm:pt>
    <dgm:pt modelId="{F54E48CB-052F-4314-A87D-4A171A9EA966}" type="pres">
      <dgm:prSet presAssocID="{8C10040F-15CB-4C3E-BE47-2CFD3BE05F70}" presName="linNode" presStyleCnt="0"/>
      <dgm:spPr/>
    </dgm:pt>
    <dgm:pt modelId="{FC31F57A-A73F-4FBA-A133-8B3F8F26F12F}" type="pres">
      <dgm:prSet presAssocID="{8C10040F-15CB-4C3E-BE47-2CFD3BE05F70}" presName="parentText" presStyleLbl="node1" presStyleIdx="14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84CF6F-F63C-42BB-9EBC-F092508AEBD9}" type="pres">
      <dgm:prSet presAssocID="{8C10040F-15CB-4C3E-BE47-2CFD3BE05F70}" presName="descendantText" presStyleLbl="alignAccFollowNode1" presStyleIdx="14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D1BE4-E1B3-4366-898B-171698EFBADD}" type="pres">
      <dgm:prSet presAssocID="{23F249B7-3101-408F-893B-74332437E8B1}" presName="sp" presStyleCnt="0"/>
      <dgm:spPr/>
    </dgm:pt>
    <dgm:pt modelId="{C96E81BF-F6C4-4D15-9937-FABEB2CC94A8}" type="pres">
      <dgm:prSet presAssocID="{D8685EB4-1E94-484D-809F-47396B699DA1}" presName="linNode" presStyleCnt="0"/>
      <dgm:spPr/>
    </dgm:pt>
    <dgm:pt modelId="{7DF31EB3-5C56-49A2-9DDD-9436D9318C71}" type="pres">
      <dgm:prSet presAssocID="{D8685EB4-1E94-484D-809F-47396B699DA1}" presName="parentText" presStyleLbl="node1" presStyleIdx="15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71548B-99F5-41D3-9101-096423CCD988}" type="pres">
      <dgm:prSet presAssocID="{D8685EB4-1E94-484D-809F-47396B699DA1}" presName="descendantText" presStyleLbl="alignAccFollowNode1" presStyleIdx="15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1FBDCB-BFDE-466F-9B19-843830C6AB22}" type="pres">
      <dgm:prSet presAssocID="{FD2126CC-61D6-4FC2-B952-A48325DB665B}" presName="sp" presStyleCnt="0"/>
      <dgm:spPr/>
    </dgm:pt>
    <dgm:pt modelId="{57EF38D2-079C-4EDB-89B8-4EA7EF130DC6}" type="pres">
      <dgm:prSet presAssocID="{C3DBDC31-EFF6-4EF7-AA02-E29FE40C5CF7}" presName="linNode" presStyleCnt="0"/>
      <dgm:spPr/>
    </dgm:pt>
    <dgm:pt modelId="{556C6CBE-5170-409E-8324-58B9A4B7817C}" type="pres">
      <dgm:prSet presAssocID="{C3DBDC31-EFF6-4EF7-AA02-E29FE40C5CF7}" presName="parentText" presStyleLbl="node1" presStyleIdx="16" presStyleCnt="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770F1A-B2E6-489B-8EC8-C9217C54D609}" type="pres">
      <dgm:prSet presAssocID="{C3DBDC31-EFF6-4EF7-AA02-E29FE40C5CF7}" presName="descendantText" presStyleLbl="alignAccFollowNode1" presStyleIdx="16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03C902-E8C0-4F11-88E4-34D93737962C}" type="presOf" srcId="{34AD8ECF-CD5F-482F-A7AA-2BD422097A38}" destId="{71B962C1-EA1E-4E7A-BDD9-24CEF21C00F5}" srcOrd="0" destOrd="0" presId="urn:microsoft.com/office/officeart/2005/8/layout/vList5"/>
    <dgm:cxn modelId="{84D89DB6-FCE3-4DE5-A70D-50AC24F2E557}" srcId="{B349E6CB-342A-4DA2-83BF-18FE1B1CF439}" destId="{3E0A1955-C6AD-435C-9724-E3083AD3A527}" srcOrd="8" destOrd="0" parTransId="{EC720C95-118F-4393-B024-0E1C28C610EA}" sibTransId="{DA0833B7-ADB1-4A01-A859-BD976DCEB34F}"/>
    <dgm:cxn modelId="{EA6D8D53-D872-4F92-A610-21A0EE2F419E}" type="presOf" srcId="{8C10040F-15CB-4C3E-BE47-2CFD3BE05F70}" destId="{FC31F57A-A73F-4FBA-A133-8B3F8F26F12F}" srcOrd="0" destOrd="0" presId="urn:microsoft.com/office/officeart/2005/8/layout/vList5"/>
    <dgm:cxn modelId="{EAC51D54-E842-4D2C-9819-9934F441D1FD}" srcId="{C3DBDC31-EFF6-4EF7-AA02-E29FE40C5CF7}" destId="{11223DE2-5551-40C4-AC41-70D442078E7F}" srcOrd="0" destOrd="0" parTransId="{4DC3489F-0F8B-4F69-AF5B-E7D312541230}" sibTransId="{13430DC1-08A9-45C5-88D2-F6530367844F}"/>
    <dgm:cxn modelId="{03C9E9F0-F52D-4D88-A740-0F3C4A5E32CF}" type="presOf" srcId="{C5B737D4-905C-45CA-8A4B-9794825F650D}" destId="{64B97F07-5715-433B-BC43-5D633AE3A70C}" srcOrd="0" destOrd="0" presId="urn:microsoft.com/office/officeart/2005/8/layout/vList5"/>
    <dgm:cxn modelId="{86544CE9-53F6-4001-83B3-E8DBE7759E82}" srcId="{B349E6CB-342A-4DA2-83BF-18FE1B1CF439}" destId="{105D9F03-0FAD-4350-A473-9D1E11F3CB89}" srcOrd="3" destOrd="0" parTransId="{49539E41-584F-43B5-A406-CC2E09A6DF33}" sibTransId="{B7A2D393-D602-46B2-9E85-5A00E0DA9C76}"/>
    <dgm:cxn modelId="{DF53E472-2C7A-490F-B4BC-76D5A720C0D9}" type="presOf" srcId="{D8A3AC62-12E3-45EE-80D1-F3688A906649}" destId="{DEF6D52A-BD59-4510-A861-C5810CC79751}" srcOrd="0" destOrd="0" presId="urn:microsoft.com/office/officeart/2005/8/layout/vList5"/>
    <dgm:cxn modelId="{19934FDA-22C8-434B-AA26-877EB09DBAC2}" type="presOf" srcId="{659B5EB5-D648-459A-8381-4A0FBD9E9944}" destId="{ABF72047-A2A9-4D09-9E60-B9A73C784F76}" srcOrd="0" destOrd="0" presId="urn:microsoft.com/office/officeart/2005/8/layout/vList5"/>
    <dgm:cxn modelId="{57B00CFA-56C9-420B-8378-96DDEC4649C5}" srcId="{B349E6CB-342A-4DA2-83BF-18FE1B1CF439}" destId="{203508BF-082C-44A0-A1D4-D1C4FC45C1D3}" srcOrd="11" destOrd="0" parTransId="{EBBEC6E0-3D82-4A4C-8D84-894731380D3C}" sibTransId="{DAC498D1-1C34-4275-92FA-09AC174E6124}"/>
    <dgm:cxn modelId="{BB3257BE-AB4E-4A63-8A1B-623A2AD42679}" type="presOf" srcId="{203508BF-082C-44A0-A1D4-D1C4FC45C1D3}" destId="{E73C14F2-DEC2-48D4-B1B9-94EC6750E68B}" srcOrd="0" destOrd="0" presId="urn:microsoft.com/office/officeart/2005/8/layout/vList5"/>
    <dgm:cxn modelId="{2F91260D-B900-4E13-A3E5-6087A91B0F36}" srcId="{B349E6CB-342A-4DA2-83BF-18FE1B1CF439}" destId="{C3DBDC31-EFF6-4EF7-AA02-E29FE40C5CF7}" srcOrd="16" destOrd="0" parTransId="{195F6B68-E6B1-4252-9294-69E4A7858DB9}" sibTransId="{31745FC9-322C-49A0-8EFA-1316150E6605}"/>
    <dgm:cxn modelId="{27443C59-4AE6-48EF-93ED-B80A62EC7554}" type="presOf" srcId="{A9E6D2AC-9AB8-4F89-A609-126F84608C67}" destId="{F40104AD-E75C-4553-A341-D8117879367F}" srcOrd="0" destOrd="0" presId="urn:microsoft.com/office/officeart/2005/8/layout/vList5"/>
    <dgm:cxn modelId="{08564E66-44C0-4A5D-B2ED-DA8D21D3A051}" srcId="{203508BF-082C-44A0-A1D4-D1C4FC45C1D3}" destId="{68420DB1-8F6E-4CD4-9BF9-C02DAA0EBB5D}" srcOrd="0" destOrd="0" parTransId="{271A2197-64DC-43D8-AB70-23609E0E43D3}" sibTransId="{67AD2F26-1ADC-4D0E-A75A-CB447BCF723D}"/>
    <dgm:cxn modelId="{2EBDBE34-1F55-42C0-B1A7-3593A4AA0D84}" type="presOf" srcId="{D8685EB4-1E94-484D-809F-47396B699DA1}" destId="{7DF31EB3-5C56-49A2-9DDD-9436D9318C71}" srcOrd="0" destOrd="0" presId="urn:microsoft.com/office/officeart/2005/8/layout/vList5"/>
    <dgm:cxn modelId="{8021E4C7-E172-4FC1-A87F-AF8D43EE926E}" srcId="{D8A3AC62-12E3-45EE-80D1-F3688A906649}" destId="{BB6BA8D5-3CC7-456A-AAA7-BED99820333E}" srcOrd="0" destOrd="0" parTransId="{73D4886D-7411-46F2-8123-7C95B5730A85}" sibTransId="{D09EE6AE-FF38-4058-83A5-6E8F1B75E6F4}"/>
    <dgm:cxn modelId="{3E546B05-5636-416E-910D-13ADE45F2BF9}" type="presOf" srcId="{31BD9B8B-5DF2-44B6-9833-7F4B808A0C1B}" destId="{F7A4D995-9625-4FA6-9082-8F605C1FDC8D}" srcOrd="0" destOrd="0" presId="urn:microsoft.com/office/officeart/2005/8/layout/vList5"/>
    <dgm:cxn modelId="{84E1A91C-E914-447F-B9F1-09DC16EB2EF5}" type="presOf" srcId="{ACF508B0-C007-4131-AA36-6DA8EC4C1269}" destId="{C8DE3C82-439B-4C92-B6F1-F9F0B8878AFC}" srcOrd="0" destOrd="0" presId="urn:microsoft.com/office/officeart/2005/8/layout/vList5"/>
    <dgm:cxn modelId="{07416224-FEFD-4C99-9AEC-8B1D8776BB3A}" srcId="{B349E6CB-342A-4DA2-83BF-18FE1B1CF439}" destId="{A9E6D2AC-9AB8-4F89-A609-126F84608C67}" srcOrd="6" destOrd="0" parTransId="{8F5E2494-1374-4D98-B745-65EBDEE056B5}" sibTransId="{2AD0068C-F988-4C59-B029-510217B76944}"/>
    <dgm:cxn modelId="{C9585F32-20C8-486C-ABAD-0EBC759F1379}" type="presOf" srcId="{AB630CD2-3C68-45FF-B739-85F2C75692DA}" destId="{1C6299EF-B609-4D72-87EB-706D15C161EE}" srcOrd="0" destOrd="0" presId="urn:microsoft.com/office/officeart/2005/8/layout/vList5"/>
    <dgm:cxn modelId="{D0667516-CA5F-4CA1-A23F-D81467506FF3}" type="presOf" srcId="{11223DE2-5551-40C4-AC41-70D442078E7F}" destId="{10770F1A-B2E6-489B-8EC8-C9217C54D609}" srcOrd="0" destOrd="0" presId="urn:microsoft.com/office/officeart/2005/8/layout/vList5"/>
    <dgm:cxn modelId="{B3AB3D5B-52AF-468B-A734-A45A4110294E}" type="presOf" srcId="{105D9F03-0FAD-4350-A473-9D1E11F3CB89}" destId="{D9A125F6-0E7C-450D-954E-06582DDA4997}" srcOrd="0" destOrd="0" presId="urn:microsoft.com/office/officeart/2005/8/layout/vList5"/>
    <dgm:cxn modelId="{D4C46994-3483-4811-B2A6-C10B60BF07B4}" type="presOf" srcId="{6F0A67C4-151F-46F0-9AF3-C48F7798A589}" destId="{3C7F146E-27CC-42F9-A8E1-B0711A93A078}" srcOrd="0" destOrd="0" presId="urn:microsoft.com/office/officeart/2005/8/layout/vList5"/>
    <dgm:cxn modelId="{2AD24D6F-EFBD-4DFA-B129-46BF38D285AF}" type="presOf" srcId="{B616D985-8ABD-4198-BC48-6F1E38DE9E64}" destId="{2109B702-6B9E-4A6F-ACB3-FD8FC290FD2C}" srcOrd="0" destOrd="0" presId="urn:microsoft.com/office/officeart/2005/8/layout/vList5"/>
    <dgm:cxn modelId="{12D51498-6C07-4ECC-B3D7-A8015728D6A0}" type="presOf" srcId="{BB6BA8D5-3CC7-456A-AAA7-BED99820333E}" destId="{075227E5-D661-4575-A5F8-12C2D8306F99}" srcOrd="0" destOrd="0" presId="urn:microsoft.com/office/officeart/2005/8/layout/vList5"/>
    <dgm:cxn modelId="{D8C405BE-AAEC-4F8A-AB28-21A87529CB19}" srcId="{B349E6CB-342A-4DA2-83BF-18FE1B1CF439}" destId="{B616D985-8ABD-4198-BC48-6F1E38DE9E64}" srcOrd="9" destOrd="0" parTransId="{DFA2CF1E-B93A-4019-AD82-ACFAFE1D8D92}" sibTransId="{EFD0487C-8FAF-4745-9377-64A894E22AF8}"/>
    <dgm:cxn modelId="{05A62C92-A9F7-4CA6-BF5C-37FB1FE74AA6}" srcId="{A9E6D2AC-9AB8-4F89-A609-126F84608C67}" destId="{CED73EF1-5612-4000-8362-0E01A3656F64}" srcOrd="0" destOrd="0" parTransId="{AC176665-22EA-4636-AE6B-D60AE24CB68A}" sibTransId="{04A123EB-7BAF-4215-82BD-2F6EFF532631}"/>
    <dgm:cxn modelId="{7FF8A67B-4F03-4EB8-831C-C0B201862D4C}" srcId="{3E0A1955-C6AD-435C-9724-E3083AD3A527}" destId="{91B8302F-97A6-4EF3-BC18-1C56B344B944}" srcOrd="0" destOrd="0" parTransId="{8367ECA4-8578-4819-AD92-A0AD45ACB61D}" sibTransId="{8347A8CA-8DCA-4B5D-AE5E-5E338B9AE60B}"/>
    <dgm:cxn modelId="{CDBBE67B-9A50-4D63-867A-65B06F777013}" type="presOf" srcId="{E2C15B8D-06BC-4C44-A406-EF380C1756D8}" destId="{C063B2E6-6BB2-4715-B944-4BEFDDA8CE9E}" srcOrd="0" destOrd="0" presId="urn:microsoft.com/office/officeart/2005/8/layout/vList5"/>
    <dgm:cxn modelId="{82B5413E-D444-4BFB-8C79-AA7AB6993F00}" srcId="{B616D985-8ABD-4198-BC48-6F1E38DE9E64}" destId="{659B5EB5-D648-459A-8381-4A0FBD9E9944}" srcOrd="0" destOrd="0" parTransId="{E5A8F060-9CB1-4533-AE1B-530582ECB16B}" sibTransId="{C4D3B767-AC0F-4708-82A2-80AD820C7363}"/>
    <dgm:cxn modelId="{620B7B7B-C881-43E8-AB7E-53D598E1B2B3}" srcId="{E2C15B8D-06BC-4C44-A406-EF380C1756D8}" destId="{2260E498-44FB-46D3-9759-26095F97EE18}" srcOrd="0" destOrd="0" parTransId="{FF3AD321-E6EC-4735-97FB-E722247C6D5E}" sibTransId="{93E99E3D-865C-4496-9782-EF69D8F090E3}"/>
    <dgm:cxn modelId="{1FDA4DB2-5A4F-4F9D-AF4C-07A7FA62A66B}" srcId="{9413917C-B85A-4E09-8168-071A4BD59760}" destId="{A5895C51-4CD5-43A8-82F1-46076D61ADCC}" srcOrd="0" destOrd="0" parTransId="{003AA75C-A5FB-475C-B857-02E0B2125EB2}" sibTransId="{4421E277-0416-421C-A3D4-CAD06BE728B2}"/>
    <dgm:cxn modelId="{B4A806D9-5D54-4570-973B-07742D7B0BFE}" type="presOf" srcId="{A5895C51-4CD5-43A8-82F1-46076D61ADCC}" destId="{EE89A49E-9945-479E-A5D0-D684993EA3DA}" srcOrd="0" destOrd="0" presId="urn:microsoft.com/office/officeart/2005/8/layout/vList5"/>
    <dgm:cxn modelId="{24C56CA2-751F-457A-8A54-5D3207E339B1}" type="presOf" srcId="{3E0A1955-C6AD-435C-9724-E3083AD3A527}" destId="{2291EAAF-3CB0-4C5D-B3C7-9F991F19E1CB}" srcOrd="0" destOrd="0" presId="urn:microsoft.com/office/officeart/2005/8/layout/vList5"/>
    <dgm:cxn modelId="{B3CAE39D-320A-4F8C-9E73-F2112BC95A26}" srcId="{B349E6CB-342A-4DA2-83BF-18FE1B1CF439}" destId="{CBBF8B6B-92DE-4101-8931-8C3A29977594}" srcOrd="13" destOrd="0" parTransId="{5B2C8A34-DE7B-4826-AD62-AE753BCA8FA6}" sibTransId="{A6864B3A-FCF7-46FC-A4F6-B4D22D40DEE4}"/>
    <dgm:cxn modelId="{21933672-FB91-485B-8962-C04BF21042C2}" type="presOf" srcId="{CBBF8B6B-92DE-4101-8931-8C3A29977594}" destId="{53C83827-AD3A-422A-BF6D-BA796FA08698}" srcOrd="0" destOrd="0" presId="urn:microsoft.com/office/officeart/2005/8/layout/vList5"/>
    <dgm:cxn modelId="{47CAF65F-4374-4DBA-8B11-063273889DA6}" type="presOf" srcId="{91B8302F-97A6-4EF3-BC18-1C56B344B944}" destId="{9A6754A0-3229-4212-B50C-E795838692C5}" srcOrd="0" destOrd="0" presId="urn:microsoft.com/office/officeart/2005/8/layout/vList5"/>
    <dgm:cxn modelId="{214461DD-FAAB-4002-88C8-B715D5E393CF}" type="presOf" srcId="{A995B70D-32C1-4E4E-A265-1997250B0306}" destId="{89376FEB-BF67-4FDA-A65C-B71AAAEB6FA5}" srcOrd="0" destOrd="0" presId="urn:microsoft.com/office/officeart/2005/8/layout/vList5"/>
    <dgm:cxn modelId="{627EDAF5-3555-4E77-ACB8-EE8624975142}" srcId="{34AD8ECF-CD5F-482F-A7AA-2BD422097A38}" destId="{6FFA2E8D-F3F3-4B30-BB14-A73B555F3DA6}" srcOrd="0" destOrd="0" parTransId="{250D9352-9502-4F1D-8E4A-9F56CAEEDA3B}" sibTransId="{E79CC2A2-3974-49D1-85AA-6A21718ADEAB}"/>
    <dgm:cxn modelId="{51BF1AFB-D2F7-4BED-8756-CF78D75E6EB2}" type="presOf" srcId="{6FFA2E8D-F3F3-4B30-BB14-A73B555F3DA6}" destId="{6BAED5A4-841E-4B52-B3CB-4D7A821B3FED}" srcOrd="0" destOrd="0" presId="urn:microsoft.com/office/officeart/2005/8/layout/vList5"/>
    <dgm:cxn modelId="{356444F8-4FED-4468-8A42-09BCC453A7EC}" type="presOf" srcId="{1C4CF4FE-A1AF-4251-93DF-5361EE284D3F}" destId="{51E9EAD4-8E36-4FA0-91DA-6FED5A2E3C90}" srcOrd="0" destOrd="0" presId="urn:microsoft.com/office/officeart/2005/8/layout/vList5"/>
    <dgm:cxn modelId="{ED7F00CD-C64D-4143-A84E-644A38C54D56}" srcId="{B349E6CB-342A-4DA2-83BF-18FE1B1CF439}" destId="{3D900512-55F7-4705-9CA0-AF87503C7168}" srcOrd="2" destOrd="0" parTransId="{5B2AB93F-01D5-4987-B4DE-8755B981E91B}" sibTransId="{D9BE37A1-F782-421C-8C83-FB984D8CD641}"/>
    <dgm:cxn modelId="{9BF024D3-0E44-4102-8071-211DB555A502}" type="presOf" srcId="{4477A52B-48E6-4D5E-8A61-68036B9C485C}" destId="{0B71548B-99F5-41D3-9101-096423CCD988}" srcOrd="0" destOrd="0" presId="urn:microsoft.com/office/officeart/2005/8/layout/vList5"/>
    <dgm:cxn modelId="{91D56D03-1E37-4905-8D6F-E487C62FA9D6}" srcId="{B349E6CB-342A-4DA2-83BF-18FE1B1CF439}" destId="{E2C15B8D-06BC-4C44-A406-EF380C1756D8}" srcOrd="12" destOrd="0" parTransId="{7085A75E-57F8-40C2-BD9F-06A10CA6F4D6}" sibTransId="{C4A3D3F6-137A-4CE7-A001-B1872477FAEE}"/>
    <dgm:cxn modelId="{75936481-0988-4220-9F7A-A2126DA6A0C3}" srcId="{B349E6CB-342A-4DA2-83BF-18FE1B1CF439}" destId="{1C4CF4FE-A1AF-4251-93DF-5361EE284D3F}" srcOrd="5" destOrd="0" parTransId="{EA4D0829-1ECD-4C4D-BEF1-1D4567ACBECE}" sibTransId="{21BFB932-CB0B-47E8-B395-2981BF3CA553}"/>
    <dgm:cxn modelId="{8ECE53EE-DA96-4F20-AF10-E5810A750DD4}" type="presOf" srcId="{B349E6CB-342A-4DA2-83BF-18FE1B1CF439}" destId="{35DC91E4-EBF9-40D0-9D68-3EAC3C4C5D1C}" srcOrd="0" destOrd="0" presId="urn:microsoft.com/office/officeart/2005/8/layout/vList5"/>
    <dgm:cxn modelId="{F341409F-4A3F-4054-AF11-AF8648207E64}" type="presOf" srcId="{CB6EDAEA-7DC0-4052-AB25-F70CC2F3F1D3}" destId="{6E84CF6F-F63C-42BB-9EBC-F092508AEBD9}" srcOrd="0" destOrd="0" presId="urn:microsoft.com/office/officeart/2005/8/layout/vList5"/>
    <dgm:cxn modelId="{988C3BE4-1651-41D9-8B22-BC96652132D6}" srcId="{ACF508B0-C007-4131-AA36-6DA8EC4C1269}" destId="{6F0A67C4-151F-46F0-9AF3-C48F7798A589}" srcOrd="0" destOrd="0" parTransId="{9CF7D13A-0058-4E73-B219-4C4C450759CE}" sibTransId="{40568C18-694F-4D98-BD1B-83F964591CF0}"/>
    <dgm:cxn modelId="{1376B9EF-BDDD-4011-BC4B-A5D375806E9A}" srcId="{B349E6CB-342A-4DA2-83BF-18FE1B1CF439}" destId="{8C10040F-15CB-4C3E-BE47-2CFD3BE05F70}" srcOrd="14" destOrd="0" parTransId="{7D661E8D-FAFE-437F-9020-121B09BF5D69}" sibTransId="{23F249B7-3101-408F-893B-74332437E8B1}"/>
    <dgm:cxn modelId="{9F1E42DB-4A7B-4F62-914B-761E42DA3E0B}" type="presOf" srcId="{CED73EF1-5612-4000-8362-0E01A3656F64}" destId="{BD5AB1CA-AC42-4CA6-8C51-1DD24883362F}" srcOrd="0" destOrd="0" presId="urn:microsoft.com/office/officeart/2005/8/layout/vList5"/>
    <dgm:cxn modelId="{FB206D1B-1D31-42E2-AC7C-C35CFA468777}" type="presOf" srcId="{517502AB-05EC-453D-BE97-5477449247DE}" destId="{12B68A52-8844-40FA-A0A8-BCC56199865A}" srcOrd="0" destOrd="0" presId="urn:microsoft.com/office/officeart/2005/8/layout/vList5"/>
    <dgm:cxn modelId="{486FBEDC-5314-48E1-89EF-F1B618508007}" srcId="{1C4CF4FE-A1AF-4251-93DF-5361EE284D3F}" destId="{A995B70D-32C1-4E4E-A265-1997250B0306}" srcOrd="0" destOrd="0" parTransId="{CD840CC3-A9B9-412A-AE78-4C3ADF2A9A82}" sibTransId="{EC1EBA52-2C2A-4780-9092-853A243B299E}"/>
    <dgm:cxn modelId="{E9880956-FAD3-4A12-9BF2-4226E61A6EF0}" type="presOf" srcId="{9413917C-B85A-4E09-8168-071A4BD59760}" destId="{61804EC1-9781-4248-BBA6-269BECE11C5C}" srcOrd="0" destOrd="0" presId="urn:microsoft.com/office/officeart/2005/8/layout/vList5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1AB47453-4477-44AC-BE0F-C7EEE783515D}" type="presOf" srcId="{C3DBDC31-EFF6-4EF7-AA02-E29FE40C5CF7}" destId="{556C6CBE-5170-409E-8324-58B9A4B7817C}" srcOrd="0" destOrd="0" presId="urn:microsoft.com/office/officeart/2005/8/layout/vList5"/>
    <dgm:cxn modelId="{45DAAB70-72F6-4A6B-9D2D-17EA1A305D66}" srcId="{CBBF8B6B-92DE-4101-8931-8C3A29977594}" destId="{AB630CD2-3C68-45FF-B739-85F2C75692DA}" srcOrd="0" destOrd="0" parTransId="{17DC8975-CF4B-4E25-BAFC-6C85D5468699}" sibTransId="{69243805-76F6-48F2-8DB9-89D96077516A}"/>
    <dgm:cxn modelId="{9D9C8A67-7738-4F3F-BE44-DF3AEC1E7876}" srcId="{B349E6CB-342A-4DA2-83BF-18FE1B1CF439}" destId="{34AD8ECF-CD5F-482F-A7AA-2BD422097A38}" srcOrd="7" destOrd="0" parTransId="{9062A34E-CB03-4936-AF96-1E20DB1A9646}" sibTransId="{7342F381-A1A5-4EE8-A6BE-823D7C7D3E53}"/>
    <dgm:cxn modelId="{E0A441C0-F4D0-411E-AF33-51FC4DCC312A}" srcId="{D8685EB4-1E94-484D-809F-47396B699DA1}" destId="{4477A52B-48E6-4D5E-8A61-68036B9C485C}" srcOrd="0" destOrd="0" parTransId="{636EF63E-7C03-46C6-89D5-F5365357E75D}" sibTransId="{E34609B3-1769-475C-883D-4AC395FA6824}"/>
    <dgm:cxn modelId="{BA7F195B-D907-4407-9890-4A024E1BAF6D}" srcId="{8C10040F-15CB-4C3E-BE47-2CFD3BE05F70}" destId="{CB6EDAEA-7DC0-4052-AB25-F70CC2F3F1D3}" srcOrd="0" destOrd="0" parTransId="{FFFA21D4-5E5B-4F68-83A2-5797AB6AF0E6}" sibTransId="{C15D568B-5EC2-40AD-AB16-747FA21E43DE}"/>
    <dgm:cxn modelId="{49A946E6-74AE-4F3D-AC9F-D04D4CEE2E3F}" type="presOf" srcId="{68420DB1-8F6E-4CD4-9BF9-C02DAA0EBB5D}" destId="{7C1CE679-6F34-4820-A2BF-9372A07BA6DC}" srcOrd="0" destOrd="0" presId="urn:microsoft.com/office/officeart/2005/8/layout/vList5"/>
    <dgm:cxn modelId="{6627C48C-B555-4506-AF36-12BE01CB01F8}" srcId="{3D900512-55F7-4705-9CA0-AF87503C7168}" destId="{8B5A433F-E22D-42F2-B39F-EEA387BFF0CE}" srcOrd="0" destOrd="0" parTransId="{C8DDFC53-A5DD-4456-92E0-BABA8C615488}" sibTransId="{F321678B-21C5-482A-BB93-E5AE8DF619FC}"/>
    <dgm:cxn modelId="{E69DEB5A-D214-4277-ACE6-3DE3A9F20D2C}" type="presOf" srcId="{2260E498-44FB-46D3-9759-26095F97EE18}" destId="{443874CF-53A9-431B-84BB-9CEEB4B9435E}" srcOrd="0" destOrd="0" presId="urn:microsoft.com/office/officeart/2005/8/layout/vList5"/>
    <dgm:cxn modelId="{4159F213-80A8-4679-97BF-43A1B65D9CCC}" type="presOf" srcId="{3D900512-55F7-4705-9CA0-AF87503C7168}" destId="{C6B44E09-E947-4470-B9DC-B414A6C6D438}" srcOrd="0" destOrd="0" presId="urn:microsoft.com/office/officeart/2005/8/layout/vList5"/>
    <dgm:cxn modelId="{2E057D6C-C014-4EE2-AFAE-3239E8C2EA81}" type="presOf" srcId="{8B5A433F-E22D-42F2-B39F-EEA387BFF0CE}" destId="{D535AA8D-7804-48C3-B539-9CB4C3F8EC49}" srcOrd="0" destOrd="0" presId="urn:microsoft.com/office/officeart/2005/8/layout/vList5"/>
    <dgm:cxn modelId="{E8851DD0-F70E-4237-ADBE-6C3110E05912}" srcId="{B349E6CB-342A-4DA2-83BF-18FE1B1CF439}" destId="{517502AB-05EC-453D-BE97-5477449247DE}" srcOrd="4" destOrd="0" parTransId="{80100534-CC1D-4253-9386-70D0895EFAB2}" sibTransId="{424ED0EE-0829-459E-BB55-557E9593CFEB}"/>
    <dgm:cxn modelId="{2FEAC738-DBA0-4218-836D-0F353A0BE599}" srcId="{105D9F03-0FAD-4350-A473-9D1E11F3CB89}" destId="{31BD9B8B-5DF2-44B6-9833-7F4B808A0C1B}" srcOrd="0" destOrd="0" parTransId="{DB19F675-98A4-4794-8B84-1C7AD191B754}" sibTransId="{DC096B73-CB41-4F82-8EEA-F8E8C2578205}"/>
    <dgm:cxn modelId="{62AAB4C7-7265-45F1-843D-CCEC5E2F2331}" srcId="{B349E6CB-342A-4DA2-83BF-18FE1B1CF439}" destId="{ACF508B0-C007-4131-AA36-6DA8EC4C1269}" srcOrd="1" destOrd="0" parTransId="{5B67C38B-5290-4973-A6D1-62B9DBA9856E}" sibTransId="{3C0CA562-3CD2-477A-8017-7550F114A983}"/>
    <dgm:cxn modelId="{3AC6FE84-DB68-4C36-82B2-A7FF080419AA}" srcId="{B349E6CB-342A-4DA2-83BF-18FE1B1CF439}" destId="{D8685EB4-1E94-484D-809F-47396B699DA1}" srcOrd="15" destOrd="0" parTransId="{16781271-78EC-4534-99B3-BE80279759F5}" sibTransId="{FD2126CC-61D6-4FC2-B952-A48325DB665B}"/>
    <dgm:cxn modelId="{5A366D6D-D897-495A-BC6B-B5CCD3C54537}" srcId="{517502AB-05EC-453D-BE97-5477449247DE}" destId="{C5B737D4-905C-45CA-8A4B-9794825F650D}" srcOrd="0" destOrd="0" parTransId="{AAC12847-7E09-4C4D-9CC8-24723B27EDDB}" sibTransId="{8E010113-18F5-4AC9-81D9-A3383B6149CC}"/>
    <dgm:cxn modelId="{50466413-C6A4-44D4-8305-42E1B794C842}" srcId="{B349E6CB-342A-4DA2-83BF-18FE1B1CF439}" destId="{D8A3AC62-12E3-45EE-80D1-F3688A906649}" srcOrd="10" destOrd="0" parTransId="{A31755FA-15BC-4924-87C5-BA9328370F6D}" sibTransId="{53D7A10B-8B63-4B9C-815B-367BA9E77F06}"/>
    <dgm:cxn modelId="{5FA42124-AB29-46A9-A5A6-A6346C1C376F}" type="presParOf" srcId="{35DC91E4-EBF9-40D0-9D68-3EAC3C4C5D1C}" destId="{41742713-EF4F-4FE4-8823-DFEA6F731941}" srcOrd="0" destOrd="0" presId="urn:microsoft.com/office/officeart/2005/8/layout/vList5"/>
    <dgm:cxn modelId="{39F7BFC6-3940-4130-A7B9-4610276E1BA4}" type="presParOf" srcId="{41742713-EF4F-4FE4-8823-DFEA6F731941}" destId="{61804EC1-9781-4248-BBA6-269BECE11C5C}" srcOrd="0" destOrd="0" presId="urn:microsoft.com/office/officeart/2005/8/layout/vList5"/>
    <dgm:cxn modelId="{252E52C3-83A4-4B58-BAE8-3C18C634F281}" type="presParOf" srcId="{41742713-EF4F-4FE4-8823-DFEA6F731941}" destId="{EE89A49E-9945-479E-A5D0-D684993EA3DA}" srcOrd="1" destOrd="0" presId="urn:microsoft.com/office/officeart/2005/8/layout/vList5"/>
    <dgm:cxn modelId="{BB6BE26A-14DA-4F10-9B8E-1C57C63E05BB}" type="presParOf" srcId="{35DC91E4-EBF9-40D0-9D68-3EAC3C4C5D1C}" destId="{C33B9FF1-9E58-4759-B2D1-1F4F939DBB71}" srcOrd="1" destOrd="0" presId="urn:microsoft.com/office/officeart/2005/8/layout/vList5"/>
    <dgm:cxn modelId="{01B2B111-B63B-4A1A-B3F4-DA311D650C55}" type="presParOf" srcId="{35DC91E4-EBF9-40D0-9D68-3EAC3C4C5D1C}" destId="{2CB5D64A-505D-4B00-90E1-0DB4E289FD6A}" srcOrd="2" destOrd="0" presId="urn:microsoft.com/office/officeart/2005/8/layout/vList5"/>
    <dgm:cxn modelId="{574A0C4A-A154-45EA-8B81-540414D6E98E}" type="presParOf" srcId="{2CB5D64A-505D-4B00-90E1-0DB4E289FD6A}" destId="{C8DE3C82-439B-4C92-B6F1-F9F0B8878AFC}" srcOrd="0" destOrd="0" presId="urn:microsoft.com/office/officeart/2005/8/layout/vList5"/>
    <dgm:cxn modelId="{D732C418-2A4B-4934-9A44-7B06D1E6D701}" type="presParOf" srcId="{2CB5D64A-505D-4B00-90E1-0DB4E289FD6A}" destId="{3C7F146E-27CC-42F9-A8E1-B0711A93A078}" srcOrd="1" destOrd="0" presId="urn:microsoft.com/office/officeart/2005/8/layout/vList5"/>
    <dgm:cxn modelId="{231EB888-40E1-4F20-98A9-D112E09CC674}" type="presParOf" srcId="{35DC91E4-EBF9-40D0-9D68-3EAC3C4C5D1C}" destId="{1E00F77B-1A1F-44D3-BB9A-EED80E378735}" srcOrd="3" destOrd="0" presId="urn:microsoft.com/office/officeart/2005/8/layout/vList5"/>
    <dgm:cxn modelId="{3A7A98E8-7E89-45CA-B83D-B6C23CD1F228}" type="presParOf" srcId="{35DC91E4-EBF9-40D0-9D68-3EAC3C4C5D1C}" destId="{85AAFA11-9DE0-42CC-966D-1702014F0511}" srcOrd="4" destOrd="0" presId="urn:microsoft.com/office/officeart/2005/8/layout/vList5"/>
    <dgm:cxn modelId="{423641C0-ED14-433C-8DBD-93B2C5A784EE}" type="presParOf" srcId="{85AAFA11-9DE0-42CC-966D-1702014F0511}" destId="{C6B44E09-E947-4470-B9DC-B414A6C6D438}" srcOrd="0" destOrd="0" presId="urn:microsoft.com/office/officeart/2005/8/layout/vList5"/>
    <dgm:cxn modelId="{49E226AC-1EBA-4A88-A404-F729ED248D23}" type="presParOf" srcId="{85AAFA11-9DE0-42CC-966D-1702014F0511}" destId="{D535AA8D-7804-48C3-B539-9CB4C3F8EC49}" srcOrd="1" destOrd="0" presId="urn:microsoft.com/office/officeart/2005/8/layout/vList5"/>
    <dgm:cxn modelId="{007AC2D4-12BB-4968-B882-7DEB5C141DA0}" type="presParOf" srcId="{35DC91E4-EBF9-40D0-9D68-3EAC3C4C5D1C}" destId="{5574082E-9155-4B1B-BFF9-4D36FF8B6D15}" srcOrd="5" destOrd="0" presId="urn:microsoft.com/office/officeart/2005/8/layout/vList5"/>
    <dgm:cxn modelId="{E24EBADE-8FA6-4E88-BFFD-D9D60ED4FFF7}" type="presParOf" srcId="{35DC91E4-EBF9-40D0-9D68-3EAC3C4C5D1C}" destId="{93B017B8-FFD3-495C-9A5F-F113F1CE64E5}" srcOrd="6" destOrd="0" presId="urn:microsoft.com/office/officeart/2005/8/layout/vList5"/>
    <dgm:cxn modelId="{3B096080-5F6F-448C-87C5-01E592CDC075}" type="presParOf" srcId="{93B017B8-FFD3-495C-9A5F-F113F1CE64E5}" destId="{D9A125F6-0E7C-450D-954E-06582DDA4997}" srcOrd="0" destOrd="0" presId="urn:microsoft.com/office/officeart/2005/8/layout/vList5"/>
    <dgm:cxn modelId="{5FE4B733-5C66-4A08-8754-C2C1EA467BE9}" type="presParOf" srcId="{93B017B8-FFD3-495C-9A5F-F113F1CE64E5}" destId="{F7A4D995-9625-4FA6-9082-8F605C1FDC8D}" srcOrd="1" destOrd="0" presId="urn:microsoft.com/office/officeart/2005/8/layout/vList5"/>
    <dgm:cxn modelId="{019AF0BF-5126-4F7D-9C9B-E547A92DE6B0}" type="presParOf" srcId="{35DC91E4-EBF9-40D0-9D68-3EAC3C4C5D1C}" destId="{4C1D9F16-255D-49F5-93E2-C92C8C166E7A}" srcOrd="7" destOrd="0" presId="urn:microsoft.com/office/officeart/2005/8/layout/vList5"/>
    <dgm:cxn modelId="{298E3041-6E5D-41A6-ABCD-5DA8746E7B2E}" type="presParOf" srcId="{35DC91E4-EBF9-40D0-9D68-3EAC3C4C5D1C}" destId="{846D8DE4-44AC-4479-95DD-3ED39A42E2D3}" srcOrd="8" destOrd="0" presId="urn:microsoft.com/office/officeart/2005/8/layout/vList5"/>
    <dgm:cxn modelId="{62F78000-2AAA-4381-83F1-6012EC9814FF}" type="presParOf" srcId="{846D8DE4-44AC-4479-95DD-3ED39A42E2D3}" destId="{12B68A52-8844-40FA-A0A8-BCC56199865A}" srcOrd="0" destOrd="0" presId="urn:microsoft.com/office/officeart/2005/8/layout/vList5"/>
    <dgm:cxn modelId="{AEDB2AE4-372E-4CD1-B55F-0E5194233C41}" type="presParOf" srcId="{846D8DE4-44AC-4479-95DD-3ED39A42E2D3}" destId="{64B97F07-5715-433B-BC43-5D633AE3A70C}" srcOrd="1" destOrd="0" presId="urn:microsoft.com/office/officeart/2005/8/layout/vList5"/>
    <dgm:cxn modelId="{1F7A34EA-3522-46F3-86C2-C0A334BF64F6}" type="presParOf" srcId="{35DC91E4-EBF9-40D0-9D68-3EAC3C4C5D1C}" destId="{12314A2C-A8F6-44D6-B1D5-026B1D443C56}" srcOrd="9" destOrd="0" presId="urn:microsoft.com/office/officeart/2005/8/layout/vList5"/>
    <dgm:cxn modelId="{67972902-DE84-4839-B8DD-6C4FD92C1640}" type="presParOf" srcId="{35DC91E4-EBF9-40D0-9D68-3EAC3C4C5D1C}" destId="{C00B8C4A-2F39-4503-AC94-1B12CA4CA7B2}" srcOrd="10" destOrd="0" presId="urn:microsoft.com/office/officeart/2005/8/layout/vList5"/>
    <dgm:cxn modelId="{EDAE68D5-19C8-4863-AA29-2C20B42F29C2}" type="presParOf" srcId="{C00B8C4A-2F39-4503-AC94-1B12CA4CA7B2}" destId="{51E9EAD4-8E36-4FA0-91DA-6FED5A2E3C90}" srcOrd="0" destOrd="0" presId="urn:microsoft.com/office/officeart/2005/8/layout/vList5"/>
    <dgm:cxn modelId="{A6D69DAB-0F32-4FA0-8D80-791AFD203316}" type="presParOf" srcId="{C00B8C4A-2F39-4503-AC94-1B12CA4CA7B2}" destId="{89376FEB-BF67-4FDA-A65C-B71AAAEB6FA5}" srcOrd="1" destOrd="0" presId="urn:microsoft.com/office/officeart/2005/8/layout/vList5"/>
    <dgm:cxn modelId="{6D96F213-BE4B-4502-B62C-C5335DED977F}" type="presParOf" srcId="{35DC91E4-EBF9-40D0-9D68-3EAC3C4C5D1C}" destId="{9DE6152C-0E00-41E0-AA7D-524BA076C592}" srcOrd="11" destOrd="0" presId="urn:microsoft.com/office/officeart/2005/8/layout/vList5"/>
    <dgm:cxn modelId="{CD69450D-D195-46A2-9C51-FD537A407E4A}" type="presParOf" srcId="{35DC91E4-EBF9-40D0-9D68-3EAC3C4C5D1C}" destId="{718C414A-D65A-4CA4-98D8-1D6EF3F49DD6}" srcOrd="12" destOrd="0" presId="urn:microsoft.com/office/officeart/2005/8/layout/vList5"/>
    <dgm:cxn modelId="{C5056CCC-CB44-441D-8184-1BB6AA35EECB}" type="presParOf" srcId="{718C414A-D65A-4CA4-98D8-1D6EF3F49DD6}" destId="{F40104AD-E75C-4553-A341-D8117879367F}" srcOrd="0" destOrd="0" presId="urn:microsoft.com/office/officeart/2005/8/layout/vList5"/>
    <dgm:cxn modelId="{17190997-F558-492F-A6B1-48C0A8678758}" type="presParOf" srcId="{718C414A-D65A-4CA4-98D8-1D6EF3F49DD6}" destId="{BD5AB1CA-AC42-4CA6-8C51-1DD24883362F}" srcOrd="1" destOrd="0" presId="urn:microsoft.com/office/officeart/2005/8/layout/vList5"/>
    <dgm:cxn modelId="{4A0BAF95-94E5-4B68-B305-B3F6672317E4}" type="presParOf" srcId="{35DC91E4-EBF9-40D0-9D68-3EAC3C4C5D1C}" destId="{56633A80-B26B-4FB5-87E8-870D99ED09A1}" srcOrd="13" destOrd="0" presId="urn:microsoft.com/office/officeart/2005/8/layout/vList5"/>
    <dgm:cxn modelId="{531E976B-8228-4C00-8D16-873D43C4B826}" type="presParOf" srcId="{35DC91E4-EBF9-40D0-9D68-3EAC3C4C5D1C}" destId="{6EDC60AC-1D51-468C-86A1-B6CD0DDC82DA}" srcOrd="14" destOrd="0" presId="urn:microsoft.com/office/officeart/2005/8/layout/vList5"/>
    <dgm:cxn modelId="{1D649B3D-A1A1-4B7B-A1DC-59EB752A0C49}" type="presParOf" srcId="{6EDC60AC-1D51-468C-86A1-B6CD0DDC82DA}" destId="{71B962C1-EA1E-4E7A-BDD9-24CEF21C00F5}" srcOrd="0" destOrd="0" presId="urn:microsoft.com/office/officeart/2005/8/layout/vList5"/>
    <dgm:cxn modelId="{0DB63CE4-0ABE-4886-B1F3-E5F377152CEB}" type="presParOf" srcId="{6EDC60AC-1D51-468C-86A1-B6CD0DDC82DA}" destId="{6BAED5A4-841E-4B52-B3CB-4D7A821B3FED}" srcOrd="1" destOrd="0" presId="urn:microsoft.com/office/officeart/2005/8/layout/vList5"/>
    <dgm:cxn modelId="{DCF613DE-2481-452A-962D-96E00BE35A1D}" type="presParOf" srcId="{35DC91E4-EBF9-40D0-9D68-3EAC3C4C5D1C}" destId="{94B058D9-0165-43A8-B98F-223B40D19BEA}" srcOrd="15" destOrd="0" presId="urn:microsoft.com/office/officeart/2005/8/layout/vList5"/>
    <dgm:cxn modelId="{310FEFB4-2891-47A9-BF65-B08CE09AA0D5}" type="presParOf" srcId="{35DC91E4-EBF9-40D0-9D68-3EAC3C4C5D1C}" destId="{A541125E-8363-48FB-AB70-4DAE8459D00D}" srcOrd="16" destOrd="0" presId="urn:microsoft.com/office/officeart/2005/8/layout/vList5"/>
    <dgm:cxn modelId="{ED7C2741-E95E-49A0-953B-3E02F3A05CA8}" type="presParOf" srcId="{A541125E-8363-48FB-AB70-4DAE8459D00D}" destId="{2291EAAF-3CB0-4C5D-B3C7-9F991F19E1CB}" srcOrd="0" destOrd="0" presId="urn:microsoft.com/office/officeart/2005/8/layout/vList5"/>
    <dgm:cxn modelId="{5722E4ED-FEEC-4073-BB24-FE2540E79F7E}" type="presParOf" srcId="{A541125E-8363-48FB-AB70-4DAE8459D00D}" destId="{9A6754A0-3229-4212-B50C-E795838692C5}" srcOrd="1" destOrd="0" presId="urn:microsoft.com/office/officeart/2005/8/layout/vList5"/>
    <dgm:cxn modelId="{35F780C8-E810-4E0C-8CD3-EFA7792B0272}" type="presParOf" srcId="{35DC91E4-EBF9-40D0-9D68-3EAC3C4C5D1C}" destId="{E3E4DFAF-D812-442C-B89C-727B06AA9CD9}" srcOrd="17" destOrd="0" presId="urn:microsoft.com/office/officeart/2005/8/layout/vList5"/>
    <dgm:cxn modelId="{5FAE9CF7-768A-4127-B621-D00BE315A094}" type="presParOf" srcId="{35DC91E4-EBF9-40D0-9D68-3EAC3C4C5D1C}" destId="{95C5ECA9-52E1-46EA-A6E8-2A1862F0C711}" srcOrd="18" destOrd="0" presId="urn:microsoft.com/office/officeart/2005/8/layout/vList5"/>
    <dgm:cxn modelId="{4BE5E220-679F-4616-8651-6CEB9EF90533}" type="presParOf" srcId="{95C5ECA9-52E1-46EA-A6E8-2A1862F0C711}" destId="{2109B702-6B9E-4A6F-ACB3-FD8FC290FD2C}" srcOrd="0" destOrd="0" presId="urn:microsoft.com/office/officeart/2005/8/layout/vList5"/>
    <dgm:cxn modelId="{114244C4-C079-4B28-9BE6-3AE62ECD088F}" type="presParOf" srcId="{95C5ECA9-52E1-46EA-A6E8-2A1862F0C711}" destId="{ABF72047-A2A9-4D09-9E60-B9A73C784F76}" srcOrd="1" destOrd="0" presId="urn:microsoft.com/office/officeart/2005/8/layout/vList5"/>
    <dgm:cxn modelId="{F6ADE623-9FD1-44B4-8E50-BF0356AC3AF5}" type="presParOf" srcId="{35DC91E4-EBF9-40D0-9D68-3EAC3C4C5D1C}" destId="{1A6B300A-CDAE-4638-BBF4-728A00631926}" srcOrd="19" destOrd="0" presId="urn:microsoft.com/office/officeart/2005/8/layout/vList5"/>
    <dgm:cxn modelId="{74121EC2-B884-4BF5-9917-BB084CE6EBC7}" type="presParOf" srcId="{35DC91E4-EBF9-40D0-9D68-3EAC3C4C5D1C}" destId="{953B5E38-0863-451C-B86A-44A65316A9C9}" srcOrd="20" destOrd="0" presId="urn:microsoft.com/office/officeart/2005/8/layout/vList5"/>
    <dgm:cxn modelId="{EA61498D-983C-4611-8FA1-2F4DD5E14724}" type="presParOf" srcId="{953B5E38-0863-451C-B86A-44A65316A9C9}" destId="{DEF6D52A-BD59-4510-A861-C5810CC79751}" srcOrd="0" destOrd="0" presId="urn:microsoft.com/office/officeart/2005/8/layout/vList5"/>
    <dgm:cxn modelId="{515983DE-16AA-4E22-883E-55A8028B5582}" type="presParOf" srcId="{953B5E38-0863-451C-B86A-44A65316A9C9}" destId="{075227E5-D661-4575-A5F8-12C2D8306F99}" srcOrd="1" destOrd="0" presId="urn:microsoft.com/office/officeart/2005/8/layout/vList5"/>
    <dgm:cxn modelId="{B82437C0-E783-48CA-9E86-C4923C0693B7}" type="presParOf" srcId="{35DC91E4-EBF9-40D0-9D68-3EAC3C4C5D1C}" destId="{91A77D0F-4A23-418A-8FB0-FC48AF99FA17}" srcOrd="21" destOrd="0" presId="urn:microsoft.com/office/officeart/2005/8/layout/vList5"/>
    <dgm:cxn modelId="{75E399CF-76AE-426C-B1EA-3293B9E8A253}" type="presParOf" srcId="{35DC91E4-EBF9-40D0-9D68-3EAC3C4C5D1C}" destId="{33A276A7-847F-4C85-BEA1-DA07BD032184}" srcOrd="22" destOrd="0" presId="urn:microsoft.com/office/officeart/2005/8/layout/vList5"/>
    <dgm:cxn modelId="{2C55B4DA-1EE1-4819-9B06-04F9EA512857}" type="presParOf" srcId="{33A276A7-847F-4C85-BEA1-DA07BD032184}" destId="{E73C14F2-DEC2-48D4-B1B9-94EC6750E68B}" srcOrd="0" destOrd="0" presId="urn:microsoft.com/office/officeart/2005/8/layout/vList5"/>
    <dgm:cxn modelId="{F5A61FB2-D529-4C27-A866-32FE36605142}" type="presParOf" srcId="{33A276A7-847F-4C85-BEA1-DA07BD032184}" destId="{7C1CE679-6F34-4820-A2BF-9372A07BA6DC}" srcOrd="1" destOrd="0" presId="urn:microsoft.com/office/officeart/2005/8/layout/vList5"/>
    <dgm:cxn modelId="{E71F4475-5B7E-4B10-8917-32B06C6DEA04}" type="presParOf" srcId="{35DC91E4-EBF9-40D0-9D68-3EAC3C4C5D1C}" destId="{F572AC36-C0C7-4E59-81CD-E93B630B1240}" srcOrd="23" destOrd="0" presId="urn:microsoft.com/office/officeart/2005/8/layout/vList5"/>
    <dgm:cxn modelId="{9F2D5D95-21BA-4A7F-98B5-D3F78AC02FA1}" type="presParOf" srcId="{35DC91E4-EBF9-40D0-9D68-3EAC3C4C5D1C}" destId="{A7C03AAF-DC83-4F1C-A39B-6AF0304D9C36}" srcOrd="24" destOrd="0" presId="urn:microsoft.com/office/officeart/2005/8/layout/vList5"/>
    <dgm:cxn modelId="{D64EE864-921C-450D-975C-A2754085C084}" type="presParOf" srcId="{A7C03AAF-DC83-4F1C-A39B-6AF0304D9C36}" destId="{C063B2E6-6BB2-4715-B944-4BEFDDA8CE9E}" srcOrd="0" destOrd="0" presId="urn:microsoft.com/office/officeart/2005/8/layout/vList5"/>
    <dgm:cxn modelId="{7623B8B8-FB55-483D-8D15-3B23546390F6}" type="presParOf" srcId="{A7C03AAF-DC83-4F1C-A39B-6AF0304D9C36}" destId="{443874CF-53A9-431B-84BB-9CEEB4B9435E}" srcOrd="1" destOrd="0" presId="urn:microsoft.com/office/officeart/2005/8/layout/vList5"/>
    <dgm:cxn modelId="{266FB18F-759B-4984-AB24-C05E27CEA545}" type="presParOf" srcId="{35DC91E4-EBF9-40D0-9D68-3EAC3C4C5D1C}" destId="{0DBC46F3-C8CE-4281-A351-D005FE26706E}" srcOrd="25" destOrd="0" presId="urn:microsoft.com/office/officeart/2005/8/layout/vList5"/>
    <dgm:cxn modelId="{3358DD49-1FD4-4FE0-934A-7ED3FA31855F}" type="presParOf" srcId="{35DC91E4-EBF9-40D0-9D68-3EAC3C4C5D1C}" destId="{25F9562B-D043-47B1-8C40-6DC7444CFEB5}" srcOrd="26" destOrd="0" presId="urn:microsoft.com/office/officeart/2005/8/layout/vList5"/>
    <dgm:cxn modelId="{CCA38450-9468-4F9D-B217-98DAE6870D95}" type="presParOf" srcId="{25F9562B-D043-47B1-8C40-6DC7444CFEB5}" destId="{53C83827-AD3A-422A-BF6D-BA796FA08698}" srcOrd="0" destOrd="0" presId="urn:microsoft.com/office/officeart/2005/8/layout/vList5"/>
    <dgm:cxn modelId="{03067C56-1351-4C99-85B5-08A6B6591463}" type="presParOf" srcId="{25F9562B-D043-47B1-8C40-6DC7444CFEB5}" destId="{1C6299EF-B609-4D72-87EB-706D15C161EE}" srcOrd="1" destOrd="0" presId="urn:microsoft.com/office/officeart/2005/8/layout/vList5"/>
    <dgm:cxn modelId="{9813A3CB-70E6-42C2-971E-2C0CE96FA904}" type="presParOf" srcId="{35DC91E4-EBF9-40D0-9D68-3EAC3C4C5D1C}" destId="{E8DB04D3-BFFA-49D2-82C4-BFD73C080941}" srcOrd="27" destOrd="0" presId="urn:microsoft.com/office/officeart/2005/8/layout/vList5"/>
    <dgm:cxn modelId="{44AB61FC-E04C-49E9-B0BF-F447229FAF5F}" type="presParOf" srcId="{35DC91E4-EBF9-40D0-9D68-3EAC3C4C5D1C}" destId="{F54E48CB-052F-4314-A87D-4A171A9EA966}" srcOrd="28" destOrd="0" presId="urn:microsoft.com/office/officeart/2005/8/layout/vList5"/>
    <dgm:cxn modelId="{AECE88BD-1FAC-4EF4-9E29-2612CA78D5A0}" type="presParOf" srcId="{F54E48CB-052F-4314-A87D-4A171A9EA966}" destId="{FC31F57A-A73F-4FBA-A133-8B3F8F26F12F}" srcOrd="0" destOrd="0" presId="urn:microsoft.com/office/officeart/2005/8/layout/vList5"/>
    <dgm:cxn modelId="{A5E1C193-A4E5-46D8-9E7A-4D34C81CEB2C}" type="presParOf" srcId="{F54E48CB-052F-4314-A87D-4A171A9EA966}" destId="{6E84CF6F-F63C-42BB-9EBC-F092508AEBD9}" srcOrd="1" destOrd="0" presId="urn:microsoft.com/office/officeart/2005/8/layout/vList5"/>
    <dgm:cxn modelId="{BE8DEFDA-5C94-43E0-AB50-D46AD36FAF0D}" type="presParOf" srcId="{35DC91E4-EBF9-40D0-9D68-3EAC3C4C5D1C}" destId="{4D9D1BE4-E1B3-4366-898B-171698EFBADD}" srcOrd="29" destOrd="0" presId="urn:microsoft.com/office/officeart/2005/8/layout/vList5"/>
    <dgm:cxn modelId="{1AA2BEC7-99FE-40F7-A813-3357123D8643}" type="presParOf" srcId="{35DC91E4-EBF9-40D0-9D68-3EAC3C4C5D1C}" destId="{C96E81BF-F6C4-4D15-9937-FABEB2CC94A8}" srcOrd="30" destOrd="0" presId="urn:microsoft.com/office/officeart/2005/8/layout/vList5"/>
    <dgm:cxn modelId="{903271F1-1AD0-4072-B413-6D613AE9FDE3}" type="presParOf" srcId="{C96E81BF-F6C4-4D15-9937-FABEB2CC94A8}" destId="{7DF31EB3-5C56-49A2-9DDD-9436D9318C71}" srcOrd="0" destOrd="0" presId="urn:microsoft.com/office/officeart/2005/8/layout/vList5"/>
    <dgm:cxn modelId="{61DC5905-3F86-4124-ACB8-4F66606CE268}" type="presParOf" srcId="{C96E81BF-F6C4-4D15-9937-FABEB2CC94A8}" destId="{0B71548B-99F5-41D3-9101-096423CCD988}" srcOrd="1" destOrd="0" presId="urn:microsoft.com/office/officeart/2005/8/layout/vList5"/>
    <dgm:cxn modelId="{3600878D-8D9C-42A5-83F9-6974D05A29F7}" type="presParOf" srcId="{35DC91E4-EBF9-40D0-9D68-3EAC3C4C5D1C}" destId="{341FBDCB-BFDE-466F-9B19-843830C6AB22}" srcOrd="31" destOrd="0" presId="urn:microsoft.com/office/officeart/2005/8/layout/vList5"/>
    <dgm:cxn modelId="{EF1F2FD3-9F2F-4233-96F4-EB30C0926C34}" type="presParOf" srcId="{35DC91E4-EBF9-40D0-9D68-3EAC3C4C5D1C}" destId="{57EF38D2-079C-4EDB-89B8-4EA7EF130DC6}" srcOrd="32" destOrd="0" presId="urn:microsoft.com/office/officeart/2005/8/layout/vList5"/>
    <dgm:cxn modelId="{B9C54701-E85B-4957-B6AD-49D07178B421}" type="presParOf" srcId="{57EF38D2-079C-4EDB-89B8-4EA7EF130DC6}" destId="{556C6CBE-5170-409E-8324-58B9A4B7817C}" srcOrd="0" destOrd="0" presId="urn:microsoft.com/office/officeart/2005/8/layout/vList5"/>
    <dgm:cxn modelId="{CCF51E9D-99F4-4B2B-9DF3-D532A1245141}" type="presParOf" srcId="{57EF38D2-079C-4EDB-89B8-4EA7EF130DC6}" destId="{10770F1A-B2E6-489B-8EC8-C9217C54D6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/>
      <dgm:spPr/>
      <dgm:t>
        <a:bodyPr/>
        <a:lstStyle/>
        <a:p>
          <a:pPr rtl="1"/>
          <a:r>
            <a:rPr lang="fa-IR" smtClean="0"/>
            <a:t>ابزار آمیخته بازاریابی و </a:t>
          </a:r>
          <a:r>
            <a:rPr lang="en-US" smtClean="0"/>
            <a:t>4p</a:t>
          </a:r>
          <a:endParaRPr lang="en-US" b="0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C2CE28D-1C3F-4C48-8CC2-C71164712DC5}">
      <dgm:prSet phldrT="[Text]"/>
      <dgm:spPr/>
      <dgm:t>
        <a:bodyPr/>
        <a:lstStyle/>
        <a:p>
          <a:pPr rtl="1"/>
          <a:r>
            <a:rPr lang="fa-IR" dirty="0" smtClean="0"/>
            <a:t>شناخت چگونگی یافتن جایگاه خود در بازار </a:t>
          </a:r>
          <a:endParaRPr lang="en-US" b="0" dirty="0">
            <a:cs typeface="+mj-cs"/>
          </a:endParaRPr>
        </a:p>
      </dgm:t>
    </dgm:pt>
    <dgm:pt modelId="{3EB34FEA-BA44-4C2C-9B62-1745D34524F6}" type="parTrans" cxnId="{9B31C2FD-46F8-4FA6-BD93-2F160E4D7606}">
      <dgm:prSet/>
      <dgm:spPr/>
      <dgm:t>
        <a:bodyPr/>
        <a:lstStyle/>
        <a:p>
          <a:endParaRPr lang="en-US"/>
        </a:p>
      </dgm:t>
    </dgm:pt>
    <dgm:pt modelId="{893E0CA1-AAA3-42F0-A0F5-2BB9454656EF}" type="sibTrans" cxnId="{9B31C2FD-46F8-4FA6-BD93-2F160E4D7606}">
      <dgm:prSet/>
      <dgm:spPr/>
      <dgm:t>
        <a:bodyPr/>
        <a:lstStyle/>
        <a:p>
          <a:endParaRPr lang="en-US"/>
        </a:p>
      </dgm:t>
    </dgm:pt>
    <dgm:pt modelId="{9089D971-E066-4661-8257-988A82AB7AFD}">
      <dgm:prSet phldrT="[Text]"/>
      <dgm:spPr/>
      <dgm:t>
        <a:bodyPr/>
        <a:lstStyle/>
        <a:p>
          <a:pPr rtl="1"/>
          <a:r>
            <a:rPr lang="fa-IR" dirty="0" smtClean="0"/>
            <a:t>ماتریس آنسوف</a:t>
          </a:r>
          <a:endParaRPr lang="en-US" b="0" dirty="0">
            <a:cs typeface="+mj-cs"/>
          </a:endParaRPr>
        </a:p>
      </dgm:t>
    </dgm:pt>
    <dgm:pt modelId="{B28FEBAF-001E-4DFA-9863-F3B044FE8433}" type="parTrans" cxnId="{D8A00618-5B9A-4F86-A6BF-993CBD471B10}">
      <dgm:prSet/>
      <dgm:spPr/>
      <dgm:t>
        <a:bodyPr/>
        <a:lstStyle/>
        <a:p>
          <a:endParaRPr lang="en-US"/>
        </a:p>
      </dgm:t>
    </dgm:pt>
    <dgm:pt modelId="{13B0E95F-6CDF-4A5F-B3B7-9C4AA50D9E1B}" type="sibTrans" cxnId="{D8A00618-5B9A-4F86-A6BF-993CBD471B10}">
      <dgm:prSet/>
      <dgm:spPr/>
      <dgm:t>
        <a:bodyPr/>
        <a:lstStyle/>
        <a:p>
          <a:endParaRPr lang="en-US"/>
        </a:p>
      </dgm:t>
    </dgm:pt>
    <dgm:pt modelId="{3F00D827-F3E4-4059-8932-7A3001643B1E}">
      <dgm:prSet phldrT="[Text]"/>
      <dgm:spPr/>
      <dgm:t>
        <a:bodyPr/>
        <a:lstStyle/>
        <a:p>
          <a:pPr rtl="1"/>
          <a:r>
            <a:rPr lang="fa-IR" dirty="0" smtClean="0"/>
            <a:t>توانایی درک ریسک گزینه­های متفاوت </a:t>
          </a:r>
          <a:endParaRPr lang="en-US" b="0" dirty="0">
            <a:cs typeface="+mj-cs"/>
          </a:endParaRPr>
        </a:p>
      </dgm:t>
    </dgm:pt>
    <dgm:pt modelId="{02D5A39C-6C71-4686-ABE2-AE537047A826}" type="parTrans" cxnId="{156011D8-6BB3-4179-8018-6A9B34A9D242}">
      <dgm:prSet/>
      <dgm:spPr/>
      <dgm:t>
        <a:bodyPr/>
        <a:lstStyle/>
        <a:p>
          <a:endParaRPr lang="en-US"/>
        </a:p>
      </dgm:t>
    </dgm:pt>
    <dgm:pt modelId="{AECFD4FA-0EEB-4775-B2DF-BEF25CE0083E}" type="sibTrans" cxnId="{156011D8-6BB3-4179-8018-6A9B34A9D242}">
      <dgm:prSet/>
      <dgm:spPr/>
      <dgm:t>
        <a:bodyPr/>
        <a:lstStyle/>
        <a:p>
          <a:endParaRPr lang="en-US"/>
        </a:p>
      </dgm:t>
    </dgm:pt>
    <dgm:pt modelId="{9FCC8542-3314-4476-A17F-9A0D4BAE44E3}">
      <dgm:prSet phldrT="[Text]"/>
      <dgm:spPr/>
      <dgm:t>
        <a:bodyPr/>
        <a:lstStyle/>
        <a:p>
          <a:pPr rtl="1"/>
          <a:r>
            <a:rPr lang="fa-IR" dirty="0" smtClean="0"/>
            <a:t>ماتریس بوستون</a:t>
          </a:r>
          <a:endParaRPr lang="en-US" b="0" dirty="0">
            <a:cs typeface="+mj-cs"/>
          </a:endParaRPr>
        </a:p>
      </dgm:t>
    </dgm:pt>
    <dgm:pt modelId="{E99255A6-F659-42E9-ADB9-9FA65DEC2DBC}" type="parTrans" cxnId="{BC391F63-38E6-4178-B2EC-ECE9E521D4D4}">
      <dgm:prSet/>
      <dgm:spPr/>
      <dgm:t>
        <a:bodyPr/>
        <a:lstStyle/>
        <a:p>
          <a:endParaRPr lang="en-US"/>
        </a:p>
      </dgm:t>
    </dgm:pt>
    <dgm:pt modelId="{C9814465-82DA-467E-AB06-3EA1E4A9517D}" type="sibTrans" cxnId="{BC391F63-38E6-4178-B2EC-ECE9E521D4D4}">
      <dgm:prSet/>
      <dgm:spPr/>
      <dgm:t>
        <a:bodyPr/>
        <a:lstStyle/>
        <a:p>
          <a:endParaRPr lang="en-US"/>
        </a:p>
      </dgm:t>
    </dgm:pt>
    <dgm:pt modelId="{4F150933-C440-4998-AE29-E16769F470A1}">
      <dgm:prSet phldrT="[Text]"/>
      <dgm:spPr/>
      <dgm:t>
        <a:bodyPr/>
        <a:lstStyle/>
        <a:p>
          <a:pPr rtl="1"/>
          <a:r>
            <a:rPr lang="fa-IR" dirty="0" smtClean="0"/>
            <a:t>تمرکز تلاش در منطقه­ای که بیشترین بازده را دارد</a:t>
          </a:r>
          <a:endParaRPr lang="en-US" b="0" dirty="0">
            <a:cs typeface="+mj-cs"/>
          </a:endParaRPr>
        </a:p>
      </dgm:t>
    </dgm:pt>
    <dgm:pt modelId="{B017E55B-6EBD-41D0-A929-18E2182D9C74}" type="parTrans" cxnId="{0A3607DC-3FAE-4C6B-913C-523584E8B088}">
      <dgm:prSet/>
      <dgm:spPr/>
      <dgm:t>
        <a:bodyPr/>
        <a:lstStyle/>
        <a:p>
          <a:endParaRPr lang="en-US"/>
        </a:p>
      </dgm:t>
    </dgm:pt>
    <dgm:pt modelId="{3B812B34-6D16-4B53-91A2-C8719E06C70B}" type="sibTrans" cxnId="{0A3607DC-3FAE-4C6B-913C-523584E8B088}">
      <dgm:prSet/>
      <dgm:spPr/>
      <dgm:t>
        <a:bodyPr/>
        <a:lstStyle/>
        <a:p>
          <a:endParaRPr lang="en-US"/>
        </a:p>
      </dgm:t>
    </dgm:pt>
    <dgm:pt modelId="{BE54F07D-A256-453C-B7EB-D3D30B220DAF}">
      <dgm:prSet phldrT="[Text]"/>
      <dgm:spPr/>
      <dgm:t>
        <a:bodyPr/>
        <a:lstStyle/>
        <a:p>
          <a:pPr rtl="1"/>
          <a:r>
            <a:rPr lang="fa-IR" dirty="0" smtClean="0"/>
            <a:t>تحلیل پنج نیروی رقابتی پورتر</a:t>
          </a:r>
          <a:endParaRPr lang="en-US" b="0" dirty="0">
            <a:cs typeface="+mj-cs"/>
          </a:endParaRPr>
        </a:p>
      </dgm:t>
    </dgm:pt>
    <dgm:pt modelId="{7BE71515-4A34-48C8-A124-A32CB19A69E4}" type="parTrans" cxnId="{8D8DEC44-A695-4249-ABBE-443953F30A54}">
      <dgm:prSet/>
      <dgm:spPr/>
      <dgm:t>
        <a:bodyPr/>
        <a:lstStyle/>
        <a:p>
          <a:endParaRPr lang="en-US"/>
        </a:p>
      </dgm:t>
    </dgm:pt>
    <dgm:pt modelId="{6B14342F-B44E-460E-803E-0AB836FDC58C}" type="sibTrans" cxnId="{8D8DEC44-A695-4249-ABBE-443953F30A54}">
      <dgm:prSet/>
      <dgm:spPr/>
      <dgm:t>
        <a:bodyPr/>
        <a:lstStyle/>
        <a:p>
          <a:endParaRPr lang="en-US"/>
        </a:p>
      </dgm:t>
    </dgm:pt>
    <dgm:pt modelId="{53D7C470-E918-41BF-B746-8B7A58100E1A}">
      <dgm:prSet phldrT="[Text]"/>
      <dgm:spPr/>
      <dgm:t>
        <a:bodyPr/>
        <a:lstStyle/>
        <a:p>
          <a:pPr rtl="1"/>
          <a:r>
            <a:rPr lang="fa-IR" dirty="0" smtClean="0"/>
            <a:t>شناخت منطقه­­ی قدرت </a:t>
          </a:r>
          <a:endParaRPr lang="en-US" b="0" dirty="0">
            <a:cs typeface="+mj-cs"/>
          </a:endParaRPr>
        </a:p>
      </dgm:t>
    </dgm:pt>
    <dgm:pt modelId="{37ECBEE4-5E85-4F8B-ABD7-15A0C0427D3B}" type="parTrans" cxnId="{698D1C69-5679-4FBF-BD2C-CBE9DA2D011A}">
      <dgm:prSet/>
      <dgm:spPr/>
      <dgm:t>
        <a:bodyPr/>
        <a:lstStyle/>
        <a:p>
          <a:endParaRPr lang="en-US"/>
        </a:p>
      </dgm:t>
    </dgm:pt>
    <dgm:pt modelId="{87A0098C-7E90-46C8-B6D0-D13B9E08656B}" type="sibTrans" cxnId="{698D1C69-5679-4FBF-BD2C-CBE9DA2D011A}">
      <dgm:prSet/>
      <dgm:spPr/>
      <dgm:t>
        <a:bodyPr/>
        <a:lstStyle/>
        <a:p>
          <a:endParaRPr lang="en-US"/>
        </a:p>
      </dgm:t>
    </dgm:pt>
    <dgm:pt modelId="{E55E0714-89AC-4662-A98E-9D16A459DF74}">
      <dgm:prSet phldrT="[Text]"/>
      <dgm:spPr/>
      <dgm:t>
        <a:bodyPr/>
        <a:lstStyle/>
        <a:p>
          <a:pPr rtl="1"/>
          <a:r>
            <a:rPr lang="fa-IR" dirty="0" smtClean="0"/>
            <a:t>تحلیل شایستگی های کلیدی</a:t>
          </a:r>
          <a:endParaRPr lang="en-US" b="0" dirty="0">
            <a:cs typeface="+mj-cs"/>
          </a:endParaRPr>
        </a:p>
      </dgm:t>
    </dgm:pt>
    <dgm:pt modelId="{36A03EEE-F3B5-4C47-B290-C9AA72A0C0B8}" type="parTrans" cxnId="{70EA8FC3-F1B9-43C4-856D-1C1AA50C3077}">
      <dgm:prSet/>
      <dgm:spPr/>
      <dgm:t>
        <a:bodyPr/>
        <a:lstStyle/>
        <a:p>
          <a:endParaRPr lang="en-US"/>
        </a:p>
      </dgm:t>
    </dgm:pt>
    <dgm:pt modelId="{1C46B7FD-174D-477B-975F-6B736B130474}" type="sibTrans" cxnId="{70EA8FC3-F1B9-43C4-856D-1C1AA50C3077}">
      <dgm:prSet/>
      <dgm:spPr/>
      <dgm:t>
        <a:bodyPr/>
        <a:lstStyle/>
        <a:p>
          <a:endParaRPr lang="en-US"/>
        </a:p>
      </dgm:t>
    </dgm:pt>
    <dgm:pt modelId="{7570AF2B-CC96-492D-897E-E7FD0105A2A1}">
      <dgm:prSet phldrT="[Text]"/>
      <dgm:spPr/>
      <dgm:t>
        <a:bodyPr/>
        <a:lstStyle/>
        <a:p>
          <a:pPr rtl="1"/>
          <a:r>
            <a:rPr lang="fa-IR" dirty="0" smtClean="0"/>
            <a:t>پیشتاز شدن و پیشتاز ماندن</a:t>
          </a:r>
          <a:endParaRPr lang="en-US" b="0" dirty="0">
            <a:cs typeface="+mj-cs"/>
          </a:endParaRPr>
        </a:p>
      </dgm:t>
    </dgm:pt>
    <dgm:pt modelId="{76EC4528-2ABA-4832-8055-855CAFFE9A5C}" type="parTrans" cxnId="{ADF496AA-2738-433C-A2FB-92536F49D054}">
      <dgm:prSet/>
      <dgm:spPr/>
      <dgm:t>
        <a:bodyPr/>
        <a:lstStyle/>
        <a:p>
          <a:endParaRPr lang="en-US"/>
        </a:p>
      </dgm:t>
    </dgm:pt>
    <dgm:pt modelId="{D8671764-4154-4AFE-BE8B-0D39DDC2FA8A}" type="sibTrans" cxnId="{ADF496AA-2738-433C-A2FB-92536F49D054}">
      <dgm:prSet/>
      <dgm:spPr/>
      <dgm:t>
        <a:bodyPr/>
        <a:lstStyle/>
        <a:p>
          <a:endParaRPr lang="en-US"/>
        </a:p>
      </dgm:t>
    </dgm:pt>
    <dgm:pt modelId="{AD0D7677-508B-40AA-8D23-172E9E68F0A8}">
      <dgm:prSet phldrT="[Text]"/>
      <dgm:spPr/>
      <dgm:t>
        <a:bodyPr/>
        <a:lstStyle/>
        <a:p>
          <a:pPr rtl="1"/>
          <a:r>
            <a:rPr lang="fa-IR" dirty="0" smtClean="0"/>
            <a:t>تحلیل </a:t>
          </a:r>
          <a:r>
            <a:rPr lang="en-US" dirty="0" smtClean="0"/>
            <a:t>USP</a:t>
          </a:r>
          <a:endParaRPr lang="en-US" b="0" dirty="0">
            <a:cs typeface="+mj-cs"/>
          </a:endParaRPr>
        </a:p>
      </dgm:t>
    </dgm:pt>
    <dgm:pt modelId="{915E43E0-1F92-4E81-9043-0BB7DFD37A83}" type="parTrans" cxnId="{B36527C1-B34A-4090-A667-7B196E0778E2}">
      <dgm:prSet/>
      <dgm:spPr/>
      <dgm:t>
        <a:bodyPr/>
        <a:lstStyle/>
        <a:p>
          <a:endParaRPr lang="en-US"/>
        </a:p>
      </dgm:t>
    </dgm:pt>
    <dgm:pt modelId="{ACA0DFC9-8FB7-4F77-83EC-15A52E648D80}" type="sibTrans" cxnId="{B36527C1-B34A-4090-A667-7B196E0778E2}">
      <dgm:prSet/>
      <dgm:spPr/>
      <dgm:t>
        <a:bodyPr/>
        <a:lstStyle/>
        <a:p>
          <a:endParaRPr lang="en-US"/>
        </a:p>
      </dgm:t>
    </dgm:pt>
    <dgm:pt modelId="{C5658059-9235-456E-940D-33A748ED71EE}">
      <dgm:prSet phldrT="[Text]"/>
      <dgm:spPr/>
      <dgm:t>
        <a:bodyPr/>
        <a:lstStyle/>
        <a:p>
          <a:pPr rtl="1"/>
          <a:r>
            <a:rPr lang="fa-IR" dirty="0" smtClean="0"/>
            <a:t>توانمندی رقابتی خود را بسازید</a:t>
          </a:r>
          <a:endParaRPr lang="en-US" b="0" dirty="0">
            <a:cs typeface="+mj-cs"/>
          </a:endParaRPr>
        </a:p>
      </dgm:t>
    </dgm:pt>
    <dgm:pt modelId="{EA2111DD-93A4-46F8-89EF-DD993DDA73F6}" type="parTrans" cxnId="{42FCA121-2FDA-4760-8F7B-C5A43364E2B0}">
      <dgm:prSet/>
      <dgm:spPr/>
      <dgm:t>
        <a:bodyPr/>
        <a:lstStyle/>
        <a:p>
          <a:endParaRPr lang="en-US"/>
        </a:p>
      </dgm:t>
    </dgm:pt>
    <dgm:pt modelId="{7C7894BC-4913-4533-96AB-41D0ED9C08E7}" type="sibTrans" cxnId="{42FCA121-2FDA-4760-8F7B-C5A43364E2B0}">
      <dgm:prSet/>
      <dgm:spPr/>
      <dgm:t>
        <a:bodyPr/>
        <a:lstStyle/>
        <a:p>
          <a:endParaRPr lang="en-US"/>
        </a:p>
      </dgm:t>
    </dgm:pt>
    <dgm:pt modelId="{AE094EAE-B3AF-43E3-AEBF-A94ECFFDF238}">
      <dgm:prSet phldrT="[Text]"/>
      <dgm:spPr/>
      <dgm:t>
        <a:bodyPr/>
        <a:lstStyle/>
        <a:p>
          <a:pPr rtl="1"/>
          <a:r>
            <a:rPr lang="fa-IR" dirty="0" smtClean="0"/>
            <a:t>عوامل کلیدی موفقیت</a:t>
          </a:r>
          <a:endParaRPr lang="en-US" b="0" dirty="0">
            <a:cs typeface="+mj-cs"/>
          </a:endParaRPr>
        </a:p>
      </dgm:t>
    </dgm:pt>
    <dgm:pt modelId="{E5D88E2C-4479-4FA9-AC82-69F05B5784A5}" type="parTrans" cxnId="{1C940323-BB9B-49D6-931C-35185CE40DF6}">
      <dgm:prSet/>
      <dgm:spPr/>
      <dgm:t>
        <a:bodyPr/>
        <a:lstStyle/>
        <a:p>
          <a:endParaRPr lang="en-US"/>
        </a:p>
      </dgm:t>
    </dgm:pt>
    <dgm:pt modelId="{4A1A46C9-F59B-43F8-8E13-E77E8E1C7F67}" type="sibTrans" cxnId="{1C940323-BB9B-49D6-931C-35185CE40DF6}">
      <dgm:prSet/>
      <dgm:spPr/>
      <dgm:t>
        <a:bodyPr/>
        <a:lstStyle/>
        <a:p>
          <a:endParaRPr lang="en-US"/>
        </a:p>
      </dgm:t>
    </dgm:pt>
    <dgm:pt modelId="{9AD15F87-C322-4789-93AF-5ECDD59EA812}">
      <dgm:prSet phldrT="[Text]"/>
      <dgm:spPr/>
      <dgm:t>
        <a:bodyPr/>
        <a:lstStyle/>
        <a:p>
          <a:pPr rtl="1"/>
          <a:r>
            <a:rPr lang="fa-IR" dirty="0" smtClean="0"/>
            <a:t>شناسایی عواملی که در کسب موفقیت­ها حیاتی هستند</a:t>
          </a:r>
          <a:endParaRPr lang="en-US" b="0" dirty="0">
            <a:cs typeface="+mj-cs"/>
          </a:endParaRPr>
        </a:p>
      </dgm:t>
    </dgm:pt>
    <dgm:pt modelId="{2434AEB5-36FE-4839-9FF1-5284EE576914}" type="parTrans" cxnId="{B253AC8C-9659-4501-86E1-41A650F1FEB1}">
      <dgm:prSet/>
      <dgm:spPr/>
      <dgm:t>
        <a:bodyPr/>
        <a:lstStyle/>
        <a:p>
          <a:endParaRPr lang="en-US"/>
        </a:p>
      </dgm:t>
    </dgm:pt>
    <dgm:pt modelId="{31FCAE44-F30E-4A92-B96A-0CA7D147EF7D}" type="sibTrans" cxnId="{B253AC8C-9659-4501-86E1-41A650F1FEB1}">
      <dgm:prSet/>
      <dgm:spPr/>
      <dgm:t>
        <a:bodyPr/>
        <a:lstStyle/>
        <a:p>
          <a:endParaRPr lang="en-US"/>
        </a:p>
      </dgm:t>
    </dgm:pt>
    <dgm:pt modelId="{A0B52DC1-60DB-4D85-AE01-D77B4E909421}">
      <dgm:prSet phldrT="[Text]"/>
      <dgm:spPr/>
      <dgm:t>
        <a:bodyPr/>
        <a:lstStyle/>
        <a:p>
          <a:pPr rtl="1"/>
          <a:r>
            <a:rPr lang="fa-IR" dirty="0" smtClean="0"/>
            <a:t>تحلیل </a:t>
          </a:r>
          <a:r>
            <a:rPr lang="en-US" dirty="0" smtClean="0"/>
            <a:t>7S</a:t>
          </a:r>
          <a:r>
            <a:rPr lang="fa-IR" dirty="0" smtClean="0"/>
            <a:t> مک کنزی</a:t>
          </a:r>
          <a:endParaRPr lang="en-US" b="0" dirty="0">
            <a:cs typeface="+mj-cs"/>
          </a:endParaRPr>
        </a:p>
      </dgm:t>
    </dgm:pt>
    <dgm:pt modelId="{1EB09418-E34A-42D0-B054-6FFD27A0DC5D}" type="parTrans" cxnId="{28288886-1C44-4832-B512-03625B8363D1}">
      <dgm:prSet/>
      <dgm:spPr/>
      <dgm:t>
        <a:bodyPr/>
        <a:lstStyle/>
        <a:p>
          <a:endParaRPr lang="en-US"/>
        </a:p>
      </dgm:t>
    </dgm:pt>
    <dgm:pt modelId="{1382C1AB-562B-4307-8684-37F9C3CF7080}" type="sibTrans" cxnId="{28288886-1C44-4832-B512-03625B8363D1}">
      <dgm:prSet/>
      <dgm:spPr/>
      <dgm:t>
        <a:bodyPr/>
        <a:lstStyle/>
        <a:p>
          <a:endParaRPr lang="en-US"/>
        </a:p>
      </dgm:t>
    </dgm:pt>
    <dgm:pt modelId="{E15267ED-3A9E-4AD5-BC98-893D35C9E1F6}">
      <dgm:prSet phldrT="[Text]"/>
      <dgm:spPr/>
      <dgm:t>
        <a:bodyPr/>
        <a:lstStyle/>
        <a:p>
          <a:pPr rtl="1"/>
          <a:r>
            <a:rPr lang="fa-IR" dirty="0" smtClean="0"/>
            <a:t>مطمئن شدن از هماهنگی همه بخش­های سازمان در فعالیت با یکدیگر </a:t>
          </a:r>
          <a:endParaRPr lang="en-US" b="0" dirty="0">
            <a:cs typeface="+mj-cs"/>
          </a:endParaRPr>
        </a:p>
      </dgm:t>
    </dgm:pt>
    <dgm:pt modelId="{1D910FDE-F196-4359-A2C7-0DFD89786A82}" type="parTrans" cxnId="{D39FEA18-9705-4215-A16A-C52954752152}">
      <dgm:prSet/>
      <dgm:spPr/>
      <dgm:t>
        <a:bodyPr/>
        <a:lstStyle/>
        <a:p>
          <a:endParaRPr lang="en-US"/>
        </a:p>
      </dgm:t>
    </dgm:pt>
    <dgm:pt modelId="{937E5DC3-62BE-4AF9-B759-47F97223E805}" type="sibTrans" cxnId="{D39FEA18-9705-4215-A16A-C52954752152}">
      <dgm:prSet/>
      <dgm:spPr/>
      <dgm:t>
        <a:bodyPr/>
        <a:lstStyle/>
        <a:p>
          <a:endParaRPr lang="en-US"/>
        </a:p>
      </dgm:t>
    </dgm:pt>
    <dgm:pt modelId="{52043DBD-E5D2-4ECD-AFFC-633FA1ED9BAE}">
      <dgm:prSet phldrT="[Text]"/>
      <dgm:spPr/>
      <dgm:t>
        <a:bodyPr/>
        <a:lstStyle/>
        <a:p>
          <a:pPr rtl="1"/>
          <a:r>
            <a:rPr lang="fa-IR" dirty="0" smtClean="0"/>
            <a:t>چرخه گرینیر</a:t>
          </a:r>
          <a:endParaRPr lang="en-US" b="0" dirty="0">
            <a:cs typeface="+mj-cs"/>
          </a:endParaRPr>
        </a:p>
      </dgm:t>
    </dgm:pt>
    <dgm:pt modelId="{8E359A04-3585-4DAA-B77F-26DC1A7DD01E}" type="parTrans" cxnId="{48F6D3D3-0E3E-4D8F-9745-00FF6AAF6092}">
      <dgm:prSet/>
      <dgm:spPr/>
      <dgm:t>
        <a:bodyPr/>
        <a:lstStyle/>
        <a:p>
          <a:endParaRPr lang="en-US"/>
        </a:p>
      </dgm:t>
    </dgm:pt>
    <dgm:pt modelId="{560059AB-7289-4C43-9A6C-6868117E066F}" type="sibTrans" cxnId="{48F6D3D3-0E3E-4D8F-9745-00FF6AAF6092}">
      <dgm:prSet/>
      <dgm:spPr/>
      <dgm:t>
        <a:bodyPr/>
        <a:lstStyle/>
        <a:p>
          <a:endParaRPr lang="en-US"/>
        </a:p>
      </dgm:t>
    </dgm:pt>
    <dgm:pt modelId="{178C0FB2-A8B7-4D28-9EE6-4B38037138D7}">
      <dgm:prSet phldrT="[Text]"/>
      <dgm:spPr/>
      <dgm:t>
        <a:bodyPr/>
        <a:lstStyle/>
        <a:p>
          <a:pPr rtl="1"/>
          <a:r>
            <a:rPr lang="fa-IR" dirty="0" smtClean="0"/>
            <a:t>زنده ماندن در بحران­هایی که رشد و توسعه را بدنبال دارند </a:t>
          </a:r>
          <a:endParaRPr lang="en-US" b="0" dirty="0">
            <a:cs typeface="+mj-cs"/>
          </a:endParaRPr>
        </a:p>
      </dgm:t>
    </dgm:pt>
    <dgm:pt modelId="{449028A4-4656-4ACB-B15E-022DA76F9C94}" type="parTrans" cxnId="{BB3E9E98-1F68-4DE3-82B6-AE9EAC282E63}">
      <dgm:prSet/>
      <dgm:spPr/>
      <dgm:t>
        <a:bodyPr/>
        <a:lstStyle/>
        <a:p>
          <a:endParaRPr lang="en-US"/>
        </a:p>
      </dgm:t>
    </dgm:pt>
    <dgm:pt modelId="{0A6004B9-E4D9-4401-A0CB-02D03849D7CA}" type="sibTrans" cxnId="{BB3E9E98-1F68-4DE3-82B6-AE9EAC282E63}">
      <dgm:prSet/>
      <dgm:spPr/>
      <dgm:t>
        <a:bodyPr/>
        <a:lstStyle/>
        <a:p>
          <a:endParaRPr lang="en-US"/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9A49E-9945-479E-A5D0-D684993EA3DA}" type="pres">
      <dgm:prSet presAssocID="{9413917C-B85A-4E09-8168-071A4BD59760}" presName="descendantText" presStyleLbl="align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47F88A9A-C370-43EA-B7B0-9D9BECBA1386}" type="pres">
      <dgm:prSet presAssocID="{9089D971-E066-4661-8257-988A82AB7AFD}" presName="linNode" presStyleCnt="0"/>
      <dgm:spPr/>
    </dgm:pt>
    <dgm:pt modelId="{2D015DD4-88D6-4B97-A075-0D7237FC3804}" type="pres">
      <dgm:prSet presAssocID="{9089D971-E066-4661-8257-988A82AB7AFD}" presName="parentText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49CA03-5A2D-44FD-9F50-C58C6C170D7A}" type="pres">
      <dgm:prSet presAssocID="{9089D971-E066-4661-8257-988A82AB7AFD}" presName="descendantText" presStyleLbl="align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A872F2-41D0-4810-9977-88C9DE0A4467}" type="pres">
      <dgm:prSet presAssocID="{13B0E95F-6CDF-4A5F-B3B7-9C4AA50D9E1B}" presName="sp" presStyleCnt="0"/>
      <dgm:spPr/>
    </dgm:pt>
    <dgm:pt modelId="{AD047AC1-EFDA-4E76-98D1-ECC3A6900C16}" type="pres">
      <dgm:prSet presAssocID="{9FCC8542-3314-4476-A17F-9A0D4BAE44E3}" presName="linNode" presStyleCnt="0"/>
      <dgm:spPr/>
    </dgm:pt>
    <dgm:pt modelId="{8C480595-3945-4BC0-832A-BC58D68397D3}" type="pres">
      <dgm:prSet presAssocID="{9FCC8542-3314-4476-A17F-9A0D4BAE44E3}" presName="parentText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7C177-6B17-4336-9F14-6A95BF6C4A1C}" type="pres">
      <dgm:prSet presAssocID="{9FCC8542-3314-4476-A17F-9A0D4BAE44E3}" presName="descendantText" presStyleLbl="align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EEDBD4-75C6-42BB-BB8A-E9DE27EFE7C2}" type="pres">
      <dgm:prSet presAssocID="{C9814465-82DA-467E-AB06-3EA1E4A9517D}" presName="sp" presStyleCnt="0"/>
      <dgm:spPr/>
    </dgm:pt>
    <dgm:pt modelId="{147EB177-3988-4F98-BF8F-141950484958}" type="pres">
      <dgm:prSet presAssocID="{BE54F07D-A256-453C-B7EB-D3D30B220DAF}" presName="linNode" presStyleCnt="0"/>
      <dgm:spPr/>
    </dgm:pt>
    <dgm:pt modelId="{718ECBA3-E510-46DA-8CF9-07D6ABDF0737}" type="pres">
      <dgm:prSet presAssocID="{BE54F07D-A256-453C-B7EB-D3D30B220DAF}" presName="parentText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1D1CA5-48D9-49D9-BF02-76B6885D4B4F}" type="pres">
      <dgm:prSet presAssocID="{BE54F07D-A256-453C-B7EB-D3D30B220DAF}" presName="descendantText" presStyleLbl="align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1ED6AB-D980-4A51-BBB9-C9E8D96BAC58}" type="pres">
      <dgm:prSet presAssocID="{6B14342F-B44E-460E-803E-0AB836FDC58C}" presName="sp" presStyleCnt="0"/>
      <dgm:spPr/>
    </dgm:pt>
    <dgm:pt modelId="{F5701E8C-94F7-4ACB-814F-F8CCC77A5B39}" type="pres">
      <dgm:prSet presAssocID="{E55E0714-89AC-4662-A98E-9D16A459DF74}" presName="linNode" presStyleCnt="0"/>
      <dgm:spPr/>
    </dgm:pt>
    <dgm:pt modelId="{4418397E-93EB-4E53-8E1E-F5AFE00AC520}" type="pres">
      <dgm:prSet presAssocID="{E55E0714-89AC-4662-A98E-9D16A459DF74}" presName="parentText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453818-3549-49C4-9CB6-813347B7C3FE}" type="pres">
      <dgm:prSet presAssocID="{E55E0714-89AC-4662-A98E-9D16A459DF74}" presName="descendantText" presStyleLbl="align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BF4F4-5C51-4FF0-8960-D55328D44423}" type="pres">
      <dgm:prSet presAssocID="{1C46B7FD-174D-477B-975F-6B736B130474}" presName="sp" presStyleCnt="0"/>
      <dgm:spPr/>
    </dgm:pt>
    <dgm:pt modelId="{BA5F2D9B-A8A7-4AF1-812C-8A0C144FAB52}" type="pres">
      <dgm:prSet presAssocID="{AD0D7677-508B-40AA-8D23-172E9E68F0A8}" presName="linNode" presStyleCnt="0"/>
      <dgm:spPr/>
    </dgm:pt>
    <dgm:pt modelId="{9E948C98-BCD6-41E4-A486-50672052F4EE}" type="pres">
      <dgm:prSet presAssocID="{AD0D7677-508B-40AA-8D23-172E9E68F0A8}" presName="parentText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5B9D2-FC7C-4AA0-B8A4-7B81234139EB}" type="pres">
      <dgm:prSet presAssocID="{AD0D7677-508B-40AA-8D23-172E9E68F0A8}" presName="descendantText" presStyleLbl="align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3482E-CC27-4184-AEF3-DF90CFBF16C1}" type="pres">
      <dgm:prSet presAssocID="{ACA0DFC9-8FB7-4F77-83EC-15A52E648D80}" presName="sp" presStyleCnt="0"/>
      <dgm:spPr/>
    </dgm:pt>
    <dgm:pt modelId="{12F66144-0D73-4FB4-BA94-1EBAEC8EFC81}" type="pres">
      <dgm:prSet presAssocID="{AE094EAE-B3AF-43E3-AEBF-A94ECFFDF238}" presName="linNode" presStyleCnt="0"/>
      <dgm:spPr/>
    </dgm:pt>
    <dgm:pt modelId="{A3857B93-16C1-4D93-8010-68ED90022015}" type="pres">
      <dgm:prSet presAssocID="{AE094EAE-B3AF-43E3-AEBF-A94ECFFDF238}" presName="parentText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D92B64-BF7D-4EC7-83FC-E322D2F2E1CA}" type="pres">
      <dgm:prSet presAssocID="{AE094EAE-B3AF-43E3-AEBF-A94ECFFDF238}" presName="descendantText" presStyleLbl="align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BBBE1C-C91D-4178-8F21-D6522D0AC5DA}" type="pres">
      <dgm:prSet presAssocID="{4A1A46C9-F59B-43F8-8E13-E77E8E1C7F67}" presName="sp" presStyleCnt="0"/>
      <dgm:spPr/>
    </dgm:pt>
    <dgm:pt modelId="{93877A98-0B3D-4A86-89E1-761A3A44C306}" type="pres">
      <dgm:prSet presAssocID="{A0B52DC1-60DB-4D85-AE01-D77B4E909421}" presName="linNode" presStyleCnt="0"/>
      <dgm:spPr/>
    </dgm:pt>
    <dgm:pt modelId="{1DC0B8E7-26D9-4C36-80C9-E204144D3C25}" type="pres">
      <dgm:prSet presAssocID="{A0B52DC1-60DB-4D85-AE01-D77B4E909421}" presName="parentText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50DBC-264F-4D13-83C5-A9A51BB8FF8E}" type="pres">
      <dgm:prSet presAssocID="{A0B52DC1-60DB-4D85-AE01-D77B4E909421}" presName="descendantText" presStyleLbl="align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2A53A7-0898-4109-AA07-91E62A25EA8F}" type="pres">
      <dgm:prSet presAssocID="{1382C1AB-562B-4307-8684-37F9C3CF7080}" presName="sp" presStyleCnt="0"/>
      <dgm:spPr/>
    </dgm:pt>
    <dgm:pt modelId="{2FC9187E-1A89-4CFE-9117-5018C49B1B99}" type="pres">
      <dgm:prSet presAssocID="{52043DBD-E5D2-4ECD-AFFC-633FA1ED9BAE}" presName="linNode" presStyleCnt="0"/>
      <dgm:spPr/>
    </dgm:pt>
    <dgm:pt modelId="{39075EE5-F033-49E4-AD5E-949310517DA6}" type="pres">
      <dgm:prSet presAssocID="{52043DBD-E5D2-4ECD-AFFC-633FA1ED9BAE}" presName="parentText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AA7F46-71E1-4525-9766-52E5AB953779}" type="pres">
      <dgm:prSet presAssocID="{52043DBD-E5D2-4ECD-AFFC-633FA1ED9BAE}" presName="descendantText" presStyleLbl="align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288886-1C44-4832-B512-03625B8363D1}" srcId="{B349E6CB-342A-4DA2-83BF-18FE1B1CF439}" destId="{A0B52DC1-60DB-4D85-AE01-D77B4E909421}" srcOrd="7" destOrd="0" parTransId="{1EB09418-E34A-42D0-B054-6FFD27A0DC5D}" sibTransId="{1382C1AB-562B-4307-8684-37F9C3CF7080}"/>
    <dgm:cxn modelId="{852B52B0-777A-4CB4-8C65-B1268125B22B}" type="presOf" srcId="{9AD15F87-C322-4789-93AF-5ECDD59EA812}" destId="{ECD92B64-BF7D-4EC7-83FC-E322D2F2E1CA}" srcOrd="0" destOrd="0" presId="urn:microsoft.com/office/officeart/2005/8/layout/vList5"/>
    <dgm:cxn modelId="{48F6D3D3-0E3E-4D8F-9745-00FF6AAF6092}" srcId="{B349E6CB-342A-4DA2-83BF-18FE1B1CF439}" destId="{52043DBD-E5D2-4ECD-AFFC-633FA1ED9BAE}" srcOrd="8" destOrd="0" parTransId="{8E359A04-3585-4DAA-B77F-26DC1A7DD01E}" sibTransId="{560059AB-7289-4C43-9A6C-6868117E066F}"/>
    <dgm:cxn modelId="{F3C142CA-893D-4E40-A6C2-9B7B4CD7CC41}" type="presOf" srcId="{178C0FB2-A8B7-4D28-9EE6-4B38037138D7}" destId="{33AA7F46-71E1-4525-9766-52E5AB953779}" srcOrd="0" destOrd="0" presId="urn:microsoft.com/office/officeart/2005/8/layout/vList5"/>
    <dgm:cxn modelId="{5E6F9F45-82CA-4886-95A5-6A2848EA3059}" type="presOf" srcId="{BE54F07D-A256-453C-B7EB-D3D30B220DAF}" destId="{718ECBA3-E510-46DA-8CF9-07D6ABDF0737}" srcOrd="0" destOrd="0" presId="urn:microsoft.com/office/officeart/2005/8/layout/vList5"/>
    <dgm:cxn modelId="{32B34658-0AAA-4466-A782-559C6C7AD442}" type="presOf" srcId="{C5658059-9235-456E-940D-33A748ED71EE}" destId="{FAF5B9D2-FC7C-4AA0-B8A4-7B81234139EB}" srcOrd="0" destOrd="0" presId="urn:microsoft.com/office/officeart/2005/8/layout/vList5"/>
    <dgm:cxn modelId="{8AA5E188-0FD2-4436-9644-3E0E28B81B37}" type="presOf" srcId="{4F150933-C440-4998-AE29-E16769F470A1}" destId="{35F7C177-6B17-4336-9F14-6A95BF6C4A1C}" srcOrd="0" destOrd="0" presId="urn:microsoft.com/office/officeart/2005/8/layout/vList5"/>
    <dgm:cxn modelId="{4938CAD7-BC76-4AEF-AD57-49F82F71E37E}" type="presOf" srcId="{AC2CE28D-1C3F-4C48-8CC2-C71164712DC5}" destId="{EE89A49E-9945-479E-A5D0-D684993EA3DA}" srcOrd="0" destOrd="0" presId="urn:microsoft.com/office/officeart/2005/8/layout/vList5"/>
    <dgm:cxn modelId="{BC391F63-38E6-4178-B2EC-ECE9E521D4D4}" srcId="{B349E6CB-342A-4DA2-83BF-18FE1B1CF439}" destId="{9FCC8542-3314-4476-A17F-9A0D4BAE44E3}" srcOrd="2" destOrd="0" parTransId="{E99255A6-F659-42E9-ADB9-9FA65DEC2DBC}" sibTransId="{C9814465-82DA-467E-AB06-3EA1E4A9517D}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70EA8FC3-F1B9-43C4-856D-1C1AA50C3077}" srcId="{B349E6CB-342A-4DA2-83BF-18FE1B1CF439}" destId="{E55E0714-89AC-4662-A98E-9D16A459DF74}" srcOrd="4" destOrd="0" parTransId="{36A03EEE-F3B5-4C47-B290-C9AA72A0C0B8}" sibTransId="{1C46B7FD-174D-477B-975F-6B736B130474}"/>
    <dgm:cxn modelId="{0A3607DC-3FAE-4C6B-913C-523584E8B088}" srcId="{9FCC8542-3314-4476-A17F-9A0D4BAE44E3}" destId="{4F150933-C440-4998-AE29-E16769F470A1}" srcOrd="0" destOrd="0" parTransId="{B017E55B-6EBD-41D0-A929-18E2182D9C74}" sibTransId="{3B812B34-6D16-4B53-91A2-C8719E06C70B}"/>
    <dgm:cxn modelId="{21C140E3-2DD6-469E-90AF-5F56EA332638}" type="presOf" srcId="{AD0D7677-508B-40AA-8D23-172E9E68F0A8}" destId="{9E948C98-BCD6-41E4-A486-50672052F4EE}" srcOrd="0" destOrd="0" presId="urn:microsoft.com/office/officeart/2005/8/layout/vList5"/>
    <dgm:cxn modelId="{B1FD23DF-E9CC-461E-A83B-C5D497BB6C1F}" type="presOf" srcId="{B349E6CB-342A-4DA2-83BF-18FE1B1CF439}" destId="{35DC91E4-EBF9-40D0-9D68-3EAC3C4C5D1C}" srcOrd="0" destOrd="0" presId="urn:microsoft.com/office/officeart/2005/8/layout/vList5"/>
    <dgm:cxn modelId="{25DCA82C-5B5F-4309-8168-A120F8780798}" type="presOf" srcId="{9089D971-E066-4661-8257-988A82AB7AFD}" destId="{2D015DD4-88D6-4B97-A075-0D7237FC3804}" srcOrd="0" destOrd="0" presId="urn:microsoft.com/office/officeart/2005/8/layout/vList5"/>
    <dgm:cxn modelId="{156011D8-6BB3-4179-8018-6A9B34A9D242}" srcId="{9089D971-E066-4661-8257-988A82AB7AFD}" destId="{3F00D827-F3E4-4059-8932-7A3001643B1E}" srcOrd="0" destOrd="0" parTransId="{02D5A39C-6C71-4686-ABE2-AE537047A826}" sibTransId="{AECFD4FA-0EEB-4775-B2DF-BEF25CE0083E}"/>
    <dgm:cxn modelId="{42FCA121-2FDA-4760-8F7B-C5A43364E2B0}" srcId="{AD0D7677-508B-40AA-8D23-172E9E68F0A8}" destId="{C5658059-9235-456E-940D-33A748ED71EE}" srcOrd="0" destOrd="0" parTransId="{EA2111DD-93A4-46F8-89EF-DD993DDA73F6}" sibTransId="{7C7894BC-4913-4533-96AB-41D0ED9C08E7}"/>
    <dgm:cxn modelId="{A2F72654-32FD-4E31-A503-21AB5EA748D2}" type="presOf" srcId="{E55E0714-89AC-4662-A98E-9D16A459DF74}" destId="{4418397E-93EB-4E53-8E1E-F5AFE00AC520}" srcOrd="0" destOrd="0" presId="urn:microsoft.com/office/officeart/2005/8/layout/vList5"/>
    <dgm:cxn modelId="{BB3E9E98-1F68-4DE3-82B6-AE9EAC282E63}" srcId="{52043DBD-E5D2-4ECD-AFFC-633FA1ED9BAE}" destId="{178C0FB2-A8B7-4D28-9EE6-4B38037138D7}" srcOrd="0" destOrd="0" parTransId="{449028A4-4656-4ACB-B15E-022DA76F9C94}" sibTransId="{0A6004B9-E4D9-4401-A0CB-02D03849D7CA}"/>
    <dgm:cxn modelId="{725C4AA3-2411-4B63-9315-5FD1915EE650}" type="presOf" srcId="{E15267ED-3A9E-4AD5-BC98-893D35C9E1F6}" destId="{5E050DBC-264F-4D13-83C5-A9A51BB8FF8E}" srcOrd="0" destOrd="0" presId="urn:microsoft.com/office/officeart/2005/8/layout/vList5"/>
    <dgm:cxn modelId="{8D8DEC44-A695-4249-ABBE-443953F30A54}" srcId="{B349E6CB-342A-4DA2-83BF-18FE1B1CF439}" destId="{BE54F07D-A256-453C-B7EB-D3D30B220DAF}" srcOrd="3" destOrd="0" parTransId="{7BE71515-4A34-48C8-A124-A32CB19A69E4}" sibTransId="{6B14342F-B44E-460E-803E-0AB836FDC58C}"/>
    <dgm:cxn modelId="{ADF496AA-2738-433C-A2FB-92536F49D054}" srcId="{E55E0714-89AC-4662-A98E-9D16A459DF74}" destId="{7570AF2B-CC96-492D-897E-E7FD0105A2A1}" srcOrd="0" destOrd="0" parTransId="{76EC4528-2ABA-4832-8055-855CAFFE9A5C}" sibTransId="{D8671764-4154-4AFE-BE8B-0D39DDC2FA8A}"/>
    <dgm:cxn modelId="{CDFFBF9B-ABB2-4C9E-ACF9-B0433BBDD5EF}" type="presOf" srcId="{A0B52DC1-60DB-4D85-AE01-D77B4E909421}" destId="{1DC0B8E7-26D9-4C36-80C9-E204144D3C25}" srcOrd="0" destOrd="0" presId="urn:microsoft.com/office/officeart/2005/8/layout/vList5"/>
    <dgm:cxn modelId="{ECE74130-B687-42F9-9652-96FEFDB25AD7}" type="presOf" srcId="{52043DBD-E5D2-4ECD-AFFC-633FA1ED9BAE}" destId="{39075EE5-F033-49E4-AD5E-949310517DA6}" srcOrd="0" destOrd="0" presId="urn:microsoft.com/office/officeart/2005/8/layout/vList5"/>
    <dgm:cxn modelId="{0EC9A3CC-F89D-4916-8161-F99E3D7DA300}" type="presOf" srcId="{9413917C-B85A-4E09-8168-071A4BD59760}" destId="{61804EC1-9781-4248-BBA6-269BECE11C5C}" srcOrd="0" destOrd="0" presId="urn:microsoft.com/office/officeart/2005/8/layout/vList5"/>
    <dgm:cxn modelId="{1C940323-BB9B-49D6-931C-35185CE40DF6}" srcId="{B349E6CB-342A-4DA2-83BF-18FE1B1CF439}" destId="{AE094EAE-B3AF-43E3-AEBF-A94ECFFDF238}" srcOrd="6" destOrd="0" parTransId="{E5D88E2C-4479-4FA9-AC82-69F05B5784A5}" sibTransId="{4A1A46C9-F59B-43F8-8E13-E77E8E1C7F67}"/>
    <dgm:cxn modelId="{B253AC8C-9659-4501-86E1-41A650F1FEB1}" srcId="{AE094EAE-B3AF-43E3-AEBF-A94ECFFDF238}" destId="{9AD15F87-C322-4789-93AF-5ECDD59EA812}" srcOrd="0" destOrd="0" parTransId="{2434AEB5-36FE-4839-9FF1-5284EE576914}" sibTransId="{31FCAE44-F30E-4A92-B96A-0CA7D147EF7D}"/>
    <dgm:cxn modelId="{C80EC85F-9489-4C24-B17D-3BC6F84E1ADF}" type="presOf" srcId="{53D7C470-E918-41BF-B746-8B7A58100E1A}" destId="{C11D1CA5-48D9-49D9-BF02-76B6885D4B4F}" srcOrd="0" destOrd="0" presId="urn:microsoft.com/office/officeart/2005/8/layout/vList5"/>
    <dgm:cxn modelId="{698D1C69-5679-4FBF-BD2C-CBE9DA2D011A}" srcId="{BE54F07D-A256-453C-B7EB-D3D30B220DAF}" destId="{53D7C470-E918-41BF-B746-8B7A58100E1A}" srcOrd="0" destOrd="0" parTransId="{37ECBEE4-5E85-4F8B-ABD7-15A0C0427D3B}" sibTransId="{87A0098C-7E90-46C8-B6D0-D13B9E08656B}"/>
    <dgm:cxn modelId="{CBCAE6BA-4F2C-4C97-8231-73D730A75C45}" type="presOf" srcId="{3F00D827-F3E4-4059-8932-7A3001643B1E}" destId="{FF49CA03-5A2D-44FD-9F50-C58C6C170D7A}" srcOrd="0" destOrd="0" presId="urn:microsoft.com/office/officeart/2005/8/layout/vList5"/>
    <dgm:cxn modelId="{D39FEA18-9705-4215-A16A-C52954752152}" srcId="{A0B52DC1-60DB-4D85-AE01-D77B4E909421}" destId="{E15267ED-3A9E-4AD5-BC98-893D35C9E1F6}" srcOrd="0" destOrd="0" parTransId="{1D910FDE-F196-4359-A2C7-0DFD89786A82}" sibTransId="{937E5DC3-62BE-4AF9-B759-47F97223E805}"/>
    <dgm:cxn modelId="{9B31C2FD-46F8-4FA6-BD93-2F160E4D7606}" srcId="{9413917C-B85A-4E09-8168-071A4BD59760}" destId="{AC2CE28D-1C3F-4C48-8CC2-C71164712DC5}" srcOrd="0" destOrd="0" parTransId="{3EB34FEA-BA44-4C2C-9B62-1745D34524F6}" sibTransId="{893E0CA1-AAA3-42F0-A0F5-2BB9454656EF}"/>
    <dgm:cxn modelId="{D8A00618-5B9A-4F86-A6BF-993CBD471B10}" srcId="{B349E6CB-342A-4DA2-83BF-18FE1B1CF439}" destId="{9089D971-E066-4661-8257-988A82AB7AFD}" srcOrd="1" destOrd="0" parTransId="{B28FEBAF-001E-4DFA-9863-F3B044FE8433}" sibTransId="{13B0E95F-6CDF-4A5F-B3B7-9C4AA50D9E1B}"/>
    <dgm:cxn modelId="{430B6E67-7499-4B22-9A31-CF0B05CC7FF9}" type="presOf" srcId="{AE094EAE-B3AF-43E3-AEBF-A94ECFFDF238}" destId="{A3857B93-16C1-4D93-8010-68ED90022015}" srcOrd="0" destOrd="0" presId="urn:microsoft.com/office/officeart/2005/8/layout/vList5"/>
    <dgm:cxn modelId="{CD81547F-B598-4F7F-A6AA-0A8080A5558B}" type="presOf" srcId="{7570AF2B-CC96-492D-897E-E7FD0105A2A1}" destId="{8C453818-3549-49C4-9CB6-813347B7C3FE}" srcOrd="0" destOrd="0" presId="urn:microsoft.com/office/officeart/2005/8/layout/vList5"/>
    <dgm:cxn modelId="{B36527C1-B34A-4090-A667-7B196E0778E2}" srcId="{B349E6CB-342A-4DA2-83BF-18FE1B1CF439}" destId="{AD0D7677-508B-40AA-8D23-172E9E68F0A8}" srcOrd="5" destOrd="0" parTransId="{915E43E0-1F92-4E81-9043-0BB7DFD37A83}" sibTransId="{ACA0DFC9-8FB7-4F77-83EC-15A52E648D80}"/>
    <dgm:cxn modelId="{0A0997D8-873D-4617-98D3-FE08B405141D}" type="presOf" srcId="{9FCC8542-3314-4476-A17F-9A0D4BAE44E3}" destId="{8C480595-3945-4BC0-832A-BC58D68397D3}" srcOrd="0" destOrd="0" presId="urn:microsoft.com/office/officeart/2005/8/layout/vList5"/>
    <dgm:cxn modelId="{3897C91D-D5EE-4C01-A648-5BD21DEC5CEB}" type="presParOf" srcId="{35DC91E4-EBF9-40D0-9D68-3EAC3C4C5D1C}" destId="{41742713-EF4F-4FE4-8823-DFEA6F731941}" srcOrd="0" destOrd="0" presId="urn:microsoft.com/office/officeart/2005/8/layout/vList5"/>
    <dgm:cxn modelId="{40AFDDE1-FA59-4F56-A161-FF0714486344}" type="presParOf" srcId="{41742713-EF4F-4FE4-8823-DFEA6F731941}" destId="{61804EC1-9781-4248-BBA6-269BECE11C5C}" srcOrd="0" destOrd="0" presId="urn:microsoft.com/office/officeart/2005/8/layout/vList5"/>
    <dgm:cxn modelId="{B252E218-EB60-4418-81DA-4993F3083B76}" type="presParOf" srcId="{41742713-EF4F-4FE4-8823-DFEA6F731941}" destId="{EE89A49E-9945-479E-A5D0-D684993EA3DA}" srcOrd="1" destOrd="0" presId="urn:microsoft.com/office/officeart/2005/8/layout/vList5"/>
    <dgm:cxn modelId="{60F55DB9-5A31-4A1B-8731-23DE10150AD1}" type="presParOf" srcId="{35DC91E4-EBF9-40D0-9D68-3EAC3C4C5D1C}" destId="{C33B9FF1-9E58-4759-B2D1-1F4F939DBB71}" srcOrd="1" destOrd="0" presId="urn:microsoft.com/office/officeart/2005/8/layout/vList5"/>
    <dgm:cxn modelId="{2D8B3A41-00D7-47F2-A4B6-CC8E76455C43}" type="presParOf" srcId="{35DC91E4-EBF9-40D0-9D68-3EAC3C4C5D1C}" destId="{47F88A9A-C370-43EA-B7B0-9D9BECBA1386}" srcOrd="2" destOrd="0" presId="urn:microsoft.com/office/officeart/2005/8/layout/vList5"/>
    <dgm:cxn modelId="{50139753-B9CD-4BAF-A6A5-2B4C4D5CC89F}" type="presParOf" srcId="{47F88A9A-C370-43EA-B7B0-9D9BECBA1386}" destId="{2D015DD4-88D6-4B97-A075-0D7237FC3804}" srcOrd="0" destOrd="0" presId="urn:microsoft.com/office/officeart/2005/8/layout/vList5"/>
    <dgm:cxn modelId="{259EFAD6-B09E-4256-819E-DCBAE15ED43B}" type="presParOf" srcId="{47F88A9A-C370-43EA-B7B0-9D9BECBA1386}" destId="{FF49CA03-5A2D-44FD-9F50-C58C6C170D7A}" srcOrd="1" destOrd="0" presId="urn:microsoft.com/office/officeart/2005/8/layout/vList5"/>
    <dgm:cxn modelId="{83B52223-1A74-4DEB-BEB4-2C10C6A1A426}" type="presParOf" srcId="{35DC91E4-EBF9-40D0-9D68-3EAC3C4C5D1C}" destId="{A4A872F2-41D0-4810-9977-88C9DE0A4467}" srcOrd="3" destOrd="0" presId="urn:microsoft.com/office/officeart/2005/8/layout/vList5"/>
    <dgm:cxn modelId="{1210ACB1-3076-447E-9C01-C94B8D9D32A1}" type="presParOf" srcId="{35DC91E4-EBF9-40D0-9D68-3EAC3C4C5D1C}" destId="{AD047AC1-EFDA-4E76-98D1-ECC3A6900C16}" srcOrd="4" destOrd="0" presId="urn:microsoft.com/office/officeart/2005/8/layout/vList5"/>
    <dgm:cxn modelId="{48506154-43D5-464E-82CA-6776D73C73EF}" type="presParOf" srcId="{AD047AC1-EFDA-4E76-98D1-ECC3A6900C16}" destId="{8C480595-3945-4BC0-832A-BC58D68397D3}" srcOrd="0" destOrd="0" presId="urn:microsoft.com/office/officeart/2005/8/layout/vList5"/>
    <dgm:cxn modelId="{6EC0161E-24CB-4FF7-8613-14E6CF2CE968}" type="presParOf" srcId="{AD047AC1-EFDA-4E76-98D1-ECC3A6900C16}" destId="{35F7C177-6B17-4336-9F14-6A95BF6C4A1C}" srcOrd="1" destOrd="0" presId="urn:microsoft.com/office/officeart/2005/8/layout/vList5"/>
    <dgm:cxn modelId="{F0F824F8-B484-475F-B1C7-4D1A0E1CFD42}" type="presParOf" srcId="{35DC91E4-EBF9-40D0-9D68-3EAC3C4C5D1C}" destId="{15EEDBD4-75C6-42BB-BB8A-E9DE27EFE7C2}" srcOrd="5" destOrd="0" presId="urn:microsoft.com/office/officeart/2005/8/layout/vList5"/>
    <dgm:cxn modelId="{E0D45B36-D77E-4694-9C48-C16B385BE061}" type="presParOf" srcId="{35DC91E4-EBF9-40D0-9D68-3EAC3C4C5D1C}" destId="{147EB177-3988-4F98-BF8F-141950484958}" srcOrd="6" destOrd="0" presId="urn:microsoft.com/office/officeart/2005/8/layout/vList5"/>
    <dgm:cxn modelId="{14D4EBCB-E5B7-4012-B18F-41D9F7FCD563}" type="presParOf" srcId="{147EB177-3988-4F98-BF8F-141950484958}" destId="{718ECBA3-E510-46DA-8CF9-07D6ABDF0737}" srcOrd="0" destOrd="0" presId="urn:microsoft.com/office/officeart/2005/8/layout/vList5"/>
    <dgm:cxn modelId="{C56F30C7-4504-4415-84B7-5764AAD8B286}" type="presParOf" srcId="{147EB177-3988-4F98-BF8F-141950484958}" destId="{C11D1CA5-48D9-49D9-BF02-76B6885D4B4F}" srcOrd="1" destOrd="0" presId="urn:microsoft.com/office/officeart/2005/8/layout/vList5"/>
    <dgm:cxn modelId="{AE96B163-47B6-4659-B7C6-24DBE53A5932}" type="presParOf" srcId="{35DC91E4-EBF9-40D0-9D68-3EAC3C4C5D1C}" destId="{AD1ED6AB-D980-4A51-BBB9-C9E8D96BAC58}" srcOrd="7" destOrd="0" presId="urn:microsoft.com/office/officeart/2005/8/layout/vList5"/>
    <dgm:cxn modelId="{B36197D9-CAAC-4ED7-A64A-9AA655FFDC0E}" type="presParOf" srcId="{35DC91E4-EBF9-40D0-9D68-3EAC3C4C5D1C}" destId="{F5701E8C-94F7-4ACB-814F-F8CCC77A5B39}" srcOrd="8" destOrd="0" presId="urn:microsoft.com/office/officeart/2005/8/layout/vList5"/>
    <dgm:cxn modelId="{8C4FD5E6-4828-4F19-ABAF-3C4EE516E623}" type="presParOf" srcId="{F5701E8C-94F7-4ACB-814F-F8CCC77A5B39}" destId="{4418397E-93EB-4E53-8E1E-F5AFE00AC520}" srcOrd="0" destOrd="0" presId="urn:microsoft.com/office/officeart/2005/8/layout/vList5"/>
    <dgm:cxn modelId="{DCF7ECAC-BF56-4682-8C40-C4F4E6FB8BBA}" type="presParOf" srcId="{F5701E8C-94F7-4ACB-814F-F8CCC77A5B39}" destId="{8C453818-3549-49C4-9CB6-813347B7C3FE}" srcOrd="1" destOrd="0" presId="urn:microsoft.com/office/officeart/2005/8/layout/vList5"/>
    <dgm:cxn modelId="{77B1E7FB-6F5C-4875-8B9D-2BE096E70D4B}" type="presParOf" srcId="{35DC91E4-EBF9-40D0-9D68-3EAC3C4C5D1C}" destId="{2ABBF4F4-5C51-4FF0-8960-D55328D44423}" srcOrd="9" destOrd="0" presId="urn:microsoft.com/office/officeart/2005/8/layout/vList5"/>
    <dgm:cxn modelId="{649786B8-992B-459C-9C6D-045B596D406B}" type="presParOf" srcId="{35DC91E4-EBF9-40D0-9D68-3EAC3C4C5D1C}" destId="{BA5F2D9B-A8A7-4AF1-812C-8A0C144FAB52}" srcOrd="10" destOrd="0" presId="urn:microsoft.com/office/officeart/2005/8/layout/vList5"/>
    <dgm:cxn modelId="{2322445B-CA25-4FCB-B662-3EFE0609DAD6}" type="presParOf" srcId="{BA5F2D9B-A8A7-4AF1-812C-8A0C144FAB52}" destId="{9E948C98-BCD6-41E4-A486-50672052F4EE}" srcOrd="0" destOrd="0" presId="urn:microsoft.com/office/officeart/2005/8/layout/vList5"/>
    <dgm:cxn modelId="{08E8E5DE-29A5-4C60-83B9-E25F9E64A2E6}" type="presParOf" srcId="{BA5F2D9B-A8A7-4AF1-812C-8A0C144FAB52}" destId="{FAF5B9D2-FC7C-4AA0-B8A4-7B81234139EB}" srcOrd="1" destOrd="0" presId="urn:microsoft.com/office/officeart/2005/8/layout/vList5"/>
    <dgm:cxn modelId="{CB511146-5E8B-42ED-A1B1-A15B9CAD8960}" type="presParOf" srcId="{35DC91E4-EBF9-40D0-9D68-3EAC3C4C5D1C}" destId="{1003482E-CC27-4184-AEF3-DF90CFBF16C1}" srcOrd="11" destOrd="0" presId="urn:microsoft.com/office/officeart/2005/8/layout/vList5"/>
    <dgm:cxn modelId="{3EDF5200-5AAF-42AB-A3AD-BB50C4D70EBF}" type="presParOf" srcId="{35DC91E4-EBF9-40D0-9D68-3EAC3C4C5D1C}" destId="{12F66144-0D73-4FB4-BA94-1EBAEC8EFC81}" srcOrd="12" destOrd="0" presId="urn:microsoft.com/office/officeart/2005/8/layout/vList5"/>
    <dgm:cxn modelId="{08937A13-E7CD-4481-8D7C-B233A7810377}" type="presParOf" srcId="{12F66144-0D73-4FB4-BA94-1EBAEC8EFC81}" destId="{A3857B93-16C1-4D93-8010-68ED90022015}" srcOrd="0" destOrd="0" presId="urn:microsoft.com/office/officeart/2005/8/layout/vList5"/>
    <dgm:cxn modelId="{FE5FACF7-3667-46EA-AA34-6D4E336F2477}" type="presParOf" srcId="{12F66144-0D73-4FB4-BA94-1EBAEC8EFC81}" destId="{ECD92B64-BF7D-4EC7-83FC-E322D2F2E1CA}" srcOrd="1" destOrd="0" presId="urn:microsoft.com/office/officeart/2005/8/layout/vList5"/>
    <dgm:cxn modelId="{07994906-E2D0-44DA-9806-E575FB9A0C12}" type="presParOf" srcId="{35DC91E4-EBF9-40D0-9D68-3EAC3C4C5D1C}" destId="{DABBBE1C-C91D-4178-8F21-D6522D0AC5DA}" srcOrd="13" destOrd="0" presId="urn:microsoft.com/office/officeart/2005/8/layout/vList5"/>
    <dgm:cxn modelId="{50B04766-C665-45D4-96E9-60EEDF560BE8}" type="presParOf" srcId="{35DC91E4-EBF9-40D0-9D68-3EAC3C4C5D1C}" destId="{93877A98-0B3D-4A86-89E1-761A3A44C306}" srcOrd="14" destOrd="0" presId="urn:microsoft.com/office/officeart/2005/8/layout/vList5"/>
    <dgm:cxn modelId="{EEAB0B84-2CDD-402D-8508-144C6BA92053}" type="presParOf" srcId="{93877A98-0B3D-4A86-89E1-761A3A44C306}" destId="{1DC0B8E7-26D9-4C36-80C9-E204144D3C25}" srcOrd="0" destOrd="0" presId="urn:microsoft.com/office/officeart/2005/8/layout/vList5"/>
    <dgm:cxn modelId="{3C37581E-817A-4094-888D-62398D4F8F45}" type="presParOf" srcId="{93877A98-0B3D-4A86-89E1-761A3A44C306}" destId="{5E050DBC-264F-4D13-83C5-A9A51BB8FF8E}" srcOrd="1" destOrd="0" presId="urn:microsoft.com/office/officeart/2005/8/layout/vList5"/>
    <dgm:cxn modelId="{1CB7EF41-34FC-4779-9FEB-B23B98D7EC92}" type="presParOf" srcId="{35DC91E4-EBF9-40D0-9D68-3EAC3C4C5D1C}" destId="{8B2A53A7-0898-4109-AA07-91E62A25EA8F}" srcOrd="15" destOrd="0" presId="urn:microsoft.com/office/officeart/2005/8/layout/vList5"/>
    <dgm:cxn modelId="{C339E1EB-A5CE-43C4-BAC6-D7882F2BA321}" type="presParOf" srcId="{35DC91E4-EBF9-40D0-9D68-3EAC3C4C5D1C}" destId="{2FC9187E-1A89-4CFE-9117-5018C49B1B99}" srcOrd="16" destOrd="0" presId="urn:microsoft.com/office/officeart/2005/8/layout/vList5"/>
    <dgm:cxn modelId="{621B03C2-71E4-43DB-8E68-DF8E854DBDF6}" type="presParOf" srcId="{2FC9187E-1A89-4CFE-9117-5018C49B1B99}" destId="{39075EE5-F033-49E4-AD5E-949310517DA6}" srcOrd="0" destOrd="0" presId="urn:microsoft.com/office/officeart/2005/8/layout/vList5"/>
    <dgm:cxn modelId="{9B0DE8BB-262F-41E9-A24C-4382276BE765}" type="presParOf" srcId="{2FC9187E-1A89-4CFE-9117-5018C49B1B99}" destId="{33AA7F46-71E1-4525-9766-52E5AB9537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/>
      <dgm:spPr/>
      <dgm:t>
        <a:bodyPr/>
        <a:lstStyle/>
        <a:p>
          <a:pPr rtl="1"/>
          <a:r>
            <a:rPr lang="fa-IR" dirty="0" smtClean="0"/>
            <a:t>درک موضوع</a:t>
          </a:r>
          <a:endParaRPr lang="en-US" b="0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5895C51-4CD5-43A8-82F1-46076D61ADCC}">
      <dgm:prSet phldrT="[Text]"/>
      <dgm:spPr/>
      <dgm:t>
        <a:bodyPr/>
        <a:lstStyle/>
        <a:p>
          <a:pPr rtl="1"/>
          <a:r>
            <a:rPr lang="fa-IR" dirty="0" smtClean="0"/>
            <a:t>استخراج بیشترین اطلاعات از حقایق </a:t>
          </a:r>
          <a:endParaRPr lang="en-US" b="0" dirty="0">
            <a:cs typeface="+mj-cs"/>
          </a:endParaRPr>
        </a:p>
      </dgm:t>
    </dgm:pt>
    <dgm:pt modelId="{003AA75C-A5FB-475C-B857-02E0B2125EB2}" type="par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421E277-0416-421C-A3D4-CAD06BE728B2}" type="sib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CF508B0-C007-4131-AA36-6DA8EC4C1269}">
      <dgm:prSet phldrT="[Text]"/>
      <dgm:spPr/>
      <dgm:t>
        <a:bodyPr/>
        <a:lstStyle/>
        <a:p>
          <a:pPr rtl="1"/>
          <a:r>
            <a:rPr lang="fa-IR" dirty="0" smtClean="0"/>
            <a:t>پنج چرا</a:t>
          </a:r>
          <a:endParaRPr lang="en-US" b="0" dirty="0">
            <a:cs typeface="+mj-cs"/>
          </a:endParaRPr>
        </a:p>
      </dgm:t>
    </dgm:pt>
    <dgm:pt modelId="{5B67C38B-5290-4973-A6D1-62B9DBA9856E}" type="par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C0CA562-3CD2-477A-8017-7550F114A983}" type="sib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6F0A67C4-151F-46F0-9AF3-C48F7798A589}">
      <dgm:prSet phldrT="[Text]"/>
      <dgm:spPr/>
      <dgm:t>
        <a:bodyPr/>
        <a:lstStyle/>
        <a:p>
          <a:pPr rtl="1"/>
          <a:r>
            <a:rPr lang="fa-IR" dirty="0" smtClean="0"/>
            <a:t>دستیابی سریع به ریشه مسئله</a:t>
          </a:r>
          <a:endParaRPr lang="en-US" b="0" dirty="0">
            <a:cs typeface="+mj-cs"/>
          </a:endParaRPr>
        </a:p>
      </dgm:t>
    </dgm:pt>
    <dgm:pt modelId="{9CF7D13A-0058-4E73-B219-4C4C450759CE}" type="par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0568C18-694F-4D98-BD1B-83F964591CF0}" type="sib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D900512-55F7-4705-9CA0-AF87503C7168}">
      <dgm:prSet phldrT="[Text]"/>
      <dgm:spPr/>
      <dgm:t>
        <a:bodyPr/>
        <a:lstStyle/>
        <a:p>
          <a:pPr rtl="1"/>
          <a:r>
            <a:rPr lang="fa-IR" dirty="0" smtClean="0"/>
            <a:t>نمودارهای علت و معلولی</a:t>
          </a:r>
          <a:endParaRPr lang="en-US" b="0" dirty="0">
            <a:cs typeface="+mj-cs"/>
          </a:endParaRPr>
        </a:p>
      </dgm:t>
    </dgm:pt>
    <dgm:pt modelId="{5B2AB93F-01D5-4987-B4DE-8755B981E91B}" type="par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D9BE37A1-F782-421C-8C83-FB984D8CD641}" type="sib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8B5A433F-E22D-42F2-B39F-EEA387BFF0CE}">
      <dgm:prSet phldrT="[Text]"/>
      <dgm:spPr/>
      <dgm:t>
        <a:bodyPr/>
        <a:lstStyle/>
        <a:p>
          <a:pPr rtl="1"/>
          <a:r>
            <a:rPr lang="fa-IR" dirty="0" smtClean="0"/>
            <a:t>شناسایی علل پیدایش مسئله</a:t>
          </a:r>
          <a:endParaRPr lang="en-US" b="0" dirty="0">
            <a:cs typeface="+mj-cs"/>
          </a:endParaRPr>
        </a:p>
      </dgm:t>
    </dgm:pt>
    <dgm:pt modelId="{C8DDFC53-A5DD-4456-92E0-BABA8C615488}" type="par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F321678B-21C5-482A-BB93-E5AE8DF619FC}" type="sib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CED73EF1-5612-4000-8362-0E01A3656F64}">
      <dgm:prSet phldrT="[Text]"/>
      <dgm:spPr/>
      <dgm:t>
        <a:bodyPr/>
        <a:lstStyle/>
        <a:p>
          <a:pPr rtl="1"/>
          <a:r>
            <a:rPr lang="fa-IR" dirty="0" smtClean="0"/>
            <a:t>ارزیابی و مدیریت ریسک­های پیش رو</a:t>
          </a:r>
          <a:endParaRPr lang="en-US" b="0" dirty="0">
            <a:cs typeface="+mj-cs"/>
          </a:endParaRPr>
        </a:p>
      </dgm:t>
    </dgm:pt>
    <dgm:pt modelId="{AC176665-22EA-4636-AE6B-D60AE24CB68A}" type="par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04A123EB-7BAF-4215-82BD-2F6EFF532631}" type="sib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105D9F03-0FAD-4350-A473-9D1E11F3CB89}">
      <dgm:prSet phldrT="[Text]"/>
      <dgm:spPr/>
      <dgm:t>
        <a:bodyPr/>
        <a:lstStyle/>
        <a:p>
          <a:pPr rtl="1"/>
          <a:r>
            <a:rPr lang="fa-IR" dirty="0" smtClean="0"/>
            <a:t>نمودار خویشاوندی</a:t>
          </a:r>
          <a:endParaRPr lang="en-US" b="0" dirty="0">
            <a:cs typeface="+mj-cs"/>
          </a:endParaRPr>
        </a:p>
      </dgm:t>
    </dgm:pt>
    <dgm:pt modelId="{49539E41-584F-43B5-A406-CC2E09A6DF33}" type="par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7A2D393-D602-46B2-9E85-5A00E0DA9C76}" type="sib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1BD9B8B-5DF2-44B6-9833-7F4B808A0C1B}">
      <dgm:prSet phldrT="[Text]"/>
      <dgm:spPr/>
      <dgm:t>
        <a:bodyPr/>
        <a:lstStyle/>
        <a:p>
          <a:pPr rtl="1"/>
          <a:r>
            <a:rPr lang="fa-IR" dirty="0" smtClean="0"/>
            <a:t>سازماندهی ایده­ها در الگوهای رایج</a:t>
          </a:r>
          <a:endParaRPr lang="en-US" b="0" dirty="0">
            <a:cs typeface="+mj-cs"/>
          </a:endParaRPr>
        </a:p>
      </dgm:t>
    </dgm:pt>
    <dgm:pt modelId="{DB19F675-98A4-4794-8B84-1C7AD191B754}" type="par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C096B73-CB41-4F82-8EEA-F8E8C2578205}" type="sib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517502AB-05EC-453D-BE97-5477449247DE}">
      <dgm:prSet phldrT="[Text]"/>
      <dgm:spPr/>
      <dgm:t>
        <a:bodyPr/>
        <a:lstStyle/>
        <a:p>
          <a:pPr rtl="1"/>
          <a:r>
            <a:rPr lang="fa-IR" dirty="0" smtClean="0"/>
            <a:t>تحقیق بر مبنای قدرشناسی</a:t>
          </a:r>
          <a:endParaRPr lang="en-US" b="0" dirty="0">
            <a:cs typeface="+mj-cs"/>
          </a:endParaRPr>
        </a:p>
      </dgm:t>
    </dgm:pt>
    <dgm:pt modelId="{80100534-CC1D-4253-9386-70D0895EFAB2}" type="par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424ED0EE-0829-459E-BB55-557E9593CFEB}" type="sib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5B737D4-905C-45CA-8A4B-9794825F650D}">
      <dgm:prSet phldrT="[Text]"/>
      <dgm:spPr/>
      <dgm:t>
        <a:bodyPr/>
        <a:lstStyle/>
        <a:p>
          <a:pPr rtl="1"/>
          <a:r>
            <a:rPr lang="fa-IR" dirty="0" smtClean="0"/>
            <a:t>حل مسئله از طریق مشاهده موارد درست</a:t>
          </a:r>
          <a:endParaRPr lang="en-US" b="0" dirty="0">
            <a:cs typeface="+mj-cs"/>
          </a:endParaRPr>
        </a:p>
      </dgm:t>
    </dgm:pt>
    <dgm:pt modelId="{AAC12847-7E09-4C4D-9CC8-24723B27EDDB}" type="par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E010113-18F5-4AC9-81D9-A3383B6149CC}" type="sib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1C4CF4FE-A1AF-4251-93DF-5361EE284D3F}">
      <dgm:prSet phldrT="[Text]"/>
      <dgm:spPr/>
      <dgm:t>
        <a:bodyPr/>
        <a:lstStyle/>
        <a:p>
          <a:pPr rtl="1"/>
          <a:r>
            <a:rPr lang="fa-IR" dirty="0" smtClean="0"/>
            <a:t>نمودار فرایند</a:t>
          </a:r>
          <a:endParaRPr lang="en-US" b="0" dirty="0">
            <a:cs typeface="+mj-cs"/>
          </a:endParaRPr>
        </a:p>
      </dgm:t>
    </dgm:pt>
    <dgm:pt modelId="{EA4D0829-1ECD-4C4D-BEF1-1D4567ACBECE}" type="par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1BFB932-CB0B-47E8-B395-2981BF3CA553}" type="sib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95B70D-32C1-4E4E-A265-1997250B0306}">
      <dgm:prSet phldrT="[Text]"/>
      <dgm:spPr/>
      <dgm:t>
        <a:bodyPr/>
        <a:lstStyle/>
        <a:p>
          <a:pPr rtl="1"/>
          <a:r>
            <a:rPr lang="fa-IR" dirty="0" smtClean="0"/>
            <a:t>شناخت چگونکی عملکرد فرایندها</a:t>
          </a:r>
          <a:endParaRPr lang="en-US" b="0" dirty="0">
            <a:cs typeface="+mj-cs"/>
          </a:endParaRPr>
        </a:p>
      </dgm:t>
    </dgm:pt>
    <dgm:pt modelId="{CD840CC3-A9B9-412A-AE78-4C3ADF2A9A82}" type="par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C1EBA52-2C2A-4780-9092-853A243B299E}" type="sib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E6D2AC-9AB8-4F89-A609-126F84608C67}">
      <dgm:prSet phldrT="[Text]"/>
      <dgm:spPr/>
      <dgm:t>
        <a:bodyPr/>
        <a:lstStyle/>
        <a:p>
          <a:pPr rtl="1"/>
          <a:r>
            <a:rPr lang="fa-IR" dirty="0" smtClean="0"/>
            <a:t>روش های تحلیل ریسک</a:t>
          </a:r>
          <a:endParaRPr lang="en-US" b="0" dirty="0">
            <a:cs typeface="+mj-cs"/>
          </a:endParaRPr>
        </a:p>
      </dgm:t>
    </dgm:pt>
    <dgm:pt modelId="{8F5E2494-1374-4D98-B745-65EBDEE056B5}" type="par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AD0068C-F988-4C59-B029-510217B76944}" type="sib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4AD8ECF-CD5F-482F-A7AA-2BD422097A38}">
      <dgm:prSet phldrT="[Text]"/>
      <dgm:spPr/>
      <dgm:t>
        <a:bodyPr/>
        <a:lstStyle/>
        <a:p>
          <a:pPr rtl="1"/>
          <a:r>
            <a:rPr lang="fa-IR" dirty="0" smtClean="0"/>
            <a:t>تحلیل </a:t>
          </a:r>
          <a:r>
            <a:rPr lang="en-US" dirty="0" smtClean="0"/>
            <a:t>SWOT</a:t>
          </a:r>
          <a:endParaRPr lang="en-US" b="0" dirty="0">
            <a:cs typeface="+mj-cs"/>
          </a:endParaRPr>
        </a:p>
      </dgm:t>
    </dgm:pt>
    <dgm:pt modelId="{9062A34E-CB03-4936-AF96-1E20DB1A9646}" type="par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7342F381-A1A5-4EE8-A6BE-823D7C7D3E53}" type="sib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FFA2E8D-F3F3-4B30-BB14-A73B555F3DA6}">
      <dgm:prSet phldrT="[Text]"/>
      <dgm:spPr/>
      <dgm:t>
        <a:bodyPr/>
        <a:lstStyle/>
        <a:p>
          <a:pPr rtl="1"/>
          <a:r>
            <a:rPr lang="fa-IR" dirty="0" smtClean="0"/>
            <a:t>تحلیل نقاط قوت، ضعف، فرصت و تهدید</a:t>
          </a:r>
          <a:endParaRPr lang="en-US" b="0" dirty="0">
            <a:cs typeface="+mj-cs"/>
          </a:endParaRPr>
        </a:p>
      </dgm:t>
    </dgm:pt>
    <dgm:pt modelId="{250D9352-9502-4F1D-8E4A-9F56CAEEDA3B}" type="par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79CC2A2-3974-49D1-85AA-6A21718ADEAB}" type="sib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E0A1955-C6AD-435C-9724-E3083AD3A527}">
      <dgm:prSet phldrT="[Text]"/>
      <dgm:spPr/>
      <dgm:t>
        <a:bodyPr/>
        <a:lstStyle/>
        <a:p>
          <a:pPr rtl="1"/>
          <a:r>
            <a:rPr lang="fa-IR" dirty="0" smtClean="0"/>
            <a:t>تحلیل </a:t>
          </a:r>
          <a:r>
            <a:rPr lang="en-US" dirty="0" smtClean="0"/>
            <a:t>PEST</a:t>
          </a:r>
          <a:endParaRPr lang="en-US" b="0" dirty="0">
            <a:cs typeface="+mj-cs"/>
          </a:endParaRPr>
        </a:p>
      </dgm:t>
    </dgm:pt>
    <dgm:pt modelId="{EC720C95-118F-4393-B024-0E1C28C610EA}" type="par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A0833B7-ADB1-4A01-A859-BD976DCEB34F}" type="sib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91B8302F-97A6-4EF3-BC18-1C56B344B944}">
      <dgm:prSet phldrT="[Text]"/>
      <dgm:spPr/>
      <dgm:t>
        <a:bodyPr/>
        <a:lstStyle/>
        <a:p>
          <a:pPr rtl="1"/>
          <a:r>
            <a:rPr lang="fa-IR" dirty="0" smtClean="0"/>
            <a:t>درک محیط کلان </a:t>
          </a:r>
          <a:endParaRPr lang="en-US" b="0" dirty="0">
            <a:cs typeface="+mj-cs"/>
          </a:endParaRPr>
        </a:p>
      </dgm:t>
    </dgm:pt>
    <dgm:pt modelId="{8367ECA4-8578-4819-AD92-A0AD45ACB61D}" type="par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347A8CA-8DCA-4B5D-AE5E-5E338B9AE60B}" type="sib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9A49E-9945-479E-A5D0-D684993EA3DA}" type="pres">
      <dgm:prSet presAssocID="{9413917C-B85A-4E09-8168-071A4BD59760}" presName="descendantText" presStyleLbl="align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2CB5D64A-505D-4B00-90E1-0DB4E289FD6A}" type="pres">
      <dgm:prSet presAssocID="{ACF508B0-C007-4131-AA36-6DA8EC4C1269}" presName="linNode" presStyleCnt="0"/>
      <dgm:spPr/>
    </dgm:pt>
    <dgm:pt modelId="{C8DE3C82-439B-4C92-B6F1-F9F0B8878AFC}" type="pres">
      <dgm:prSet presAssocID="{ACF508B0-C007-4131-AA36-6DA8EC4C1269}" presName="parentText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F146E-27CC-42F9-A8E1-B0711A93A078}" type="pres">
      <dgm:prSet presAssocID="{ACF508B0-C007-4131-AA36-6DA8EC4C1269}" presName="descendantText" presStyleLbl="align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F77B-1A1F-44D3-BB9A-EED80E378735}" type="pres">
      <dgm:prSet presAssocID="{3C0CA562-3CD2-477A-8017-7550F114A983}" presName="sp" presStyleCnt="0"/>
      <dgm:spPr/>
    </dgm:pt>
    <dgm:pt modelId="{85AAFA11-9DE0-42CC-966D-1702014F0511}" type="pres">
      <dgm:prSet presAssocID="{3D900512-55F7-4705-9CA0-AF87503C7168}" presName="linNode" presStyleCnt="0"/>
      <dgm:spPr/>
    </dgm:pt>
    <dgm:pt modelId="{C6B44E09-E947-4470-B9DC-B414A6C6D438}" type="pres">
      <dgm:prSet presAssocID="{3D900512-55F7-4705-9CA0-AF87503C7168}" presName="parentText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5AA8D-7804-48C3-B539-9CB4C3F8EC49}" type="pres">
      <dgm:prSet presAssocID="{3D900512-55F7-4705-9CA0-AF87503C7168}" presName="descendantText" presStyleLbl="align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4082E-9155-4B1B-BFF9-4D36FF8B6D15}" type="pres">
      <dgm:prSet presAssocID="{D9BE37A1-F782-421C-8C83-FB984D8CD641}" presName="sp" presStyleCnt="0"/>
      <dgm:spPr/>
    </dgm:pt>
    <dgm:pt modelId="{93B017B8-FFD3-495C-9A5F-F113F1CE64E5}" type="pres">
      <dgm:prSet presAssocID="{105D9F03-0FAD-4350-A473-9D1E11F3CB89}" presName="linNode" presStyleCnt="0"/>
      <dgm:spPr/>
    </dgm:pt>
    <dgm:pt modelId="{D9A125F6-0E7C-450D-954E-06582DDA4997}" type="pres">
      <dgm:prSet presAssocID="{105D9F03-0FAD-4350-A473-9D1E11F3CB89}" presName="parentText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4D995-9625-4FA6-9082-8F605C1FDC8D}" type="pres">
      <dgm:prSet presAssocID="{105D9F03-0FAD-4350-A473-9D1E11F3CB89}" presName="descendantText" presStyleLbl="align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D9F16-255D-49F5-93E2-C92C8C166E7A}" type="pres">
      <dgm:prSet presAssocID="{B7A2D393-D602-46B2-9E85-5A00E0DA9C76}" presName="sp" presStyleCnt="0"/>
      <dgm:spPr/>
    </dgm:pt>
    <dgm:pt modelId="{846D8DE4-44AC-4479-95DD-3ED39A42E2D3}" type="pres">
      <dgm:prSet presAssocID="{517502AB-05EC-453D-BE97-5477449247DE}" presName="linNode" presStyleCnt="0"/>
      <dgm:spPr/>
    </dgm:pt>
    <dgm:pt modelId="{12B68A52-8844-40FA-A0A8-BCC56199865A}" type="pres">
      <dgm:prSet presAssocID="{517502AB-05EC-453D-BE97-5477449247DE}" presName="parentText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97F07-5715-433B-BC43-5D633AE3A70C}" type="pres">
      <dgm:prSet presAssocID="{517502AB-05EC-453D-BE97-5477449247DE}" presName="descendantText" presStyleLbl="align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14A2C-A8F6-44D6-B1D5-026B1D443C56}" type="pres">
      <dgm:prSet presAssocID="{424ED0EE-0829-459E-BB55-557E9593CFEB}" presName="sp" presStyleCnt="0"/>
      <dgm:spPr/>
    </dgm:pt>
    <dgm:pt modelId="{C00B8C4A-2F39-4503-AC94-1B12CA4CA7B2}" type="pres">
      <dgm:prSet presAssocID="{1C4CF4FE-A1AF-4251-93DF-5361EE284D3F}" presName="linNode" presStyleCnt="0"/>
      <dgm:spPr/>
    </dgm:pt>
    <dgm:pt modelId="{51E9EAD4-8E36-4FA0-91DA-6FED5A2E3C90}" type="pres">
      <dgm:prSet presAssocID="{1C4CF4FE-A1AF-4251-93DF-5361EE284D3F}" presName="parentText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76FEB-BF67-4FDA-A65C-B71AAAEB6FA5}" type="pres">
      <dgm:prSet presAssocID="{1C4CF4FE-A1AF-4251-93DF-5361EE284D3F}" presName="descendantText" presStyleLbl="align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6152C-0E00-41E0-AA7D-524BA076C592}" type="pres">
      <dgm:prSet presAssocID="{21BFB932-CB0B-47E8-B395-2981BF3CA553}" presName="sp" presStyleCnt="0"/>
      <dgm:spPr/>
    </dgm:pt>
    <dgm:pt modelId="{718C414A-D65A-4CA4-98D8-1D6EF3F49DD6}" type="pres">
      <dgm:prSet presAssocID="{A9E6D2AC-9AB8-4F89-A609-126F84608C67}" presName="linNode" presStyleCnt="0"/>
      <dgm:spPr/>
    </dgm:pt>
    <dgm:pt modelId="{F40104AD-E75C-4553-A341-D8117879367F}" type="pres">
      <dgm:prSet presAssocID="{A9E6D2AC-9AB8-4F89-A609-126F84608C67}" presName="parentText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AB1CA-AC42-4CA6-8C51-1DD24883362F}" type="pres">
      <dgm:prSet presAssocID="{A9E6D2AC-9AB8-4F89-A609-126F84608C67}" presName="descendantText" presStyleLbl="align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33A80-B26B-4FB5-87E8-870D99ED09A1}" type="pres">
      <dgm:prSet presAssocID="{2AD0068C-F988-4C59-B029-510217B76944}" presName="sp" presStyleCnt="0"/>
      <dgm:spPr/>
    </dgm:pt>
    <dgm:pt modelId="{6EDC60AC-1D51-468C-86A1-B6CD0DDC82DA}" type="pres">
      <dgm:prSet presAssocID="{34AD8ECF-CD5F-482F-A7AA-2BD422097A38}" presName="linNode" presStyleCnt="0"/>
      <dgm:spPr/>
    </dgm:pt>
    <dgm:pt modelId="{71B962C1-EA1E-4E7A-BDD9-24CEF21C00F5}" type="pres">
      <dgm:prSet presAssocID="{34AD8ECF-CD5F-482F-A7AA-2BD422097A38}" presName="parentText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ED5A4-841E-4B52-B3CB-4D7A821B3FED}" type="pres">
      <dgm:prSet presAssocID="{34AD8ECF-CD5F-482F-A7AA-2BD422097A38}" presName="descendantText" presStyleLbl="align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058D9-0165-43A8-B98F-223B40D19BEA}" type="pres">
      <dgm:prSet presAssocID="{7342F381-A1A5-4EE8-A6BE-823D7C7D3E53}" presName="sp" presStyleCnt="0"/>
      <dgm:spPr/>
    </dgm:pt>
    <dgm:pt modelId="{A541125E-8363-48FB-AB70-4DAE8459D00D}" type="pres">
      <dgm:prSet presAssocID="{3E0A1955-C6AD-435C-9724-E3083AD3A527}" presName="linNode" presStyleCnt="0"/>
      <dgm:spPr/>
    </dgm:pt>
    <dgm:pt modelId="{2291EAAF-3CB0-4C5D-B3C7-9F991F19E1CB}" type="pres">
      <dgm:prSet presAssocID="{3E0A1955-C6AD-435C-9724-E3083AD3A527}" presName="parentText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754A0-3229-4212-B50C-E795838692C5}" type="pres">
      <dgm:prSet presAssocID="{3E0A1955-C6AD-435C-9724-E3083AD3A527}" presName="descendantText" presStyleLbl="align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956F40-420B-4C6D-8355-9362EBED49E7}" type="presOf" srcId="{3E0A1955-C6AD-435C-9724-E3083AD3A527}" destId="{2291EAAF-3CB0-4C5D-B3C7-9F991F19E1CB}" srcOrd="0" destOrd="0" presId="urn:microsoft.com/office/officeart/2005/8/layout/vList5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68D63ACF-387E-40DC-827E-BA624100D91C}" type="presOf" srcId="{34AD8ECF-CD5F-482F-A7AA-2BD422097A38}" destId="{71B962C1-EA1E-4E7A-BDD9-24CEF21C00F5}" srcOrd="0" destOrd="0" presId="urn:microsoft.com/office/officeart/2005/8/layout/vList5"/>
    <dgm:cxn modelId="{963A0FEC-DF8D-45E9-9A6B-206B7F9EEB6A}" type="presOf" srcId="{91B8302F-97A6-4EF3-BC18-1C56B344B944}" destId="{9A6754A0-3229-4212-B50C-E795838692C5}" srcOrd="0" destOrd="0" presId="urn:microsoft.com/office/officeart/2005/8/layout/vList5"/>
    <dgm:cxn modelId="{6627C48C-B555-4506-AF36-12BE01CB01F8}" srcId="{3D900512-55F7-4705-9CA0-AF87503C7168}" destId="{8B5A433F-E22D-42F2-B39F-EEA387BFF0CE}" srcOrd="0" destOrd="0" parTransId="{C8DDFC53-A5DD-4456-92E0-BABA8C615488}" sibTransId="{F321678B-21C5-482A-BB93-E5AE8DF619FC}"/>
    <dgm:cxn modelId="{05A62C92-A9F7-4CA6-BF5C-37FB1FE74AA6}" srcId="{A9E6D2AC-9AB8-4F89-A609-126F84608C67}" destId="{CED73EF1-5612-4000-8362-0E01A3656F64}" srcOrd="0" destOrd="0" parTransId="{AC176665-22EA-4636-AE6B-D60AE24CB68A}" sibTransId="{04A123EB-7BAF-4215-82BD-2F6EFF532631}"/>
    <dgm:cxn modelId="{7FF8A67B-4F03-4EB8-831C-C0B201862D4C}" srcId="{3E0A1955-C6AD-435C-9724-E3083AD3A527}" destId="{91B8302F-97A6-4EF3-BC18-1C56B344B944}" srcOrd="0" destOrd="0" parTransId="{8367ECA4-8578-4819-AD92-A0AD45ACB61D}" sibTransId="{8347A8CA-8DCA-4B5D-AE5E-5E338B9AE60B}"/>
    <dgm:cxn modelId="{88CA256D-8475-4833-97F0-3EB527F90571}" type="presOf" srcId="{3D900512-55F7-4705-9CA0-AF87503C7168}" destId="{C6B44E09-E947-4470-B9DC-B414A6C6D438}" srcOrd="0" destOrd="0" presId="urn:microsoft.com/office/officeart/2005/8/layout/vList5"/>
    <dgm:cxn modelId="{E8851DD0-F70E-4237-ADBE-6C3110E05912}" srcId="{B349E6CB-342A-4DA2-83BF-18FE1B1CF439}" destId="{517502AB-05EC-453D-BE97-5477449247DE}" srcOrd="4" destOrd="0" parTransId="{80100534-CC1D-4253-9386-70D0895EFAB2}" sibTransId="{424ED0EE-0829-459E-BB55-557E9593CFEB}"/>
    <dgm:cxn modelId="{62AAB4C7-7265-45F1-843D-CCEC5E2F2331}" srcId="{B349E6CB-342A-4DA2-83BF-18FE1B1CF439}" destId="{ACF508B0-C007-4131-AA36-6DA8EC4C1269}" srcOrd="1" destOrd="0" parTransId="{5B67C38B-5290-4973-A6D1-62B9DBA9856E}" sibTransId="{3C0CA562-3CD2-477A-8017-7550F114A983}"/>
    <dgm:cxn modelId="{335CE319-FCD6-411D-A075-339FBCF37C52}" type="presOf" srcId="{8B5A433F-E22D-42F2-B39F-EEA387BFF0CE}" destId="{D535AA8D-7804-48C3-B539-9CB4C3F8EC49}" srcOrd="0" destOrd="0" presId="urn:microsoft.com/office/officeart/2005/8/layout/vList5"/>
    <dgm:cxn modelId="{73F6B14D-10C8-48A4-B22A-4FE29FD014F3}" type="presOf" srcId="{1C4CF4FE-A1AF-4251-93DF-5361EE284D3F}" destId="{51E9EAD4-8E36-4FA0-91DA-6FED5A2E3C90}" srcOrd="0" destOrd="0" presId="urn:microsoft.com/office/officeart/2005/8/layout/vList5"/>
    <dgm:cxn modelId="{F98EDBE4-4A51-45E6-927C-1179146900D2}" type="presOf" srcId="{105D9F03-0FAD-4350-A473-9D1E11F3CB89}" destId="{D9A125F6-0E7C-450D-954E-06582DDA4997}" srcOrd="0" destOrd="0" presId="urn:microsoft.com/office/officeart/2005/8/layout/vList5"/>
    <dgm:cxn modelId="{2165F93B-EAB2-4EDF-A015-B294059321C4}" type="presOf" srcId="{31BD9B8B-5DF2-44B6-9833-7F4B808A0C1B}" destId="{F7A4D995-9625-4FA6-9082-8F605C1FDC8D}" srcOrd="0" destOrd="0" presId="urn:microsoft.com/office/officeart/2005/8/layout/vList5"/>
    <dgm:cxn modelId="{86544CE9-53F6-4001-83B3-E8DBE7759E82}" srcId="{B349E6CB-342A-4DA2-83BF-18FE1B1CF439}" destId="{105D9F03-0FAD-4350-A473-9D1E11F3CB89}" srcOrd="3" destOrd="0" parTransId="{49539E41-584F-43B5-A406-CC2E09A6DF33}" sibTransId="{B7A2D393-D602-46B2-9E85-5A00E0DA9C76}"/>
    <dgm:cxn modelId="{A4D046A7-5307-4478-B4CB-961646D60BC7}" type="presOf" srcId="{A9E6D2AC-9AB8-4F89-A609-126F84608C67}" destId="{F40104AD-E75C-4553-A341-D8117879367F}" srcOrd="0" destOrd="0" presId="urn:microsoft.com/office/officeart/2005/8/layout/vList5"/>
    <dgm:cxn modelId="{5A366D6D-D897-495A-BC6B-B5CCD3C54537}" srcId="{517502AB-05EC-453D-BE97-5477449247DE}" destId="{C5B737D4-905C-45CA-8A4B-9794825F650D}" srcOrd="0" destOrd="0" parTransId="{AAC12847-7E09-4C4D-9CC8-24723B27EDDB}" sibTransId="{8E010113-18F5-4AC9-81D9-A3383B6149CC}"/>
    <dgm:cxn modelId="{1FDA4DB2-5A4F-4F9D-AF4C-07A7FA62A66B}" srcId="{9413917C-B85A-4E09-8168-071A4BD59760}" destId="{A5895C51-4CD5-43A8-82F1-46076D61ADCC}" srcOrd="0" destOrd="0" parTransId="{003AA75C-A5FB-475C-B857-02E0B2125EB2}" sibTransId="{4421E277-0416-421C-A3D4-CAD06BE728B2}"/>
    <dgm:cxn modelId="{09D9160D-3ADB-48F4-8EE6-3B4CA9186BAC}" type="presOf" srcId="{6F0A67C4-151F-46F0-9AF3-C48F7798A589}" destId="{3C7F146E-27CC-42F9-A8E1-B0711A93A078}" srcOrd="0" destOrd="0" presId="urn:microsoft.com/office/officeart/2005/8/layout/vList5"/>
    <dgm:cxn modelId="{BDB81CBF-7782-4B97-9FFE-F7969D6AD549}" type="presOf" srcId="{6FFA2E8D-F3F3-4B30-BB14-A73B555F3DA6}" destId="{6BAED5A4-841E-4B52-B3CB-4D7A821B3FED}" srcOrd="0" destOrd="0" presId="urn:microsoft.com/office/officeart/2005/8/layout/vList5"/>
    <dgm:cxn modelId="{9D9C8A67-7738-4F3F-BE44-DF3AEC1E7876}" srcId="{B349E6CB-342A-4DA2-83BF-18FE1B1CF439}" destId="{34AD8ECF-CD5F-482F-A7AA-2BD422097A38}" srcOrd="7" destOrd="0" parTransId="{9062A34E-CB03-4936-AF96-1E20DB1A9646}" sibTransId="{7342F381-A1A5-4EE8-A6BE-823D7C7D3E53}"/>
    <dgm:cxn modelId="{2FEAC738-DBA0-4218-836D-0F353A0BE599}" srcId="{105D9F03-0FAD-4350-A473-9D1E11F3CB89}" destId="{31BD9B8B-5DF2-44B6-9833-7F4B808A0C1B}" srcOrd="0" destOrd="0" parTransId="{DB19F675-98A4-4794-8B84-1C7AD191B754}" sibTransId="{DC096B73-CB41-4F82-8EEA-F8E8C2578205}"/>
    <dgm:cxn modelId="{618010ED-E063-4BB4-9C86-CE0FFAB22979}" type="presOf" srcId="{B349E6CB-342A-4DA2-83BF-18FE1B1CF439}" destId="{35DC91E4-EBF9-40D0-9D68-3EAC3C4C5D1C}" srcOrd="0" destOrd="0" presId="urn:microsoft.com/office/officeart/2005/8/layout/vList5"/>
    <dgm:cxn modelId="{6731E054-E48E-4FE0-AA08-C170E8BA4A4F}" type="presOf" srcId="{CED73EF1-5612-4000-8362-0E01A3656F64}" destId="{BD5AB1CA-AC42-4CA6-8C51-1DD24883362F}" srcOrd="0" destOrd="0" presId="urn:microsoft.com/office/officeart/2005/8/layout/vList5"/>
    <dgm:cxn modelId="{309F8F0F-6A06-4A18-BD8F-EEC1FC35C6BD}" type="presOf" srcId="{517502AB-05EC-453D-BE97-5477449247DE}" destId="{12B68A52-8844-40FA-A0A8-BCC56199865A}" srcOrd="0" destOrd="0" presId="urn:microsoft.com/office/officeart/2005/8/layout/vList5"/>
    <dgm:cxn modelId="{75936481-0988-4220-9F7A-A2126DA6A0C3}" srcId="{B349E6CB-342A-4DA2-83BF-18FE1B1CF439}" destId="{1C4CF4FE-A1AF-4251-93DF-5361EE284D3F}" srcOrd="5" destOrd="0" parTransId="{EA4D0829-1ECD-4C4D-BEF1-1D4567ACBECE}" sibTransId="{21BFB932-CB0B-47E8-B395-2981BF3CA553}"/>
    <dgm:cxn modelId="{84D89DB6-FCE3-4DE5-A70D-50AC24F2E557}" srcId="{B349E6CB-342A-4DA2-83BF-18FE1B1CF439}" destId="{3E0A1955-C6AD-435C-9724-E3083AD3A527}" srcOrd="8" destOrd="0" parTransId="{EC720C95-118F-4393-B024-0E1C28C610EA}" sibTransId="{DA0833B7-ADB1-4A01-A859-BD976DCEB34F}"/>
    <dgm:cxn modelId="{561AEDFB-493D-464E-8957-2E17BA382F07}" type="presOf" srcId="{9413917C-B85A-4E09-8168-071A4BD59760}" destId="{61804EC1-9781-4248-BBA6-269BECE11C5C}" srcOrd="0" destOrd="0" presId="urn:microsoft.com/office/officeart/2005/8/layout/vList5"/>
    <dgm:cxn modelId="{07416224-FEFD-4C99-9AEC-8B1D8776BB3A}" srcId="{B349E6CB-342A-4DA2-83BF-18FE1B1CF439}" destId="{A9E6D2AC-9AB8-4F89-A609-126F84608C67}" srcOrd="6" destOrd="0" parTransId="{8F5E2494-1374-4D98-B745-65EBDEE056B5}" sibTransId="{2AD0068C-F988-4C59-B029-510217B76944}"/>
    <dgm:cxn modelId="{1CCB5B15-B4B4-4D7A-A0F8-E7BAF3796C75}" type="presOf" srcId="{ACF508B0-C007-4131-AA36-6DA8EC4C1269}" destId="{C8DE3C82-439B-4C92-B6F1-F9F0B8878AFC}" srcOrd="0" destOrd="0" presId="urn:microsoft.com/office/officeart/2005/8/layout/vList5"/>
    <dgm:cxn modelId="{2E86CAF2-9356-4343-AA87-E6863BBD89D2}" type="presOf" srcId="{A995B70D-32C1-4E4E-A265-1997250B0306}" destId="{89376FEB-BF67-4FDA-A65C-B71AAAEB6FA5}" srcOrd="0" destOrd="0" presId="urn:microsoft.com/office/officeart/2005/8/layout/vList5"/>
    <dgm:cxn modelId="{761AD137-5229-444C-94EF-24D5800AB612}" type="presOf" srcId="{A5895C51-4CD5-43A8-82F1-46076D61ADCC}" destId="{EE89A49E-9945-479E-A5D0-D684993EA3DA}" srcOrd="0" destOrd="0" presId="urn:microsoft.com/office/officeart/2005/8/layout/vList5"/>
    <dgm:cxn modelId="{988C3BE4-1651-41D9-8B22-BC96652132D6}" srcId="{ACF508B0-C007-4131-AA36-6DA8EC4C1269}" destId="{6F0A67C4-151F-46F0-9AF3-C48F7798A589}" srcOrd="0" destOrd="0" parTransId="{9CF7D13A-0058-4E73-B219-4C4C450759CE}" sibTransId="{40568C18-694F-4D98-BD1B-83F964591CF0}"/>
    <dgm:cxn modelId="{ED7F00CD-C64D-4143-A84E-644A38C54D56}" srcId="{B349E6CB-342A-4DA2-83BF-18FE1B1CF439}" destId="{3D900512-55F7-4705-9CA0-AF87503C7168}" srcOrd="2" destOrd="0" parTransId="{5B2AB93F-01D5-4987-B4DE-8755B981E91B}" sibTransId="{D9BE37A1-F782-421C-8C83-FB984D8CD641}"/>
    <dgm:cxn modelId="{627EDAF5-3555-4E77-ACB8-EE8624975142}" srcId="{34AD8ECF-CD5F-482F-A7AA-2BD422097A38}" destId="{6FFA2E8D-F3F3-4B30-BB14-A73B555F3DA6}" srcOrd="0" destOrd="0" parTransId="{250D9352-9502-4F1D-8E4A-9F56CAEEDA3B}" sibTransId="{E79CC2A2-3974-49D1-85AA-6A21718ADEAB}"/>
    <dgm:cxn modelId="{486FBEDC-5314-48E1-89EF-F1B618508007}" srcId="{1C4CF4FE-A1AF-4251-93DF-5361EE284D3F}" destId="{A995B70D-32C1-4E4E-A265-1997250B0306}" srcOrd="0" destOrd="0" parTransId="{CD840CC3-A9B9-412A-AE78-4C3ADF2A9A82}" sibTransId="{EC1EBA52-2C2A-4780-9092-853A243B299E}"/>
    <dgm:cxn modelId="{CEBC5323-61F6-43CC-A8E6-55425C5F9EF6}" type="presOf" srcId="{C5B737D4-905C-45CA-8A4B-9794825F650D}" destId="{64B97F07-5715-433B-BC43-5D633AE3A70C}" srcOrd="0" destOrd="0" presId="urn:microsoft.com/office/officeart/2005/8/layout/vList5"/>
    <dgm:cxn modelId="{5A3A4C25-0C98-4655-8FFA-74E6FE7CE831}" type="presParOf" srcId="{35DC91E4-EBF9-40D0-9D68-3EAC3C4C5D1C}" destId="{41742713-EF4F-4FE4-8823-DFEA6F731941}" srcOrd="0" destOrd="0" presId="urn:microsoft.com/office/officeart/2005/8/layout/vList5"/>
    <dgm:cxn modelId="{F907A6DC-C8F6-4430-B81F-B57328C85FE5}" type="presParOf" srcId="{41742713-EF4F-4FE4-8823-DFEA6F731941}" destId="{61804EC1-9781-4248-BBA6-269BECE11C5C}" srcOrd="0" destOrd="0" presId="urn:microsoft.com/office/officeart/2005/8/layout/vList5"/>
    <dgm:cxn modelId="{B5F7ED8E-4005-4C8E-9587-1D4F1A91E1E2}" type="presParOf" srcId="{41742713-EF4F-4FE4-8823-DFEA6F731941}" destId="{EE89A49E-9945-479E-A5D0-D684993EA3DA}" srcOrd="1" destOrd="0" presId="urn:microsoft.com/office/officeart/2005/8/layout/vList5"/>
    <dgm:cxn modelId="{82B17C09-1280-4027-A47F-F3358217C226}" type="presParOf" srcId="{35DC91E4-EBF9-40D0-9D68-3EAC3C4C5D1C}" destId="{C33B9FF1-9E58-4759-B2D1-1F4F939DBB71}" srcOrd="1" destOrd="0" presId="urn:microsoft.com/office/officeart/2005/8/layout/vList5"/>
    <dgm:cxn modelId="{4E7E8912-CB06-4EFC-87D5-FD1CCA4355BA}" type="presParOf" srcId="{35DC91E4-EBF9-40D0-9D68-3EAC3C4C5D1C}" destId="{2CB5D64A-505D-4B00-90E1-0DB4E289FD6A}" srcOrd="2" destOrd="0" presId="urn:microsoft.com/office/officeart/2005/8/layout/vList5"/>
    <dgm:cxn modelId="{7310ABB4-6AE6-49BD-8BB7-FE5B996112D0}" type="presParOf" srcId="{2CB5D64A-505D-4B00-90E1-0DB4E289FD6A}" destId="{C8DE3C82-439B-4C92-B6F1-F9F0B8878AFC}" srcOrd="0" destOrd="0" presId="urn:microsoft.com/office/officeart/2005/8/layout/vList5"/>
    <dgm:cxn modelId="{BF409A84-8BC3-4E32-A41F-CC9A8071B464}" type="presParOf" srcId="{2CB5D64A-505D-4B00-90E1-0DB4E289FD6A}" destId="{3C7F146E-27CC-42F9-A8E1-B0711A93A078}" srcOrd="1" destOrd="0" presId="urn:microsoft.com/office/officeart/2005/8/layout/vList5"/>
    <dgm:cxn modelId="{6D81534C-6ACE-43E3-B139-907965A269EF}" type="presParOf" srcId="{35DC91E4-EBF9-40D0-9D68-3EAC3C4C5D1C}" destId="{1E00F77B-1A1F-44D3-BB9A-EED80E378735}" srcOrd="3" destOrd="0" presId="urn:microsoft.com/office/officeart/2005/8/layout/vList5"/>
    <dgm:cxn modelId="{54E75F86-1484-496F-9D6F-58A7D8F76C51}" type="presParOf" srcId="{35DC91E4-EBF9-40D0-9D68-3EAC3C4C5D1C}" destId="{85AAFA11-9DE0-42CC-966D-1702014F0511}" srcOrd="4" destOrd="0" presId="urn:microsoft.com/office/officeart/2005/8/layout/vList5"/>
    <dgm:cxn modelId="{977F110D-231A-415F-8FD9-76111DF118C2}" type="presParOf" srcId="{85AAFA11-9DE0-42CC-966D-1702014F0511}" destId="{C6B44E09-E947-4470-B9DC-B414A6C6D438}" srcOrd="0" destOrd="0" presId="urn:microsoft.com/office/officeart/2005/8/layout/vList5"/>
    <dgm:cxn modelId="{98AE72C1-7C6E-4788-9F56-DE1A4634C84B}" type="presParOf" srcId="{85AAFA11-9DE0-42CC-966D-1702014F0511}" destId="{D535AA8D-7804-48C3-B539-9CB4C3F8EC49}" srcOrd="1" destOrd="0" presId="urn:microsoft.com/office/officeart/2005/8/layout/vList5"/>
    <dgm:cxn modelId="{D1AC923F-38CF-4E54-B03E-9D8B47288773}" type="presParOf" srcId="{35DC91E4-EBF9-40D0-9D68-3EAC3C4C5D1C}" destId="{5574082E-9155-4B1B-BFF9-4D36FF8B6D15}" srcOrd="5" destOrd="0" presId="urn:microsoft.com/office/officeart/2005/8/layout/vList5"/>
    <dgm:cxn modelId="{7761F941-DFD4-4E07-BE03-5773E72E010C}" type="presParOf" srcId="{35DC91E4-EBF9-40D0-9D68-3EAC3C4C5D1C}" destId="{93B017B8-FFD3-495C-9A5F-F113F1CE64E5}" srcOrd="6" destOrd="0" presId="urn:microsoft.com/office/officeart/2005/8/layout/vList5"/>
    <dgm:cxn modelId="{057A5811-81C0-4AE3-916C-812D05579DC4}" type="presParOf" srcId="{93B017B8-FFD3-495C-9A5F-F113F1CE64E5}" destId="{D9A125F6-0E7C-450D-954E-06582DDA4997}" srcOrd="0" destOrd="0" presId="urn:microsoft.com/office/officeart/2005/8/layout/vList5"/>
    <dgm:cxn modelId="{8F4DD307-FEFF-4EAC-B98A-62CA2C038C4A}" type="presParOf" srcId="{93B017B8-FFD3-495C-9A5F-F113F1CE64E5}" destId="{F7A4D995-9625-4FA6-9082-8F605C1FDC8D}" srcOrd="1" destOrd="0" presId="urn:microsoft.com/office/officeart/2005/8/layout/vList5"/>
    <dgm:cxn modelId="{81CCB049-8D86-417B-8AD5-3686D950B92A}" type="presParOf" srcId="{35DC91E4-EBF9-40D0-9D68-3EAC3C4C5D1C}" destId="{4C1D9F16-255D-49F5-93E2-C92C8C166E7A}" srcOrd="7" destOrd="0" presId="urn:microsoft.com/office/officeart/2005/8/layout/vList5"/>
    <dgm:cxn modelId="{64A16A44-CE00-472F-BA2A-2255A9B2C1EB}" type="presParOf" srcId="{35DC91E4-EBF9-40D0-9D68-3EAC3C4C5D1C}" destId="{846D8DE4-44AC-4479-95DD-3ED39A42E2D3}" srcOrd="8" destOrd="0" presId="urn:microsoft.com/office/officeart/2005/8/layout/vList5"/>
    <dgm:cxn modelId="{9129CD9E-DE63-4079-AB8C-BC996B5A8344}" type="presParOf" srcId="{846D8DE4-44AC-4479-95DD-3ED39A42E2D3}" destId="{12B68A52-8844-40FA-A0A8-BCC56199865A}" srcOrd="0" destOrd="0" presId="urn:microsoft.com/office/officeart/2005/8/layout/vList5"/>
    <dgm:cxn modelId="{3ED4CEC6-FA19-4F06-86F6-408E0E85F81A}" type="presParOf" srcId="{846D8DE4-44AC-4479-95DD-3ED39A42E2D3}" destId="{64B97F07-5715-433B-BC43-5D633AE3A70C}" srcOrd="1" destOrd="0" presId="urn:microsoft.com/office/officeart/2005/8/layout/vList5"/>
    <dgm:cxn modelId="{996C9488-97B7-411F-9D5C-E51C5F168069}" type="presParOf" srcId="{35DC91E4-EBF9-40D0-9D68-3EAC3C4C5D1C}" destId="{12314A2C-A8F6-44D6-B1D5-026B1D443C56}" srcOrd="9" destOrd="0" presId="urn:microsoft.com/office/officeart/2005/8/layout/vList5"/>
    <dgm:cxn modelId="{CB4BAEC4-BA1A-45A8-BFBD-6EDBC23AC5FD}" type="presParOf" srcId="{35DC91E4-EBF9-40D0-9D68-3EAC3C4C5D1C}" destId="{C00B8C4A-2F39-4503-AC94-1B12CA4CA7B2}" srcOrd="10" destOrd="0" presId="urn:microsoft.com/office/officeart/2005/8/layout/vList5"/>
    <dgm:cxn modelId="{51177C55-F906-4F71-B6BA-55A2DE9E0CAE}" type="presParOf" srcId="{C00B8C4A-2F39-4503-AC94-1B12CA4CA7B2}" destId="{51E9EAD4-8E36-4FA0-91DA-6FED5A2E3C90}" srcOrd="0" destOrd="0" presId="urn:microsoft.com/office/officeart/2005/8/layout/vList5"/>
    <dgm:cxn modelId="{341D5D18-02A1-4DAC-B264-BADCB1FBD0C9}" type="presParOf" srcId="{C00B8C4A-2F39-4503-AC94-1B12CA4CA7B2}" destId="{89376FEB-BF67-4FDA-A65C-B71AAAEB6FA5}" srcOrd="1" destOrd="0" presId="urn:microsoft.com/office/officeart/2005/8/layout/vList5"/>
    <dgm:cxn modelId="{9FFD08A0-E1D4-438D-B57E-5324CDDDA97E}" type="presParOf" srcId="{35DC91E4-EBF9-40D0-9D68-3EAC3C4C5D1C}" destId="{9DE6152C-0E00-41E0-AA7D-524BA076C592}" srcOrd="11" destOrd="0" presId="urn:microsoft.com/office/officeart/2005/8/layout/vList5"/>
    <dgm:cxn modelId="{3DC6B31A-6510-43B4-B5D5-8EF8C2C60AB9}" type="presParOf" srcId="{35DC91E4-EBF9-40D0-9D68-3EAC3C4C5D1C}" destId="{718C414A-D65A-4CA4-98D8-1D6EF3F49DD6}" srcOrd="12" destOrd="0" presId="urn:microsoft.com/office/officeart/2005/8/layout/vList5"/>
    <dgm:cxn modelId="{B303F5F1-C6DA-4BAF-A9A3-0F5F81345649}" type="presParOf" srcId="{718C414A-D65A-4CA4-98D8-1D6EF3F49DD6}" destId="{F40104AD-E75C-4553-A341-D8117879367F}" srcOrd="0" destOrd="0" presId="urn:microsoft.com/office/officeart/2005/8/layout/vList5"/>
    <dgm:cxn modelId="{A8024432-0313-4ADD-AB8C-7B72400237B0}" type="presParOf" srcId="{718C414A-D65A-4CA4-98D8-1D6EF3F49DD6}" destId="{BD5AB1CA-AC42-4CA6-8C51-1DD24883362F}" srcOrd="1" destOrd="0" presId="urn:microsoft.com/office/officeart/2005/8/layout/vList5"/>
    <dgm:cxn modelId="{E3C796D6-8A9A-4822-B3FA-EEC87629AF42}" type="presParOf" srcId="{35DC91E4-EBF9-40D0-9D68-3EAC3C4C5D1C}" destId="{56633A80-B26B-4FB5-87E8-870D99ED09A1}" srcOrd="13" destOrd="0" presId="urn:microsoft.com/office/officeart/2005/8/layout/vList5"/>
    <dgm:cxn modelId="{FA74BEE4-893A-4566-9A68-C654CCC8C0D0}" type="presParOf" srcId="{35DC91E4-EBF9-40D0-9D68-3EAC3C4C5D1C}" destId="{6EDC60AC-1D51-468C-86A1-B6CD0DDC82DA}" srcOrd="14" destOrd="0" presId="urn:microsoft.com/office/officeart/2005/8/layout/vList5"/>
    <dgm:cxn modelId="{0DBB605D-EA56-4BD3-97BA-D8A16E78DC1B}" type="presParOf" srcId="{6EDC60AC-1D51-468C-86A1-B6CD0DDC82DA}" destId="{71B962C1-EA1E-4E7A-BDD9-24CEF21C00F5}" srcOrd="0" destOrd="0" presId="urn:microsoft.com/office/officeart/2005/8/layout/vList5"/>
    <dgm:cxn modelId="{8D3F1113-FAF0-45C1-8343-D66AE0C749CF}" type="presParOf" srcId="{6EDC60AC-1D51-468C-86A1-B6CD0DDC82DA}" destId="{6BAED5A4-841E-4B52-B3CB-4D7A821B3FED}" srcOrd="1" destOrd="0" presId="urn:microsoft.com/office/officeart/2005/8/layout/vList5"/>
    <dgm:cxn modelId="{9490E37C-4B9D-49C5-B6FB-A821218D9201}" type="presParOf" srcId="{35DC91E4-EBF9-40D0-9D68-3EAC3C4C5D1C}" destId="{94B058D9-0165-43A8-B98F-223B40D19BEA}" srcOrd="15" destOrd="0" presId="urn:microsoft.com/office/officeart/2005/8/layout/vList5"/>
    <dgm:cxn modelId="{621C209E-EEC8-47E3-816C-BD1DDA7B07E2}" type="presParOf" srcId="{35DC91E4-EBF9-40D0-9D68-3EAC3C4C5D1C}" destId="{A541125E-8363-48FB-AB70-4DAE8459D00D}" srcOrd="16" destOrd="0" presId="urn:microsoft.com/office/officeart/2005/8/layout/vList5"/>
    <dgm:cxn modelId="{A17C90C3-6443-4146-8FA0-0CB7C4D4A0C5}" type="presParOf" srcId="{A541125E-8363-48FB-AB70-4DAE8459D00D}" destId="{2291EAAF-3CB0-4C5D-B3C7-9F991F19E1CB}" srcOrd="0" destOrd="0" presId="urn:microsoft.com/office/officeart/2005/8/layout/vList5"/>
    <dgm:cxn modelId="{77C6EFB9-72B8-424A-ABC8-7061168E4937}" type="presParOf" srcId="{A541125E-8363-48FB-AB70-4DAE8459D00D}" destId="{9A6754A0-3229-4212-B50C-E795838692C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/>
      <dgm:spPr/>
      <dgm:t>
        <a:bodyPr/>
        <a:lstStyle/>
        <a:p>
          <a:pPr rtl="1"/>
          <a:r>
            <a:rPr lang="fa-IR" dirty="0" smtClean="0"/>
            <a:t>تحلیل پارِتو</a:t>
          </a:r>
          <a:endParaRPr lang="en-US" b="0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5895C51-4CD5-43A8-82F1-46076D61ADCC}">
      <dgm:prSet phldrT="[Text]"/>
      <dgm:spPr/>
      <dgm:t>
        <a:bodyPr/>
        <a:lstStyle/>
        <a:p>
          <a:pPr rtl="1"/>
          <a:r>
            <a:rPr lang="fa-IR" dirty="0" smtClean="0"/>
            <a:t>انتخاب و ایجاد تغییرات مهم </a:t>
          </a:r>
          <a:endParaRPr lang="en-US" b="0" dirty="0">
            <a:cs typeface="+mj-cs"/>
          </a:endParaRPr>
        </a:p>
      </dgm:t>
    </dgm:pt>
    <dgm:pt modelId="{003AA75C-A5FB-475C-B857-02E0B2125EB2}" type="par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421E277-0416-421C-A3D4-CAD06BE728B2}" type="sib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CF508B0-C007-4131-AA36-6DA8EC4C1269}">
      <dgm:prSet phldrT="[Text]"/>
      <dgm:spPr/>
      <dgm:t>
        <a:bodyPr/>
        <a:lstStyle/>
        <a:p>
          <a:pPr rtl="1"/>
          <a:r>
            <a:rPr lang="fa-IR" dirty="0" smtClean="0"/>
            <a:t>تحلیل مقایسات زوجی</a:t>
          </a:r>
          <a:endParaRPr lang="en-US" b="0" dirty="0">
            <a:cs typeface="+mj-cs"/>
          </a:endParaRPr>
        </a:p>
      </dgm:t>
    </dgm:pt>
    <dgm:pt modelId="{5B67C38B-5290-4973-A6D1-62B9DBA9856E}" type="par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C0CA562-3CD2-477A-8017-7550F114A983}" type="sib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6F0A67C4-151F-46F0-9AF3-C48F7798A589}">
      <dgm:prSet phldrT="[Text]"/>
      <dgm:spPr/>
      <dgm:t>
        <a:bodyPr/>
        <a:lstStyle/>
        <a:p>
          <a:pPr rtl="1"/>
          <a:r>
            <a:rPr lang="fa-IR" dirty="0" smtClean="0"/>
            <a:t>ارزیابی اهمیت نسبی گزینه­های مختلف </a:t>
          </a:r>
          <a:endParaRPr lang="en-US" b="0" dirty="0">
            <a:cs typeface="+mj-cs"/>
          </a:endParaRPr>
        </a:p>
      </dgm:t>
    </dgm:pt>
    <dgm:pt modelId="{9CF7D13A-0058-4E73-B219-4C4C450759CE}" type="par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0568C18-694F-4D98-BD1B-83F964591CF0}" type="sib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D900512-55F7-4705-9CA0-AF87503C7168}">
      <dgm:prSet phldrT="[Text]"/>
      <dgm:spPr/>
      <dgm:t>
        <a:bodyPr/>
        <a:lstStyle/>
        <a:p>
          <a:pPr rtl="1"/>
          <a:r>
            <a:rPr lang="fa-IR" dirty="0" smtClean="0"/>
            <a:t>تحلیل شبکه</a:t>
          </a:r>
          <a:endParaRPr lang="en-US" b="0" dirty="0">
            <a:cs typeface="+mj-cs"/>
          </a:endParaRPr>
        </a:p>
      </dgm:t>
    </dgm:pt>
    <dgm:pt modelId="{5B2AB93F-01D5-4987-B4DE-8755B981E91B}" type="par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D9BE37A1-F782-421C-8C83-FB984D8CD641}" type="sib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8B5A433F-E22D-42F2-B39F-EEA387BFF0CE}">
      <dgm:prSet phldrT="[Text]"/>
      <dgm:spPr/>
      <dgm:t>
        <a:bodyPr/>
        <a:lstStyle/>
        <a:p>
          <a:pPr rtl="1"/>
          <a:r>
            <a:rPr lang="fa-IR" dirty="0" smtClean="0"/>
            <a:t>انتخاب گزینه مناسب از میان فاکتورهای مختلف </a:t>
          </a:r>
          <a:endParaRPr lang="en-US" b="0" dirty="0">
            <a:cs typeface="+mj-cs"/>
          </a:endParaRPr>
        </a:p>
      </dgm:t>
    </dgm:pt>
    <dgm:pt modelId="{C8DDFC53-A5DD-4456-92E0-BABA8C615488}" type="par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F321678B-21C5-482A-BB93-E5AE8DF619FC}" type="sib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CED73EF1-5612-4000-8362-0E01A3656F64}">
      <dgm:prSet phldrT="[Text]"/>
      <dgm:spPr/>
      <dgm:t>
        <a:bodyPr/>
        <a:lstStyle/>
        <a:p>
          <a:pPr rtl="1"/>
          <a:r>
            <a:rPr lang="fa-IR" dirty="0" smtClean="0"/>
            <a:t>درک گزینه­های بهتر با سئوالات طوفان فکری</a:t>
          </a:r>
          <a:endParaRPr lang="en-US" b="0" dirty="0">
            <a:cs typeface="+mj-cs"/>
          </a:endParaRPr>
        </a:p>
      </dgm:t>
    </dgm:pt>
    <dgm:pt modelId="{AC176665-22EA-4636-AE6B-D60AE24CB68A}" type="par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04A123EB-7BAF-4215-82BD-2F6EFF532631}" type="sib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105D9F03-0FAD-4350-A473-9D1E11F3CB89}">
      <dgm:prSet phldrT="[Text]"/>
      <dgm:spPr/>
      <dgm:t>
        <a:bodyPr/>
        <a:lstStyle/>
        <a:p>
          <a:pPr rtl="1"/>
          <a:r>
            <a:rPr lang="en-US" dirty="0" smtClean="0"/>
            <a:t>PMI</a:t>
          </a:r>
          <a:endParaRPr lang="en-US" b="0" dirty="0">
            <a:cs typeface="+mj-cs"/>
          </a:endParaRPr>
        </a:p>
      </dgm:t>
    </dgm:pt>
    <dgm:pt modelId="{49539E41-584F-43B5-A406-CC2E09A6DF33}" type="par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7A2D393-D602-46B2-9E85-5A00E0DA9C76}" type="sib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1BD9B8B-5DF2-44B6-9833-7F4B808A0C1B}">
      <dgm:prSet phldrT="[Text]"/>
      <dgm:spPr/>
      <dgm:t>
        <a:bodyPr/>
        <a:lstStyle/>
        <a:p>
          <a:pPr rtl="1"/>
          <a:r>
            <a:rPr lang="fa-IR" dirty="0" smtClean="0"/>
            <a:t>وزن دهی به جوانب مثبت و منفی </a:t>
          </a:r>
          <a:endParaRPr lang="en-US" b="0" dirty="0">
            <a:cs typeface="+mj-cs"/>
          </a:endParaRPr>
        </a:p>
      </dgm:t>
    </dgm:pt>
    <dgm:pt modelId="{DB19F675-98A4-4794-8B84-1C7AD191B754}" type="par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C096B73-CB41-4F82-8EEA-F8E8C2578205}" type="sib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517502AB-05EC-453D-BE97-5477449247DE}">
      <dgm:prSet phldrT="[Text]"/>
      <dgm:spPr/>
      <dgm:t>
        <a:bodyPr/>
        <a:lstStyle/>
        <a:p>
          <a:pPr rtl="1"/>
          <a:r>
            <a:rPr lang="fa-IR" dirty="0" smtClean="0"/>
            <a:t>تجزیه و تحلیل میدان­های نیرو</a:t>
          </a:r>
          <a:endParaRPr lang="en-US" b="0" dirty="0">
            <a:cs typeface="+mj-cs"/>
          </a:endParaRPr>
        </a:p>
      </dgm:t>
    </dgm:pt>
    <dgm:pt modelId="{80100534-CC1D-4253-9386-70D0895EFAB2}" type="par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424ED0EE-0829-459E-BB55-557E9593CFEB}" type="sib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5B737D4-905C-45CA-8A4B-9794825F650D}">
      <dgm:prSet phldrT="[Text]"/>
      <dgm:spPr/>
      <dgm:t>
        <a:bodyPr/>
        <a:lstStyle/>
        <a:p>
          <a:pPr rtl="1"/>
          <a:r>
            <a:rPr lang="fa-IR" dirty="0" smtClean="0"/>
            <a:t>بررسی فشارهای موافق و مخالف تغییرات</a:t>
          </a:r>
          <a:endParaRPr lang="en-US" b="0" dirty="0">
            <a:cs typeface="+mj-cs"/>
          </a:endParaRPr>
        </a:p>
      </dgm:t>
    </dgm:pt>
    <dgm:pt modelId="{AAC12847-7E09-4C4D-9CC8-24723B27EDDB}" type="par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E010113-18F5-4AC9-81D9-A3383B6149CC}" type="sib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1C4CF4FE-A1AF-4251-93DF-5361EE284D3F}">
      <dgm:prSet phldrT="[Text]"/>
      <dgm:spPr/>
      <dgm:t>
        <a:bodyPr/>
        <a:lstStyle/>
        <a:p>
          <a:pPr rtl="1"/>
          <a:r>
            <a:rPr lang="fa-IR" dirty="0" smtClean="0"/>
            <a:t>تکنیک شش کلاه تفکر</a:t>
          </a:r>
          <a:endParaRPr lang="en-US" b="0" dirty="0">
            <a:cs typeface="+mj-cs"/>
          </a:endParaRPr>
        </a:p>
      </dgm:t>
    </dgm:pt>
    <dgm:pt modelId="{EA4D0829-1ECD-4C4D-BEF1-1D4567ACBECE}" type="par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1BFB932-CB0B-47E8-B395-2981BF3CA553}" type="sib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95B70D-32C1-4E4E-A265-1997250B0306}">
      <dgm:prSet phldrT="[Text]"/>
      <dgm:spPr/>
      <dgm:t>
        <a:bodyPr/>
        <a:lstStyle/>
        <a:p>
          <a:pPr rtl="1"/>
          <a:r>
            <a:rPr lang="fa-IR" dirty="0" smtClean="0"/>
            <a:t>بررسی تصمیمات از جنبه­های مختلف </a:t>
          </a:r>
          <a:endParaRPr lang="en-US" b="0" dirty="0">
            <a:cs typeface="+mj-cs"/>
          </a:endParaRPr>
        </a:p>
      </dgm:t>
    </dgm:pt>
    <dgm:pt modelId="{CD840CC3-A9B9-412A-AE78-4C3ADF2A9A82}" type="par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C1EBA52-2C2A-4780-9092-853A243B299E}" type="sib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E6D2AC-9AB8-4F89-A609-126F84608C67}">
      <dgm:prSet phldrT="[Text]"/>
      <dgm:spPr/>
      <dgm:t>
        <a:bodyPr/>
        <a:lstStyle/>
        <a:p>
          <a:pPr rtl="1"/>
          <a:r>
            <a:rPr lang="fa-IR" dirty="0" smtClean="0"/>
            <a:t>تکنیک انفجار</a:t>
          </a:r>
          <a:endParaRPr lang="en-US" b="0" dirty="0">
            <a:cs typeface="+mj-cs"/>
          </a:endParaRPr>
        </a:p>
      </dgm:t>
    </dgm:pt>
    <dgm:pt modelId="{8F5E2494-1374-4D98-B745-65EBDEE056B5}" type="par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AD0068C-F988-4C59-B029-510217B76944}" type="sib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59B5EB5-D648-459A-8381-4A0FBD9E9944}">
      <dgm:prSet phldrT="[Text]"/>
      <dgm:spPr/>
      <dgm:t>
        <a:bodyPr/>
        <a:lstStyle/>
        <a:p>
          <a:pPr rtl="1"/>
          <a:r>
            <a:rPr lang="fa-IR" dirty="0" smtClean="0"/>
            <a:t>انتخاب بهترین گزینه از طریق پیش بینی خروجی احتمالی آنها </a:t>
          </a:r>
          <a:endParaRPr lang="en-US" b="0" dirty="0">
            <a:cs typeface="+mj-cs"/>
          </a:endParaRPr>
        </a:p>
      </dgm:t>
    </dgm:pt>
    <dgm:pt modelId="{E5A8F060-9CB1-4533-AE1B-530582ECB16B}" type="parTrans" cxnId="{82B5413E-D444-4BFB-8C79-AA7AB6993F00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4D3B767-AC0F-4708-82A2-80AD820C7363}" type="sibTrans" cxnId="{82B5413E-D444-4BFB-8C79-AA7AB6993F00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4AD8ECF-CD5F-482F-A7AA-2BD422097A38}">
      <dgm:prSet phldrT="[Text]"/>
      <dgm:spPr/>
      <dgm:t>
        <a:bodyPr/>
        <a:lstStyle/>
        <a:p>
          <a:pPr rtl="1"/>
          <a:r>
            <a:rPr lang="fa-IR" dirty="0" smtClean="0"/>
            <a:t>تکنیک نردبان متحرک</a:t>
          </a:r>
          <a:endParaRPr lang="en-US" b="0" dirty="0">
            <a:cs typeface="+mj-cs"/>
          </a:endParaRPr>
        </a:p>
      </dgm:t>
    </dgm:pt>
    <dgm:pt modelId="{9062A34E-CB03-4936-AF96-1E20DB1A9646}" type="par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7342F381-A1A5-4EE8-A6BE-823D7C7D3E53}" type="sib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FFA2E8D-F3F3-4B30-BB14-A73B555F3DA6}">
      <dgm:prSet phldrT="[Text]"/>
      <dgm:spPr/>
      <dgm:t>
        <a:bodyPr/>
        <a:lstStyle/>
        <a:p>
          <a:pPr rtl="1"/>
          <a:r>
            <a:rPr lang="fa-IR" dirty="0" smtClean="0"/>
            <a:t>بهبود تصمیم­گیری­های گروهی </a:t>
          </a:r>
          <a:endParaRPr lang="en-US" b="0" dirty="0">
            <a:cs typeface="+mj-cs"/>
          </a:endParaRPr>
        </a:p>
      </dgm:t>
    </dgm:pt>
    <dgm:pt modelId="{250D9352-9502-4F1D-8E4A-9F56CAEEDA3B}" type="par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79CC2A2-3974-49D1-85AA-6A21718ADEAB}" type="sib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E0A1955-C6AD-435C-9724-E3083AD3A527}">
      <dgm:prSet phldrT="[Text]"/>
      <dgm:spPr/>
      <dgm:t>
        <a:bodyPr/>
        <a:lstStyle/>
        <a:p>
          <a:pPr rtl="1"/>
          <a:r>
            <a:rPr lang="fa-IR" dirty="0" smtClean="0"/>
            <a:t>تحلیل هزینه / منفعت</a:t>
          </a:r>
          <a:endParaRPr lang="en-US" b="0" dirty="0">
            <a:cs typeface="+mj-cs"/>
          </a:endParaRPr>
        </a:p>
      </dgm:t>
    </dgm:pt>
    <dgm:pt modelId="{EC720C95-118F-4393-B024-0E1C28C610EA}" type="par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A0833B7-ADB1-4A01-A859-BD976DCEB34F}" type="sib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91B8302F-97A6-4EF3-BC18-1C56B344B944}">
      <dgm:prSet phldrT="[Text]"/>
      <dgm:spPr/>
      <dgm:t>
        <a:bodyPr/>
        <a:lstStyle/>
        <a:p>
          <a:pPr rtl="1"/>
          <a:r>
            <a:rPr lang="fa-IR" dirty="0" smtClean="0"/>
            <a:t>بررسی اینکه چه تغییراتی ارزشِ ایجادشدن را دارند </a:t>
          </a:r>
          <a:endParaRPr lang="en-US" b="0" dirty="0">
            <a:cs typeface="+mj-cs"/>
          </a:endParaRPr>
        </a:p>
      </dgm:t>
    </dgm:pt>
    <dgm:pt modelId="{8367ECA4-8578-4819-AD92-A0AD45ACB61D}" type="par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347A8CA-8DCA-4B5D-AE5E-5E338B9AE60B}" type="sib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616D985-8ABD-4198-BC48-6F1E38DE9E64}">
      <dgm:prSet phldrT="[Text]"/>
      <dgm:spPr/>
      <dgm:t>
        <a:bodyPr/>
        <a:lstStyle/>
        <a:p>
          <a:pPr rtl="1"/>
          <a:r>
            <a:rPr lang="fa-IR" dirty="0" smtClean="0"/>
            <a:t>درخت تصمیم گیری</a:t>
          </a:r>
          <a:endParaRPr lang="en-US" b="0" dirty="0">
            <a:cs typeface="+mj-cs"/>
          </a:endParaRPr>
        </a:p>
      </dgm:t>
    </dgm:pt>
    <dgm:pt modelId="{DFA2CF1E-B93A-4019-AD82-ACFAFE1D8D92}" type="par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FD0487C-8FAF-4745-9377-64A894E22AF8}" type="sib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9A49E-9945-479E-A5D0-D684993EA3DA}" type="pres">
      <dgm:prSet presAssocID="{9413917C-B85A-4E09-8168-071A4BD59760}" presName="descendantText" presStyleLbl="align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2CB5D64A-505D-4B00-90E1-0DB4E289FD6A}" type="pres">
      <dgm:prSet presAssocID="{ACF508B0-C007-4131-AA36-6DA8EC4C1269}" presName="linNode" presStyleCnt="0"/>
      <dgm:spPr/>
    </dgm:pt>
    <dgm:pt modelId="{C8DE3C82-439B-4C92-B6F1-F9F0B8878AFC}" type="pres">
      <dgm:prSet presAssocID="{ACF508B0-C007-4131-AA36-6DA8EC4C1269}" presName="parentText" presStyleLbl="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F146E-27CC-42F9-A8E1-B0711A93A078}" type="pres">
      <dgm:prSet presAssocID="{ACF508B0-C007-4131-AA36-6DA8EC4C1269}" presName="descendantText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F77B-1A1F-44D3-BB9A-EED80E378735}" type="pres">
      <dgm:prSet presAssocID="{3C0CA562-3CD2-477A-8017-7550F114A983}" presName="sp" presStyleCnt="0"/>
      <dgm:spPr/>
    </dgm:pt>
    <dgm:pt modelId="{85AAFA11-9DE0-42CC-966D-1702014F0511}" type="pres">
      <dgm:prSet presAssocID="{3D900512-55F7-4705-9CA0-AF87503C7168}" presName="linNode" presStyleCnt="0"/>
      <dgm:spPr/>
    </dgm:pt>
    <dgm:pt modelId="{C6B44E09-E947-4470-B9DC-B414A6C6D438}" type="pres">
      <dgm:prSet presAssocID="{3D900512-55F7-4705-9CA0-AF87503C7168}" presName="parentText" presStyleLbl="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5AA8D-7804-48C3-B539-9CB4C3F8EC49}" type="pres">
      <dgm:prSet presAssocID="{3D900512-55F7-4705-9CA0-AF87503C7168}" presName="descendantText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4082E-9155-4B1B-BFF9-4D36FF8B6D15}" type="pres">
      <dgm:prSet presAssocID="{D9BE37A1-F782-421C-8C83-FB984D8CD641}" presName="sp" presStyleCnt="0"/>
      <dgm:spPr/>
    </dgm:pt>
    <dgm:pt modelId="{93B017B8-FFD3-495C-9A5F-F113F1CE64E5}" type="pres">
      <dgm:prSet presAssocID="{105D9F03-0FAD-4350-A473-9D1E11F3CB89}" presName="linNode" presStyleCnt="0"/>
      <dgm:spPr/>
    </dgm:pt>
    <dgm:pt modelId="{D9A125F6-0E7C-450D-954E-06582DDA4997}" type="pres">
      <dgm:prSet presAssocID="{105D9F03-0FAD-4350-A473-9D1E11F3CB89}" presName="parentText" presStyleLbl="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4D995-9625-4FA6-9082-8F605C1FDC8D}" type="pres">
      <dgm:prSet presAssocID="{105D9F03-0FAD-4350-A473-9D1E11F3CB89}" presName="descendantText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D9F16-255D-49F5-93E2-C92C8C166E7A}" type="pres">
      <dgm:prSet presAssocID="{B7A2D393-D602-46B2-9E85-5A00E0DA9C76}" presName="sp" presStyleCnt="0"/>
      <dgm:spPr/>
    </dgm:pt>
    <dgm:pt modelId="{846D8DE4-44AC-4479-95DD-3ED39A42E2D3}" type="pres">
      <dgm:prSet presAssocID="{517502AB-05EC-453D-BE97-5477449247DE}" presName="linNode" presStyleCnt="0"/>
      <dgm:spPr/>
    </dgm:pt>
    <dgm:pt modelId="{12B68A52-8844-40FA-A0A8-BCC56199865A}" type="pres">
      <dgm:prSet presAssocID="{517502AB-05EC-453D-BE97-5477449247DE}" presName="parentText" presStyleLbl="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97F07-5715-433B-BC43-5D633AE3A70C}" type="pres">
      <dgm:prSet presAssocID="{517502AB-05EC-453D-BE97-5477449247DE}" presName="descendantText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14A2C-A8F6-44D6-B1D5-026B1D443C56}" type="pres">
      <dgm:prSet presAssocID="{424ED0EE-0829-459E-BB55-557E9593CFEB}" presName="sp" presStyleCnt="0"/>
      <dgm:spPr/>
    </dgm:pt>
    <dgm:pt modelId="{C00B8C4A-2F39-4503-AC94-1B12CA4CA7B2}" type="pres">
      <dgm:prSet presAssocID="{1C4CF4FE-A1AF-4251-93DF-5361EE284D3F}" presName="linNode" presStyleCnt="0"/>
      <dgm:spPr/>
    </dgm:pt>
    <dgm:pt modelId="{51E9EAD4-8E36-4FA0-91DA-6FED5A2E3C90}" type="pres">
      <dgm:prSet presAssocID="{1C4CF4FE-A1AF-4251-93DF-5361EE284D3F}" presName="parentText" presStyleLbl="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76FEB-BF67-4FDA-A65C-B71AAAEB6FA5}" type="pres">
      <dgm:prSet presAssocID="{1C4CF4FE-A1AF-4251-93DF-5361EE284D3F}" presName="descendantText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6152C-0E00-41E0-AA7D-524BA076C592}" type="pres">
      <dgm:prSet presAssocID="{21BFB932-CB0B-47E8-B395-2981BF3CA553}" presName="sp" presStyleCnt="0"/>
      <dgm:spPr/>
    </dgm:pt>
    <dgm:pt modelId="{718C414A-D65A-4CA4-98D8-1D6EF3F49DD6}" type="pres">
      <dgm:prSet presAssocID="{A9E6D2AC-9AB8-4F89-A609-126F84608C67}" presName="linNode" presStyleCnt="0"/>
      <dgm:spPr/>
    </dgm:pt>
    <dgm:pt modelId="{F40104AD-E75C-4553-A341-D8117879367F}" type="pres">
      <dgm:prSet presAssocID="{A9E6D2AC-9AB8-4F89-A609-126F84608C67}" presName="parentText" presStyleLbl="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AB1CA-AC42-4CA6-8C51-1DD24883362F}" type="pres">
      <dgm:prSet presAssocID="{A9E6D2AC-9AB8-4F89-A609-126F84608C67}" presName="descendantText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33A80-B26B-4FB5-87E8-870D99ED09A1}" type="pres">
      <dgm:prSet presAssocID="{2AD0068C-F988-4C59-B029-510217B76944}" presName="sp" presStyleCnt="0"/>
      <dgm:spPr/>
    </dgm:pt>
    <dgm:pt modelId="{6EDC60AC-1D51-468C-86A1-B6CD0DDC82DA}" type="pres">
      <dgm:prSet presAssocID="{34AD8ECF-CD5F-482F-A7AA-2BD422097A38}" presName="linNode" presStyleCnt="0"/>
      <dgm:spPr/>
    </dgm:pt>
    <dgm:pt modelId="{71B962C1-EA1E-4E7A-BDD9-24CEF21C00F5}" type="pres">
      <dgm:prSet presAssocID="{34AD8ECF-CD5F-482F-A7AA-2BD422097A38}" presName="parentText" presStyleLbl="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ED5A4-841E-4B52-B3CB-4D7A821B3FED}" type="pres">
      <dgm:prSet presAssocID="{34AD8ECF-CD5F-482F-A7AA-2BD422097A38}" presName="descendantText" presStyleLbl="align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058D9-0165-43A8-B98F-223B40D19BEA}" type="pres">
      <dgm:prSet presAssocID="{7342F381-A1A5-4EE8-A6BE-823D7C7D3E53}" presName="sp" presStyleCnt="0"/>
      <dgm:spPr/>
    </dgm:pt>
    <dgm:pt modelId="{A541125E-8363-48FB-AB70-4DAE8459D00D}" type="pres">
      <dgm:prSet presAssocID="{3E0A1955-C6AD-435C-9724-E3083AD3A527}" presName="linNode" presStyleCnt="0"/>
      <dgm:spPr/>
    </dgm:pt>
    <dgm:pt modelId="{2291EAAF-3CB0-4C5D-B3C7-9F991F19E1CB}" type="pres">
      <dgm:prSet presAssocID="{3E0A1955-C6AD-435C-9724-E3083AD3A527}" presName="parentText" presStyleLbl="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754A0-3229-4212-B50C-E795838692C5}" type="pres">
      <dgm:prSet presAssocID="{3E0A1955-C6AD-435C-9724-E3083AD3A527}" presName="descendantText" presStyleLbl="align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4DFAF-D812-442C-B89C-727B06AA9CD9}" type="pres">
      <dgm:prSet presAssocID="{DA0833B7-ADB1-4A01-A859-BD976DCEB34F}" presName="sp" presStyleCnt="0"/>
      <dgm:spPr/>
    </dgm:pt>
    <dgm:pt modelId="{95C5ECA9-52E1-46EA-A6E8-2A1862F0C711}" type="pres">
      <dgm:prSet presAssocID="{B616D985-8ABD-4198-BC48-6F1E38DE9E64}" presName="linNode" presStyleCnt="0"/>
      <dgm:spPr/>
    </dgm:pt>
    <dgm:pt modelId="{2109B702-6B9E-4A6F-ACB3-FD8FC290FD2C}" type="pres">
      <dgm:prSet presAssocID="{B616D985-8ABD-4198-BC48-6F1E38DE9E64}" presName="parentText" presStyleLbl="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72047-A2A9-4D09-9E60-B9A73C784F76}" type="pres">
      <dgm:prSet presAssocID="{B616D985-8ABD-4198-BC48-6F1E38DE9E64}" presName="descendantText" presStyleLbl="align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3596B4-F46B-48ED-877E-433FFBA40C2E}" type="presOf" srcId="{B616D985-8ABD-4198-BC48-6F1E38DE9E64}" destId="{2109B702-6B9E-4A6F-ACB3-FD8FC290FD2C}" srcOrd="0" destOrd="0" presId="urn:microsoft.com/office/officeart/2005/8/layout/vList5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6627C48C-B555-4506-AF36-12BE01CB01F8}" srcId="{3D900512-55F7-4705-9CA0-AF87503C7168}" destId="{8B5A433F-E22D-42F2-B39F-EEA387BFF0CE}" srcOrd="0" destOrd="0" parTransId="{C8DDFC53-A5DD-4456-92E0-BABA8C615488}" sibTransId="{F321678B-21C5-482A-BB93-E5AE8DF619FC}"/>
    <dgm:cxn modelId="{250CF457-6746-45F6-BB9F-45A9DA2E8EE0}" type="presOf" srcId="{31BD9B8B-5DF2-44B6-9833-7F4B808A0C1B}" destId="{F7A4D995-9625-4FA6-9082-8F605C1FDC8D}" srcOrd="0" destOrd="0" presId="urn:microsoft.com/office/officeart/2005/8/layout/vList5"/>
    <dgm:cxn modelId="{2E251243-3CC0-4AE8-A3CE-A5CDCC7A6DCD}" type="presOf" srcId="{91B8302F-97A6-4EF3-BC18-1C56B344B944}" destId="{9A6754A0-3229-4212-B50C-E795838692C5}" srcOrd="0" destOrd="0" presId="urn:microsoft.com/office/officeart/2005/8/layout/vList5"/>
    <dgm:cxn modelId="{05A62C92-A9F7-4CA6-BF5C-37FB1FE74AA6}" srcId="{A9E6D2AC-9AB8-4F89-A609-126F84608C67}" destId="{CED73EF1-5612-4000-8362-0E01A3656F64}" srcOrd="0" destOrd="0" parTransId="{AC176665-22EA-4636-AE6B-D60AE24CB68A}" sibTransId="{04A123EB-7BAF-4215-82BD-2F6EFF532631}"/>
    <dgm:cxn modelId="{7FF8A67B-4F03-4EB8-831C-C0B201862D4C}" srcId="{3E0A1955-C6AD-435C-9724-E3083AD3A527}" destId="{91B8302F-97A6-4EF3-BC18-1C56B344B944}" srcOrd="0" destOrd="0" parTransId="{8367ECA4-8578-4819-AD92-A0AD45ACB61D}" sibTransId="{8347A8CA-8DCA-4B5D-AE5E-5E338B9AE60B}"/>
    <dgm:cxn modelId="{E8851DD0-F70E-4237-ADBE-6C3110E05912}" srcId="{B349E6CB-342A-4DA2-83BF-18FE1B1CF439}" destId="{517502AB-05EC-453D-BE97-5477449247DE}" srcOrd="4" destOrd="0" parTransId="{80100534-CC1D-4253-9386-70D0895EFAB2}" sibTransId="{424ED0EE-0829-459E-BB55-557E9593CFEB}"/>
    <dgm:cxn modelId="{62AAB4C7-7265-45F1-843D-CCEC5E2F2331}" srcId="{B349E6CB-342A-4DA2-83BF-18FE1B1CF439}" destId="{ACF508B0-C007-4131-AA36-6DA8EC4C1269}" srcOrd="1" destOrd="0" parTransId="{5B67C38B-5290-4973-A6D1-62B9DBA9856E}" sibTransId="{3C0CA562-3CD2-477A-8017-7550F114A983}"/>
    <dgm:cxn modelId="{B91A8C2F-8BDA-433A-BC40-C63ED1CCA80B}" type="presOf" srcId="{517502AB-05EC-453D-BE97-5477449247DE}" destId="{12B68A52-8844-40FA-A0A8-BCC56199865A}" srcOrd="0" destOrd="0" presId="urn:microsoft.com/office/officeart/2005/8/layout/vList5"/>
    <dgm:cxn modelId="{D228E2BB-7F96-42E9-9B75-86D764112D15}" type="presOf" srcId="{A995B70D-32C1-4E4E-A265-1997250B0306}" destId="{89376FEB-BF67-4FDA-A65C-B71AAAEB6FA5}" srcOrd="0" destOrd="0" presId="urn:microsoft.com/office/officeart/2005/8/layout/vList5"/>
    <dgm:cxn modelId="{86544CE9-53F6-4001-83B3-E8DBE7759E82}" srcId="{B349E6CB-342A-4DA2-83BF-18FE1B1CF439}" destId="{105D9F03-0FAD-4350-A473-9D1E11F3CB89}" srcOrd="3" destOrd="0" parTransId="{49539E41-584F-43B5-A406-CC2E09A6DF33}" sibTransId="{B7A2D393-D602-46B2-9E85-5A00E0DA9C76}"/>
    <dgm:cxn modelId="{63250B5C-18B1-40D5-9D8A-23BCD137680C}" type="presOf" srcId="{C5B737D4-905C-45CA-8A4B-9794825F650D}" destId="{64B97F07-5715-433B-BC43-5D633AE3A70C}" srcOrd="0" destOrd="0" presId="urn:microsoft.com/office/officeart/2005/8/layout/vList5"/>
    <dgm:cxn modelId="{BB4A7CC7-EDF9-49A5-AA07-29B39EF5D437}" type="presOf" srcId="{A5895C51-4CD5-43A8-82F1-46076D61ADCC}" destId="{EE89A49E-9945-479E-A5D0-D684993EA3DA}" srcOrd="0" destOrd="0" presId="urn:microsoft.com/office/officeart/2005/8/layout/vList5"/>
    <dgm:cxn modelId="{A58E490F-1166-41F6-B47A-1A5859832D5F}" type="presOf" srcId="{6FFA2E8D-F3F3-4B30-BB14-A73B555F3DA6}" destId="{6BAED5A4-841E-4B52-B3CB-4D7A821B3FED}" srcOrd="0" destOrd="0" presId="urn:microsoft.com/office/officeart/2005/8/layout/vList5"/>
    <dgm:cxn modelId="{5A366D6D-D897-495A-BC6B-B5CCD3C54537}" srcId="{517502AB-05EC-453D-BE97-5477449247DE}" destId="{C5B737D4-905C-45CA-8A4B-9794825F650D}" srcOrd="0" destOrd="0" parTransId="{AAC12847-7E09-4C4D-9CC8-24723B27EDDB}" sibTransId="{8E010113-18F5-4AC9-81D9-A3383B6149CC}"/>
    <dgm:cxn modelId="{1FDA4DB2-5A4F-4F9D-AF4C-07A7FA62A66B}" srcId="{9413917C-B85A-4E09-8168-071A4BD59760}" destId="{A5895C51-4CD5-43A8-82F1-46076D61ADCC}" srcOrd="0" destOrd="0" parTransId="{003AA75C-A5FB-475C-B857-02E0B2125EB2}" sibTransId="{4421E277-0416-421C-A3D4-CAD06BE728B2}"/>
    <dgm:cxn modelId="{5EC9BF86-3DAA-49D6-8AB3-F5529FB4ACBA}" type="presOf" srcId="{3E0A1955-C6AD-435C-9724-E3083AD3A527}" destId="{2291EAAF-3CB0-4C5D-B3C7-9F991F19E1CB}" srcOrd="0" destOrd="0" presId="urn:microsoft.com/office/officeart/2005/8/layout/vList5"/>
    <dgm:cxn modelId="{EA3F46FE-619C-4E39-AAB3-712AB9891638}" type="presOf" srcId="{3D900512-55F7-4705-9CA0-AF87503C7168}" destId="{C6B44E09-E947-4470-B9DC-B414A6C6D438}" srcOrd="0" destOrd="0" presId="urn:microsoft.com/office/officeart/2005/8/layout/vList5"/>
    <dgm:cxn modelId="{82B5413E-D444-4BFB-8C79-AA7AB6993F00}" srcId="{B616D985-8ABD-4198-BC48-6F1E38DE9E64}" destId="{659B5EB5-D648-459A-8381-4A0FBD9E9944}" srcOrd="0" destOrd="0" parTransId="{E5A8F060-9CB1-4533-AE1B-530582ECB16B}" sibTransId="{C4D3B767-AC0F-4708-82A2-80AD820C7363}"/>
    <dgm:cxn modelId="{9D9C8A67-7738-4F3F-BE44-DF3AEC1E7876}" srcId="{B349E6CB-342A-4DA2-83BF-18FE1B1CF439}" destId="{34AD8ECF-CD5F-482F-A7AA-2BD422097A38}" srcOrd="7" destOrd="0" parTransId="{9062A34E-CB03-4936-AF96-1E20DB1A9646}" sibTransId="{7342F381-A1A5-4EE8-A6BE-823D7C7D3E53}"/>
    <dgm:cxn modelId="{2FEAC738-DBA0-4218-836D-0F353A0BE599}" srcId="{105D9F03-0FAD-4350-A473-9D1E11F3CB89}" destId="{31BD9B8B-5DF2-44B6-9833-7F4B808A0C1B}" srcOrd="0" destOrd="0" parTransId="{DB19F675-98A4-4794-8B84-1C7AD191B754}" sibTransId="{DC096B73-CB41-4F82-8EEA-F8E8C2578205}"/>
    <dgm:cxn modelId="{F1EA1059-DE01-482D-9C2A-EED01C79C93A}" type="presOf" srcId="{659B5EB5-D648-459A-8381-4A0FBD9E9944}" destId="{ABF72047-A2A9-4D09-9E60-B9A73C784F76}" srcOrd="0" destOrd="0" presId="urn:microsoft.com/office/officeart/2005/8/layout/vList5"/>
    <dgm:cxn modelId="{BF158214-30B6-4399-AA98-230F6E080747}" type="presOf" srcId="{B349E6CB-342A-4DA2-83BF-18FE1B1CF439}" destId="{35DC91E4-EBF9-40D0-9D68-3EAC3C4C5D1C}" srcOrd="0" destOrd="0" presId="urn:microsoft.com/office/officeart/2005/8/layout/vList5"/>
    <dgm:cxn modelId="{34C538FC-724E-4959-9FE6-50BE2E255EC1}" type="presOf" srcId="{6F0A67C4-151F-46F0-9AF3-C48F7798A589}" destId="{3C7F146E-27CC-42F9-A8E1-B0711A93A078}" srcOrd="0" destOrd="0" presId="urn:microsoft.com/office/officeart/2005/8/layout/vList5"/>
    <dgm:cxn modelId="{75936481-0988-4220-9F7A-A2126DA6A0C3}" srcId="{B349E6CB-342A-4DA2-83BF-18FE1B1CF439}" destId="{1C4CF4FE-A1AF-4251-93DF-5361EE284D3F}" srcOrd="5" destOrd="0" parTransId="{EA4D0829-1ECD-4C4D-BEF1-1D4567ACBECE}" sibTransId="{21BFB932-CB0B-47E8-B395-2981BF3CA553}"/>
    <dgm:cxn modelId="{84D89DB6-FCE3-4DE5-A70D-50AC24F2E557}" srcId="{B349E6CB-342A-4DA2-83BF-18FE1B1CF439}" destId="{3E0A1955-C6AD-435C-9724-E3083AD3A527}" srcOrd="8" destOrd="0" parTransId="{EC720C95-118F-4393-B024-0E1C28C610EA}" sibTransId="{DA0833B7-ADB1-4A01-A859-BD976DCEB34F}"/>
    <dgm:cxn modelId="{9CAFCEF9-17B0-4132-88BB-7D48296E5D3A}" type="presOf" srcId="{105D9F03-0FAD-4350-A473-9D1E11F3CB89}" destId="{D9A125F6-0E7C-450D-954E-06582DDA4997}" srcOrd="0" destOrd="0" presId="urn:microsoft.com/office/officeart/2005/8/layout/vList5"/>
    <dgm:cxn modelId="{14E77265-D8E9-4F16-91FA-A0A6D5F43278}" type="presOf" srcId="{8B5A433F-E22D-42F2-B39F-EEA387BFF0CE}" destId="{D535AA8D-7804-48C3-B539-9CB4C3F8EC49}" srcOrd="0" destOrd="0" presId="urn:microsoft.com/office/officeart/2005/8/layout/vList5"/>
    <dgm:cxn modelId="{978ED886-E5DB-4BA1-BDF4-8772A6105E95}" type="presOf" srcId="{9413917C-B85A-4E09-8168-071A4BD59760}" destId="{61804EC1-9781-4248-BBA6-269BECE11C5C}" srcOrd="0" destOrd="0" presId="urn:microsoft.com/office/officeart/2005/8/layout/vList5"/>
    <dgm:cxn modelId="{4C57034F-BE52-49FC-B75B-4C9F46AA7110}" type="presOf" srcId="{34AD8ECF-CD5F-482F-A7AA-2BD422097A38}" destId="{71B962C1-EA1E-4E7A-BDD9-24CEF21C00F5}" srcOrd="0" destOrd="0" presId="urn:microsoft.com/office/officeart/2005/8/layout/vList5"/>
    <dgm:cxn modelId="{07416224-FEFD-4C99-9AEC-8B1D8776BB3A}" srcId="{B349E6CB-342A-4DA2-83BF-18FE1B1CF439}" destId="{A9E6D2AC-9AB8-4F89-A609-126F84608C67}" srcOrd="6" destOrd="0" parTransId="{8F5E2494-1374-4D98-B745-65EBDEE056B5}" sibTransId="{2AD0068C-F988-4C59-B029-510217B76944}"/>
    <dgm:cxn modelId="{1C01287F-CCA0-4FC2-B140-C91F0E6A5EA5}" type="presOf" srcId="{CED73EF1-5612-4000-8362-0E01A3656F64}" destId="{BD5AB1CA-AC42-4CA6-8C51-1DD24883362F}" srcOrd="0" destOrd="0" presId="urn:microsoft.com/office/officeart/2005/8/layout/vList5"/>
    <dgm:cxn modelId="{44EFA642-284E-4DBE-9803-DF73047DB01E}" type="presOf" srcId="{1C4CF4FE-A1AF-4251-93DF-5361EE284D3F}" destId="{51E9EAD4-8E36-4FA0-91DA-6FED5A2E3C90}" srcOrd="0" destOrd="0" presId="urn:microsoft.com/office/officeart/2005/8/layout/vList5"/>
    <dgm:cxn modelId="{41A65971-903B-42B8-80BC-C2E5BF31BE7A}" type="presOf" srcId="{A9E6D2AC-9AB8-4F89-A609-126F84608C67}" destId="{F40104AD-E75C-4553-A341-D8117879367F}" srcOrd="0" destOrd="0" presId="urn:microsoft.com/office/officeart/2005/8/layout/vList5"/>
    <dgm:cxn modelId="{988C3BE4-1651-41D9-8B22-BC96652132D6}" srcId="{ACF508B0-C007-4131-AA36-6DA8EC4C1269}" destId="{6F0A67C4-151F-46F0-9AF3-C48F7798A589}" srcOrd="0" destOrd="0" parTransId="{9CF7D13A-0058-4E73-B219-4C4C450759CE}" sibTransId="{40568C18-694F-4D98-BD1B-83F964591CF0}"/>
    <dgm:cxn modelId="{ED7F00CD-C64D-4143-A84E-644A38C54D56}" srcId="{B349E6CB-342A-4DA2-83BF-18FE1B1CF439}" destId="{3D900512-55F7-4705-9CA0-AF87503C7168}" srcOrd="2" destOrd="0" parTransId="{5B2AB93F-01D5-4987-B4DE-8755B981E91B}" sibTransId="{D9BE37A1-F782-421C-8C83-FB984D8CD641}"/>
    <dgm:cxn modelId="{627EDAF5-3555-4E77-ACB8-EE8624975142}" srcId="{34AD8ECF-CD5F-482F-A7AA-2BD422097A38}" destId="{6FFA2E8D-F3F3-4B30-BB14-A73B555F3DA6}" srcOrd="0" destOrd="0" parTransId="{250D9352-9502-4F1D-8E4A-9F56CAEEDA3B}" sibTransId="{E79CC2A2-3974-49D1-85AA-6A21718ADEAB}"/>
    <dgm:cxn modelId="{486FBEDC-5314-48E1-89EF-F1B618508007}" srcId="{1C4CF4FE-A1AF-4251-93DF-5361EE284D3F}" destId="{A995B70D-32C1-4E4E-A265-1997250B0306}" srcOrd="0" destOrd="0" parTransId="{CD840CC3-A9B9-412A-AE78-4C3ADF2A9A82}" sibTransId="{EC1EBA52-2C2A-4780-9092-853A243B299E}"/>
    <dgm:cxn modelId="{D8C405BE-AAEC-4F8A-AB28-21A87529CB19}" srcId="{B349E6CB-342A-4DA2-83BF-18FE1B1CF439}" destId="{B616D985-8ABD-4198-BC48-6F1E38DE9E64}" srcOrd="9" destOrd="0" parTransId="{DFA2CF1E-B93A-4019-AD82-ACFAFE1D8D92}" sibTransId="{EFD0487C-8FAF-4745-9377-64A894E22AF8}"/>
    <dgm:cxn modelId="{91D83721-8FCD-43B7-9D3B-64B9AB2A7D49}" type="presOf" srcId="{ACF508B0-C007-4131-AA36-6DA8EC4C1269}" destId="{C8DE3C82-439B-4C92-B6F1-F9F0B8878AFC}" srcOrd="0" destOrd="0" presId="urn:microsoft.com/office/officeart/2005/8/layout/vList5"/>
    <dgm:cxn modelId="{98FF3EDA-B0E1-42E3-800C-802BA1DCC762}" type="presParOf" srcId="{35DC91E4-EBF9-40D0-9D68-3EAC3C4C5D1C}" destId="{41742713-EF4F-4FE4-8823-DFEA6F731941}" srcOrd="0" destOrd="0" presId="urn:microsoft.com/office/officeart/2005/8/layout/vList5"/>
    <dgm:cxn modelId="{0C1976C6-9B44-45C3-B133-010BC3FEA4BF}" type="presParOf" srcId="{41742713-EF4F-4FE4-8823-DFEA6F731941}" destId="{61804EC1-9781-4248-BBA6-269BECE11C5C}" srcOrd="0" destOrd="0" presId="urn:microsoft.com/office/officeart/2005/8/layout/vList5"/>
    <dgm:cxn modelId="{54FACC15-BCAE-458C-8257-B0BB5CDE8C6B}" type="presParOf" srcId="{41742713-EF4F-4FE4-8823-DFEA6F731941}" destId="{EE89A49E-9945-479E-A5D0-D684993EA3DA}" srcOrd="1" destOrd="0" presId="urn:microsoft.com/office/officeart/2005/8/layout/vList5"/>
    <dgm:cxn modelId="{9FBBD5B1-9740-4E22-939A-3BDB01E4D3BD}" type="presParOf" srcId="{35DC91E4-EBF9-40D0-9D68-3EAC3C4C5D1C}" destId="{C33B9FF1-9E58-4759-B2D1-1F4F939DBB71}" srcOrd="1" destOrd="0" presId="urn:microsoft.com/office/officeart/2005/8/layout/vList5"/>
    <dgm:cxn modelId="{511EE400-006A-43B5-A937-A7D41D756BF9}" type="presParOf" srcId="{35DC91E4-EBF9-40D0-9D68-3EAC3C4C5D1C}" destId="{2CB5D64A-505D-4B00-90E1-0DB4E289FD6A}" srcOrd="2" destOrd="0" presId="urn:microsoft.com/office/officeart/2005/8/layout/vList5"/>
    <dgm:cxn modelId="{D1A31C17-0CE6-457C-8BB0-F333542D7E65}" type="presParOf" srcId="{2CB5D64A-505D-4B00-90E1-0DB4E289FD6A}" destId="{C8DE3C82-439B-4C92-B6F1-F9F0B8878AFC}" srcOrd="0" destOrd="0" presId="urn:microsoft.com/office/officeart/2005/8/layout/vList5"/>
    <dgm:cxn modelId="{121D7BFA-3BCF-49F1-ABF6-D19234052E03}" type="presParOf" srcId="{2CB5D64A-505D-4B00-90E1-0DB4E289FD6A}" destId="{3C7F146E-27CC-42F9-A8E1-B0711A93A078}" srcOrd="1" destOrd="0" presId="urn:microsoft.com/office/officeart/2005/8/layout/vList5"/>
    <dgm:cxn modelId="{8F372628-0229-480D-B9F0-25598100B29D}" type="presParOf" srcId="{35DC91E4-EBF9-40D0-9D68-3EAC3C4C5D1C}" destId="{1E00F77B-1A1F-44D3-BB9A-EED80E378735}" srcOrd="3" destOrd="0" presId="urn:microsoft.com/office/officeart/2005/8/layout/vList5"/>
    <dgm:cxn modelId="{54CFB94C-A6F5-4C8F-ABBC-944BC5D67715}" type="presParOf" srcId="{35DC91E4-EBF9-40D0-9D68-3EAC3C4C5D1C}" destId="{85AAFA11-9DE0-42CC-966D-1702014F0511}" srcOrd="4" destOrd="0" presId="urn:microsoft.com/office/officeart/2005/8/layout/vList5"/>
    <dgm:cxn modelId="{9364E4B4-BA43-4DA3-8460-A974D00C550F}" type="presParOf" srcId="{85AAFA11-9DE0-42CC-966D-1702014F0511}" destId="{C6B44E09-E947-4470-B9DC-B414A6C6D438}" srcOrd="0" destOrd="0" presId="urn:microsoft.com/office/officeart/2005/8/layout/vList5"/>
    <dgm:cxn modelId="{139AAE73-C863-4F3A-AFCE-B08CCA0DA7FA}" type="presParOf" srcId="{85AAFA11-9DE0-42CC-966D-1702014F0511}" destId="{D535AA8D-7804-48C3-B539-9CB4C3F8EC49}" srcOrd="1" destOrd="0" presId="urn:microsoft.com/office/officeart/2005/8/layout/vList5"/>
    <dgm:cxn modelId="{B0BB3E7C-F25E-4F99-A1E2-BB68BC59162C}" type="presParOf" srcId="{35DC91E4-EBF9-40D0-9D68-3EAC3C4C5D1C}" destId="{5574082E-9155-4B1B-BFF9-4D36FF8B6D15}" srcOrd="5" destOrd="0" presId="urn:microsoft.com/office/officeart/2005/8/layout/vList5"/>
    <dgm:cxn modelId="{D512B30B-FC20-4F54-87D8-25A99AB0803C}" type="presParOf" srcId="{35DC91E4-EBF9-40D0-9D68-3EAC3C4C5D1C}" destId="{93B017B8-FFD3-495C-9A5F-F113F1CE64E5}" srcOrd="6" destOrd="0" presId="urn:microsoft.com/office/officeart/2005/8/layout/vList5"/>
    <dgm:cxn modelId="{DDBC7CA8-532A-4470-9F3D-30E66112F46B}" type="presParOf" srcId="{93B017B8-FFD3-495C-9A5F-F113F1CE64E5}" destId="{D9A125F6-0E7C-450D-954E-06582DDA4997}" srcOrd="0" destOrd="0" presId="urn:microsoft.com/office/officeart/2005/8/layout/vList5"/>
    <dgm:cxn modelId="{194C5787-E1E9-4008-AFB4-48044AA57F14}" type="presParOf" srcId="{93B017B8-FFD3-495C-9A5F-F113F1CE64E5}" destId="{F7A4D995-9625-4FA6-9082-8F605C1FDC8D}" srcOrd="1" destOrd="0" presId="urn:microsoft.com/office/officeart/2005/8/layout/vList5"/>
    <dgm:cxn modelId="{A8265DDE-CA87-4820-996E-90509D76E4A8}" type="presParOf" srcId="{35DC91E4-EBF9-40D0-9D68-3EAC3C4C5D1C}" destId="{4C1D9F16-255D-49F5-93E2-C92C8C166E7A}" srcOrd="7" destOrd="0" presId="urn:microsoft.com/office/officeart/2005/8/layout/vList5"/>
    <dgm:cxn modelId="{AEAB4F30-EF85-424E-AF77-5D92BA88BEF1}" type="presParOf" srcId="{35DC91E4-EBF9-40D0-9D68-3EAC3C4C5D1C}" destId="{846D8DE4-44AC-4479-95DD-3ED39A42E2D3}" srcOrd="8" destOrd="0" presId="urn:microsoft.com/office/officeart/2005/8/layout/vList5"/>
    <dgm:cxn modelId="{457214D2-F6F8-46FB-BC6B-600A1C27713D}" type="presParOf" srcId="{846D8DE4-44AC-4479-95DD-3ED39A42E2D3}" destId="{12B68A52-8844-40FA-A0A8-BCC56199865A}" srcOrd="0" destOrd="0" presId="urn:microsoft.com/office/officeart/2005/8/layout/vList5"/>
    <dgm:cxn modelId="{B62B1D93-DFD5-481E-8E20-94AA2EB87379}" type="presParOf" srcId="{846D8DE4-44AC-4479-95DD-3ED39A42E2D3}" destId="{64B97F07-5715-433B-BC43-5D633AE3A70C}" srcOrd="1" destOrd="0" presId="urn:microsoft.com/office/officeart/2005/8/layout/vList5"/>
    <dgm:cxn modelId="{51EDAED3-1D56-487D-895C-0A88D3DB58EB}" type="presParOf" srcId="{35DC91E4-EBF9-40D0-9D68-3EAC3C4C5D1C}" destId="{12314A2C-A8F6-44D6-B1D5-026B1D443C56}" srcOrd="9" destOrd="0" presId="urn:microsoft.com/office/officeart/2005/8/layout/vList5"/>
    <dgm:cxn modelId="{79216B61-2251-4D74-8DB3-6280F3D40559}" type="presParOf" srcId="{35DC91E4-EBF9-40D0-9D68-3EAC3C4C5D1C}" destId="{C00B8C4A-2F39-4503-AC94-1B12CA4CA7B2}" srcOrd="10" destOrd="0" presId="urn:microsoft.com/office/officeart/2005/8/layout/vList5"/>
    <dgm:cxn modelId="{DB5E1319-F5C2-4C6A-9A9D-6544AE9699AA}" type="presParOf" srcId="{C00B8C4A-2F39-4503-AC94-1B12CA4CA7B2}" destId="{51E9EAD4-8E36-4FA0-91DA-6FED5A2E3C90}" srcOrd="0" destOrd="0" presId="urn:microsoft.com/office/officeart/2005/8/layout/vList5"/>
    <dgm:cxn modelId="{302FE05C-8933-45EC-AA8F-F2750A55CF45}" type="presParOf" srcId="{C00B8C4A-2F39-4503-AC94-1B12CA4CA7B2}" destId="{89376FEB-BF67-4FDA-A65C-B71AAAEB6FA5}" srcOrd="1" destOrd="0" presId="urn:microsoft.com/office/officeart/2005/8/layout/vList5"/>
    <dgm:cxn modelId="{02D02951-DFA2-4617-87F8-A30AB06682D7}" type="presParOf" srcId="{35DC91E4-EBF9-40D0-9D68-3EAC3C4C5D1C}" destId="{9DE6152C-0E00-41E0-AA7D-524BA076C592}" srcOrd="11" destOrd="0" presId="urn:microsoft.com/office/officeart/2005/8/layout/vList5"/>
    <dgm:cxn modelId="{15B191B6-C9BA-4E53-BA12-B824518CDB8A}" type="presParOf" srcId="{35DC91E4-EBF9-40D0-9D68-3EAC3C4C5D1C}" destId="{718C414A-D65A-4CA4-98D8-1D6EF3F49DD6}" srcOrd="12" destOrd="0" presId="urn:microsoft.com/office/officeart/2005/8/layout/vList5"/>
    <dgm:cxn modelId="{98B4DB71-FB89-4AFF-98B0-6259E6752764}" type="presParOf" srcId="{718C414A-D65A-4CA4-98D8-1D6EF3F49DD6}" destId="{F40104AD-E75C-4553-A341-D8117879367F}" srcOrd="0" destOrd="0" presId="urn:microsoft.com/office/officeart/2005/8/layout/vList5"/>
    <dgm:cxn modelId="{2F4276B4-A1A6-4D06-814B-5C5EBF7A6FB8}" type="presParOf" srcId="{718C414A-D65A-4CA4-98D8-1D6EF3F49DD6}" destId="{BD5AB1CA-AC42-4CA6-8C51-1DD24883362F}" srcOrd="1" destOrd="0" presId="urn:microsoft.com/office/officeart/2005/8/layout/vList5"/>
    <dgm:cxn modelId="{6D34CD37-F770-493B-AA72-59DA360AE7CB}" type="presParOf" srcId="{35DC91E4-EBF9-40D0-9D68-3EAC3C4C5D1C}" destId="{56633A80-B26B-4FB5-87E8-870D99ED09A1}" srcOrd="13" destOrd="0" presId="urn:microsoft.com/office/officeart/2005/8/layout/vList5"/>
    <dgm:cxn modelId="{505792AB-C36F-440C-BA28-88EFFE96226B}" type="presParOf" srcId="{35DC91E4-EBF9-40D0-9D68-3EAC3C4C5D1C}" destId="{6EDC60AC-1D51-468C-86A1-B6CD0DDC82DA}" srcOrd="14" destOrd="0" presId="urn:microsoft.com/office/officeart/2005/8/layout/vList5"/>
    <dgm:cxn modelId="{0B7E40D4-0A6B-47AA-91A9-CD467E0014FB}" type="presParOf" srcId="{6EDC60AC-1D51-468C-86A1-B6CD0DDC82DA}" destId="{71B962C1-EA1E-4E7A-BDD9-24CEF21C00F5}" srcOrd="0" destOrd="0" presId="urn:microsoft.com/office/officeart/2005/8/layout/vList5"/>
    <dgm:cxn modelId="{FCB10998-E7F2-4C0B-A5D3-8C079E15804B}" type="presParOf" srcId="{6EDC60AC-1D51-468C-86A1-B6CD0DDC82DA}" destId="{6BAED5A4-841E-4B52-B3CB-4D7A821B3FED}" srcOrd="1" destOrd="0" presId="urn:microsoft.com/office/officeart/2005/8/layout/vList5"/>
    <dgm:cxn modelId="{DB3BCBB4-C9EA-49E5-B4A1-DCA564111E9A}" type="presParOf" srcId="{35DC91E4-EBF9-40D0-9D68-3EAC3C4C5D1C}" destId="{94B058D9-0165-43A8-B98F-223B40D19BEA}" srcOrd="15" destOrd="0" presId="urn:microsoft.com/office/officeart/2005/8/layout/vList5"/>
    <dgm:cxn modelId="{95CDDA46-9DC3-45E2-9764-F50169BF45B7}" type="presParOf" srcId="{35DC91E4-EBF9-40D0-9D68-3EAC3C4C5D1C}" destId="{A541125E-8363-48FB-AB70-4DAE8459D00D}" srcOrd="16" destOrd="0" presId="urn:microsoft.com/office/officeart/2005/8/layout/vList5"/>
    <dgm:cxn modelId="{97EDE132-726B-4A27-8214-7DFFC7C584CC}" type="presParOf" srcId="{A541125E-8363-48FB-AB70-4DAE8459D00D}" destId="{2291EAAF-3CB0-4C5D-B3C7-9F991F19E1CB}" srcOrd="0" destOrd="0" presId="urn:microsoft.com/office/officeart/2005/8/layout/vList5"/>
    <dgm:cxn modelId="{BE64179B-990F-4DD5-BF14-33E174BEF662}" type="presParOf" srcId="{A541125E-8363-48FB-AB70-4DAE8459D00D}" destId="{9A6754A0-3229-4212-B50C-E795838692C5}" srcOrd="1" destOrd="0" presId="urn:microsoft.com/office/officeart/2005/8/layout/vList5"/>
    <dgm:cxn modelId="{CAACA017-6B83-4D6F-907A-0737E9AB03CB}" type="presParOf" srcId="{35DC91E4-EBF9-40D0-9D68-3EAC3C4C5D1C}" destId="{E3E4DFAF-D812-442C-B89C-727B06AA9CD9}" srcOrd="17" destOrd="0" presId="urn:microsoft.com/office/officeart/2005/8/layout/vList5"/>
    <dgm:cxn modelId="{BEFDC9A8-7360-4B62-B2BE-C99D8F67DAD7}" type="presParOf" srcId="{35DC91E4-EBF9-40D0-9D68-3EAC3C4C5D1C}" destId="{95C5ECA9-52E1-46EA-A6E8-2A1862F0C711}" srcOrd="18" destOrd="0" presId="urn:microsoft.com/office/officeart/2005/8/layout/vList5"/>
    <dgm:cxn modelId="{E7619A4F-3FE8-4951-9506-B38EA5C724A1}" type="presParOf" srcId="{95C5ECA9-52E1-46EA-A6E8-2A1862F0C711}" destId="{2109B702-6B9E-4A6F-ACB3-FD8FC290FD2C}" srcOrd="0" destOrd="0" presId="urn:microsoft.com/office/officeart/2005/8/layout/vList5"/>
    <dgm:cxn modelId="{858E3827-4652-4E96-B142-3486F545F7AE}" type="presParOf" srcId="{95C5ECA9-52E1-46EA-A6E8-2A1862F0C711}" destId="{ABF72047-A2A9-4D09-9E60-B9A73C784F7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fa-IR" b="0" dirty="0" smtClean="0">
              <a:cs typeface="+mj-cs"/>
            </a:rPr>
            <a:t>چهارچوب مدیریت پروژه</a:t>
          </a:r>
          <a:endParaRPr lang="en-US" b="0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CF508B0-C007-4131-AA36-6DA8EC4C1269}">
      <dgm:prSet phldrT="[Text]"/>
      <dgm:spPr/>
      <dgm:t>
        <a:bodyPr/>
        <a:lstStyle/>
        <a:p>
          <a:pPr rtl="1"/>
          <a:r>
            <a:rPr lang="fa-IR" dirty="0" smtClean="0"/>
            <a:t>چرخه برنامه­ریزی</a:t>
          </a:r>
          <a:endParaRPr lang="en-US" b="0" dirty="0">
            <a:cs typeface="+mj-cs"/>
          </a:endParaRPr>
        </a:p>
      </dgm:t>
    </dgm:pt>
    <dgm:pt modelId="{5B67C38B-5290-4973-A6D1-62B9DBA9856E}" type="par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C0CA562-3CD2-477A-8017-7550F114A983}" type="sib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6F0A67C4-151F-46F0-9AF3-C48F7798A589}">
      <dgm:prSet phldrT="[Text]"/>
      <dgm:spPr/>
      <dgm:t>
        <a:bodyPr/>
        <a:lstStyle/>
        <a:p>
          <a:pPr rtl="1"/>
          <a:r>
            <a:rPr lang="fa-IR" dirty="0" smtClean="0"/>
            <a:t>یک فرآیند برنامه­ریزی برای پروژه­هایی در سطح متوسط </a:t>
          </a:r>
          <a:endParaRPr lang="en-US" b="0" dirty="0">
            <a:cs typeface="+mj-cs"/>
          </a:endParaRPr>
        </a:p>
      </dgm:t>
    </dgm:pt>
    <dgm:pt modelId="{9CF7D13A-0058-4E73-B219-4C4C450759CE}" type="par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0568C18-694F-4D98-BD1B-83F964591CF0}" type="sib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D900512-55F7-4705-9CA0-AF87503C7168}">
      <dgm:prSet phldrT="[Text]"/>
      <dgm:spPr/>
      <dgm:t>
        <a:bodyPr/>
        <a:lstStyle/>
        <a:p>
          <a:pPr rtl="1"/>
          <a:r>
            <a:rPr lang="fa-IR" dirty="0" smtClean="0"/>
            <a:t>الگوی </a:t>
          </a:r>
          <a:r>
            <a:rPr lang="en-US" dirty="0" smtClean="0"/>
            <a:t>PDCA</a:t>
          </a:r>
          <a:endParaRPr lang="en-US" b="0" dirty="0">
            <a:cs typeface="+mj-cs"/>
          </a:endParaRPr>
        </a:p>
      </dgm:t>
    </dgm:pt>
    <dgm:pt modelId="{5B2AB93F-01D5-4987-B4DE-8755B981E91B}" type="par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D9BE37A1-F782-421C-8C83-FB984D8CD641}" type="sib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8B5A433F-E22D-42F2-B39F-EEA387BFF0CE}">
      <dgm:prSet phldrT="[Text]"/>
      <dgm:spPr/>
      <dgm:t>
        <a:bodyPr/>
        <a:lstStyle/>
        <a:p>
          <a:pPr rtl="1"/>
          <a:r>
            <a:rPr lang="fa-IR" dirty="0" smtClean="0"/>
            <a:t>پیاده­سازی ایده­های جدید در مسیری کنترل شده(چرخه دمینگ)</a:t>
          </a:r>
          <a:endParaRPr lang="en-US" b="0" dirty="0">
            <a:cs typeface="+mj-cs"/>
          </a:endParaRPr>
        </a:p>
      </dgm:t>
    </dgm:pt>
    <dgm:pt modelId="{C8DDFC53-A5DD-4456-92E0-BABA8C615488}" type="par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F321678B-21C5-482A-BB93-E5AE8DF619FC}" type="sib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105D9F03-0FAD-4350-A473-9D1E11F3CB89}">
      <dgm:prSet phldrT="[Text]"/>
      <dgm:spPr/>
      <dgm:t>
        <a:bodyPr/>
        <a:lstStyle/>
        <a:p>
          <a:pPr rtl="1"/>
          <a:r>
            <a:rPr lang="fa-IR" dirty="0" smtClean="0"/>
            <a:t>رویکرد چهارچوب­های منطقی</a:t>
          </a:r>
          <a:endParaRPr lang="en-US" b="0" dirty="0">
            <a:cs typeface="+mj-cs"/>
          </a:endParaRPr>
        </a:p>
      </dgm:t>
    </dgm:pt>
    <dgm:pt modelId="{49539E41-584F-43B5-A406-CC2E09A6DF33}" type="par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7A2D393-D602-46B2-9E85-5A00E0DA9C76}" type="sib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1BD9B8B-5DF2-44B6-9833-7F4B808A0C1B}">
      <dgm:prSet phldrT="[Text]"/>
      <dgm:spPr/>
      <dgm:t>
        <a:bodyPr/>
        <a:lstStyle/>
        <a:p>
          <a:pPr rtl="1"/>
          <a:r>
            <a:rPr lang="fa-IR" dirty="0" smtClean="0"/>
            <a:t>طراحی پروژه­های موفق، یکارچه و مستحکم </a:t>
          </a:r>
          <a:endParaRPr lang="en-US" b="0" dirty="0">
            <a:cs typeface="+mj-cs"/>
          </a:endParaRPr>
        </a:p>
      </dgm:t>
    </dgm:pt>
    <dgm:pt modelId="{DB19F675-98A4-4794-8B84-1C7AD191B754}" type="par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C096B73-CB41-4F82-8EEA-F8E8C2578205}" type="sib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517502AB-05EC-453D-BE97-5477449247DE}">
      <dgm:prSet phldrT="[Text]"/>
      <dgm:spPr/>
      <dgm:t>
        <a:bodyPr/>
        <a:lstStyle/>
        <a:p>
          <a:pPr rtl="1"/>
          <a:r>
            <a:rPr lang="fa-IR" dirty="0" smtClean="0"/>
            <a:t>طراحی سازمان</a:t>
          </a:r>
          <a:endParaRPr lang="en-US" b="0" dirty="0">
            <a:cs typeface="+mj-cs"/>
          </a:endParaRPr>
        </a:p>
      </dgm:t>
    </dgm:pt>
    <dgm:pt modelId="{80100534-CC1D-4253-9386-70D0895EFAB2}" type="par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424ED0EE-0829-459E-BB55-557E9593CFEB}" type="sib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5B737D4-905C-45CA-8A4B-9794825F650D}">
      <dgm:prSet phldrT="[Text]"/>
      <dgm:spPr/>
      <dgm:t>
        <a:bodyPr/>
        <a:lstStyle/>
        <a:p>
          <a:pPr rtl="1"/>
          <a:r>
            <a:rPr lang="fa-IR" dirty="0" smtClean="0"/>
            <a:t>تطابق ساختار سازمانی با اهداف کسب­وکار </a:t>
          </a:r>
          <a:endParaRPr lang="en-US" b="0" dirty="0">
            <a:cs typeface="+mj-cs"/>
          </a:endParaRPr>
        </a:p>
      </dgm:t>
    </dgm:pt>
    <dgm:pt modelId="{AAC12847-7E09-4C4D-9CC8-24723B27EDDB}" type="par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E010113-18F5-4AC9-81D9-A3383B6149CC}" type="sib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1C4CF4FE-A1AF-4251-93DF-5361EE284D3F}">
      <dgm:prSet phldrT="[Text]"/>
      <dgm:spPr/>
      <dgm:t>
        <a:bodyPr/>
        <a:lstStyle/>
        <a:p>
          <a:pPr rtl="1"/>
          <a:r>
            <a:rPr lang="fa-IR" dirty="0" smtClean="0"/>
            <a:t>مستندات ابتدای پروژه</a:t>
          </a:r>
          <a:endParaRPr lang="en-US" b="0" dirty="0">
            <a:cs typeface="+mj-cs"/>
          </a:endParaRPr>
        </a:p>
      </dgm:t>
    </dgm:pt>
    <dgm:pt modelId="{EA4D0829-1ECD-4C4D-BEF1-1D4567ACBECE}" type="par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1BFB932-CB0B-47E8-B395-2981BF3CA553}" type="sib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95B70D-32C1-4E4E-A265-1997250B0306}">
      <dgm:prSet phldrT="[Text]"/>
      <dgm:spPr/>
      <dgm:t>
        <a:bodyPr/>
        <a:lstStyle/>
        <a:p>
          <a:pPr rtl="1"/>
          <a:r>
            <a:rPr lang="fa-IR" dirty="0" smtClean="0"/>
            <a:t>طراحی یک شروع خوب برای پروژه </a:t>
          </a:r>
          <a:endParaRPr lang="en-US" b="0" dirty="0">
            <a:cs typeface="+mj-cs"/>
          </a:endParaRPr>
        </a:p>
      </dgm:t>
    </dgm:pt>
    <dgm:pt modelId="{CD840CC3-A9B9-412A-AE78-4C3ADF2A9A82}" type="par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C1EBA52-2C2A-4780-9092-853A243B299E}" type="sib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4AD8ECF-CD5F-482F-A7AA-2BD422097A38}">
      <dgm:prSet phldrT="[Text]"/>
      <dgm:spPr/>
      <dgm:t>
        <a:bodyPr/>
        <a:lstStyle/>
        <a:p>
          <a:pPr rtl="1"/>
          <a:r>
            <a:rPr lang="fa-IR" dirty="0" smtClean="0"/>
            <a:t>تاثیر ریسک/ نمودار احتمال</a:t>
          </a:r>
          <a:endParaRPr lang="en-US" b="0" dirty="0">
            <a:cs typeface="+mj-cs"/>
          </a:endParaRPr>
        </a:p>
      </dgm:t>
    </dgm:pt>
    <dgm:pt modelId="{9062A34E-CB03-4936-AF96-1E20DB1A9646}" type="par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7342F381-A1A5-4EE8-A6BE-823D7C7D3E53}" type="sib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E0A1955-C6AD-435C-9724-E3083AD3A527}">
      <dgm:prSet phldrT="[Text]"/>
      <dgm:spPr/>
      <dgm:t>
        <a:bodyPr/>
        <a:lstStyle/>
        <a:p>
          <a:pPr rtl="1"/>
          <a:r>
            <a:rPr lang="fa-IR" dirty="0" smtClean="0"/>
            <a:t>واژگان مورد استفاده در پروژه و مدیریت برنامه­ها</a:t>
          </a:r>
          <a:endParaRPr lang="en-US" b="0" dirty="0">
            <a:cs typeface="+mj-cs"/>
          </a:endParaRPr>
        </a:p>
      </dgm:t>
    </dgm:pt>
    <dgm:pt modelId="{EC720C95-118F-4393-B024-0E1C28C610EA}" type="par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A0833B7-ADB1-4A01-A859-BD976DCEB34F}" type="sib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91B8302F-97A6-4EF3-BC18-1C56B344B944}">
      <dgm:prSet phldrT="[Text]"/>
      <dgm:spPr/>
      <dgm:t>
        <a:bodyPr/>
        <a:lstStyle/>
        <a:p>
          <a:pPr rtl="1"/>
          <a:r>
            <a:rPr lang="fa-IR" dirty="0" smtClean="0"/>
            <a:t>داشتن یک فرهنگ لغات مناسب </a:t>
          </a:r>
          <a:endParaRPr lang="en-US" b="0" dirty="0">
            <a:cs typeface="+mj-cs"/>
          </a:endParaRPr>
        </a:p>
      </dgm:t>
    </dgm:pt>
    <dgm:pt modelId="{8367ECA4-8578-4819-AD92-A0AD45ACB61D}" type="par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347A8CA-8DCA-4B5D-AE5E-5E338B9AE60B}" type="sib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616D985-8ABD-4198-BC48-6F1E38DE9E64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fa-IR" b="0" dirty="0" smtClean="0">
              <a:cs typeface="+mj-cs"/>
            </a:rPr>
            <a:t>زمانبندی</a:t>
          </a:r>
          <a:endParaRPr lang="en-US" b="0" dirty="0">
            <a:cs typeface="+mj-cs"/>
          </a:endParaRPr>
        </a:p>
      </dgm:t>
    </dgm:pt>
    <dgm:pt modelId="{DFA2CF1E-B93A-4019-AD82-ACFAFE1D8D92}" type="par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FD0487C-8FAF-4745-9377-64A894E22AF8}" type="sib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260E498-44FB-46D3-9759-26095F97EE18}">
      <dgm:prSet phldrT="[Text]"/>
      <dgm:spPr/>
      <dgm:t>
        <a:bodyPr/>
        <a:lstStyle/>
        <a:p>
          <a:pPr rtl="1"/>
          <a:endParaRPr lang="en-US" b="0" dirty="0">
            <a:cs typeface="+mj-cs"/>
          </a:endParaRPr>
        </a:p>
      </dgm:t>
    </dgm:pt>
    <dgm:pt modelId="{FF3AD321-E6EC-4735-97FB-E722247C6D5E}" type="parTrans" cxnId="{620B7B7B-C881-43E8-AB7E-53D598E1B2B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93E99E3D-865C-4496-9782-EF69D8F090E3}" type="sibTrans" cxnId="{620B7B7B-C881-43E8-AB7E-53D598E1B2B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8A3AC62-12E3-45EE-80D1-F3688A906649}">
      <dgm:prSet phldrT="[Text]"/>
      <dgm:spPr/>
      <dgm:t>
        <a:bodyPr/>
        <a:lstStyle/>
        <a:p>
          <a:pPr rtl="1"/>
          <a:r>
            <a:rPr lang="fa-IR" dirty="0" smtClean="0"/>
            <a:t>برنامه­های عملیاتی</a:t>
          </a:r>
          <a:endParaRPr lang="en-US" b="0" dirty="0">
            <a:cs typeface="+mj-cs"/>
          </a:endParaRPr>
        </a:p>
      </dgm:t>
    </dgm:pt>
    <dgm:pt modelId="{A31755FA-15BC-4924-87C5-BA9328370F6D}" type="parTrans" cxnId="{50466413-C6A4-44D4-8305-42E1B794C8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53D7A10B-8B63-4B9C-815B-367BA9E77F06}" type="sibTrans" cxnId="{50466413-C6A4-44D4-8305-42E1B794C8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B6BA8D5-3CC7-456A-AAA7-BED99820333E}">
      <dgm:prSet phldrT="[Text]"/>
      <dgm:spPr/>
      <dgm:t>
        <a:bodyPr/>
        <a:lstStyle/>
        <a:p>
          <a:pPr rtl="1"/>
          <a:r>
            <a:rPr lang="fa-IR" dirty="0" smtClean="0"/>
            <a:t>برنامه­ریزی در ابعاد کوچک </a:t>
          </a:r>
          <a:endParaRPr lang="en-US" b="0" dirty="0">
            <a:cs typeface="+mj-cs"/>
          </a:endParaRPr>
        </a:p>
      </dgm:t>
    </dgm:pt>
    <dgm:pt modelId="{73D4886D-7411-46F2-8123-7C95B5730A85}" type="parTrans" cxnId="{8021E4C7-E172-4FC1-A87F-AF8D43EE926E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09EE6AE-FF38-4058-83A5-6E8F1B75E6F4}" type="sibTrans" cxnId="{8021E4C7-E172-4FC1-A87F-AF8D43EE926E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03508BF-082C-44A0-A1D4-D1C4FC45C1D3}">
      <dgm:prSet phldrT="[Text]"/>
      <dgm:spPr/>
      <dgm:t>
        <a:bodyPr/>
        <a:lstStyle/>
        <a:p>
          <a:pPr rtl="1"/>
          <a:r>
            <a:rPr lang="fa-IR" dirty="0" smtClean="0"/>
            <a:t>زمان­بندی پروژه­های ساده</a:t>
          </a:r>
          <a:endParaRPr lang="en-US" b="0" dirty="0">
            <a:cs typeface="+mj-cs"/>
          </a:endParaRPr>
        </a:p>
      </dgm:t>
    </dgm:pt>
    <dgm:pt modelId="{EBBEC6E0-3D82-4A4C-8D84-894731380D3C}" type="parTrans" cxnId="{57B00CFA-56C9-420B-8378-96DDEC4649C5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AC498D1-1C34-4275-92FA-09AC174E6124}" type="sibTrans" cxnId="{57B00CFA-56C9-420B-8378-96DDEC4649C5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2C15B8D-06BC-4C44-A406-EF380C1756D8}">
      <dgm:prSet phldrT="[Text]"/>
      <dgm:spPr/>
      <dgm:t>
        <a:bodyPr/>
        <a:lstStyle/>
        <a:p>
          <a:pPr rtl="1"/>
          <a:r>
            <a:rPr lang="fa-IR" dirty="0" smtClean="0"/>
            <a:t>برنامه­ریزی پروژه­های بزرگ</a:t>
          </a:r>
          <a:endParaRPr lang="en-US" b="0" dirty="0">
            <a:cs typeface="+mj-cs"/>
          </a:endParaRPr>
        </a:p>
      </dgm:t>
    </dgm:pt>
    <dgm:pt modelId="{7085A75E-57F8-40C2-BD9F-06A10CA6F4D6}" type="parTrans" cxnId="{91D56D03-1E37-4905-8D6F-E487C62FA9D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4A3D3F6-137A-4CE7-A001-B1872477FAEE}" type="sibTrans" cxnId="{91D56D03-1E37-4905-8D6F-E487C62FA9D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B630CD2-3C68-45FF-B739-85F2C75692DA}">
      <dgm:prSet phldrT="[Text]"/>
      <dgm:spPr/>
      <dgm:t>
        <a:bodyPr/>
        <a:lstStyle/>
        <a:p>
          <a:pPr rtl="1"/>
          <a:r>
            <a:rPr lang="fa-IR" dirty="0" smtClean="0"/>
            <a:t>کلیدی برای موفقیت پروژه </a:t>
          </a:r>
          <a:endParaRPr lang="en-US" b="0" dirty="0">
            <a:cs typeface="+mj-cs"/>
          </a:endParaRPr>
        </a:p>
      </dgm:t>
    </dgm:pt>
    <dgm:pt modelId="{17DC8975-CF4B-4E25-BAFC-6C85D5468699}" type="parTrans" cxnId="{45DAAB70-72F6-4A6B-9D2D-17EA1A305D6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9243805-76F6-48F2-8DB9-89D96077516A}" type="sibTrans" cxnId="{45DAAB70-72F6-4A6B-9D2D-17EA1A305D6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BBF8B6B-92DE-4101-8931-8C3A29977594}">
      <dgm:prSet phldrT="[Text]"/>
      <dgm:spPr/>
      <dgm:t>
        <a:bodyPr/>
        <a:lstStyle/>
        <a:p>
          <a:pPr rtl="1"/>
          <a:r>
            <a:rPr lang="fa-IR" dirty="0" smtClean="0"/>
            <a:t>برآورد دقیق زمان پروژه </a:t>
          </a:r>
          <a:endParaRPr lang="en-US" b="0" dirty="0">
            <a:cs typeface="+mj-cs"/>
          </a:endParaRPr>
        </a:p>
      </dgm:t>
    </dgm:pt>
    <dgm:pt modelId="{5B2C8A34-DE7B-4826-AD62-AE753BCA8FA6}" type="parTrans" cxnId="{B3CAE39D-320A-4F8C-9E73-F2112BC95A2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6864B3A-FCF7-46FC-A4F6-B4D22D40DEE4}" type="sibTrans" cxnId="{B3CAE39D-320A-4F8C-9E73-F2112BC95A2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B6EDAEA-7DC0-4052-AB25-F70CC2F3F1D3}">
      <dgm:prSet phldrT="[Text]"/>
      <dgm:spPr/>
      <dgm:t>
        <a:bodyPr/>
        <a:lstStyle/>
        <a:p>
          <a:pPr rtl="1"/>
          <a:r>
            <a:rPr lang="fa-IR" smtClean="0"/>
            <a:t>برنامه­ریزی و زمان­بندی پروژه­های پیچیده </a:t>
          </a:r>
          <a:endParaRPr lang="en-US" b="0" dirty="0">
            <a:cs typeface="+mj-cs"/>
          </a:endParaRPr>
        </a:p>
      </dgm:t>
    </dgm:pt>
    <dgm:pt modelId="{FFFA21D4-5E5B-4F68-83A2-5797AB6AF0E6}" type="parTrans" cxnId="{BA7F195B-D907-4407-9890-4A024E1BAF6D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15D568B-5EC2-40AD-AB16-747FA21E43DE}" type="sibTrans" cxnId="{BA7F195B-D907-4407-9890-4A024E1BAF6D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C10040F-15CB-4C3E-BE47-2CFD3BE05F70}">
      <dgm:prSet phldrT="[Text]"/>
      <dgm:spPr/>
      <dgm:t>
        <a:bodyPr/>
        <a:lstStyle/>
        <a:p>
          <a:pPr rtl="1"/>
          <a:r>
            <a:rPr lang="fa-IR" dirty="0" smtClean="0"/>
            <a:t>نمودار گانت</a:t>
          </a:r>
          <a:endParaRPr lang="en-US" b="0" dirty="0">
            <a:cs typeface="+mj-cs"/>
          </a:endParaRPr>
        </a:p>
      </dgm:t>
    </dgm:pt>
    <dgm:pt modelId="{7D661E8D-FAFE-437F-9020-121B09BF5D69}" type="parTrans" cxnId="{1376B9EF-BDDD-4011-BC4B-A5D375806E9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3F249B7-3101-408F-893B-74332437E8B1}" type="sibTrans" cxnId="{1376B9EF-BDDD-4011-BC4B-A5D375806E9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8685EB4-1E94-484D-809F-47396B699DA1}">
      <dgm:prSet phldrT="[Text]"/>
      <dgm:spPr/>
      <dgm:t>
        <a:bodyPr/>
        <a:lstStyle/>
        <a:p>
          <a:pPr rtl="1"/>
          <a:r>
            <a:rPr lang="fa-IR" dirty="0" smtClean="0"/>
            <a:t>تحلیل مسیر بحرانی</a:t>
          </a:r>
          <a:endParaRPr lang="en-US" b="0" dirty="0">
            <a:cs typeface="+mj-cs"/>
          </a:endParaRPr>
        </a:p>
      </dgm:t>
    </dgm:pt>
    <dgm:pt modelId="{16781271-78EC-4534-99B3-BE80279759F5}" type="parTrans" cxnId="{3AC6FE84-DB68-4C36-82B2-A7FF080419A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FD2126CC-61D6-4FC2-B952-A48325DB665B}" type="sibTrans" cxnId="{3AC6FE84-DB68-4C36-82B2-A7FF080419A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4477A52B-48E6-4D5E-8A61-68036B9C485C}">
      <dgm:prSet phldrT="[Text]"/>
      <dgm:spPr/>
      <dgm:t>
        <a:bodyPr/>
        <a:lstStyle/>
        <a:p>
          <a:pPr rtl="1"/>
          <a:r>
            <a:rPr lang="fa-IR" dirty="0" smtClean="0"/>
            <a:t>زمان­بندی پروژه­های پیچیده </a:t>
          </a:r>
          <a:endParaRPr lang="en-US" b="0" dirty="0">
            <a:cs typeface="+mj-cs"/>
          </a:endParaRPr>
        </a:p>
      </dgm:t>
    </dgm:pt>
    <dgm:pt modelId="{636EF63E-7C03-46C6-89D5-F5365357E75D}" type="parTrans" cxnId="{E0A441C0-F4D0-411E-AF33-51FC4DCC312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34609B3-1769-475C-883D-4AC395FA6824}" type="sibTrans" cxnId="{E0A441C0-F4D0-411E-AF33-51FC4DCC312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E6D2AC-9AB8-4F89-A609-126F84608C67}">
      <dgm:prSet phldrT="[Text]"/>
      <dgm:spPr/>
      <dgm:t>
        <a:bodyPr/>
        <a:lstStyle/>
        <a:p>
          <a:pPr rtl="1"/>
          <a:r>
            <a:rPr lang="fa-IR" dirty="0" smtClean="0"/>
            <a:t>مستندات درخواست پروپوزال</a:t>
          </a:r>
          <a:r>
            <a:rPr lang="en-US" dirty="0" smtClean="0"/>
            <a:t> (RFP)</a:t>
          </a:r>
          <a:endParaRPr lang="en-US" b="0" dirty="0">
            <a:cs typeface="+mj-cs"/>
          </a:endParaRPr>
        </a:p>
      </dgm:t>
    </dgm:pt>
    <dgm:pt modelId="{2AD0068C-F988-4C59-B029-510217B76944}" type="sib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F5E2494-1374-4D98-B745-65EBDEE056B5}" type="par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E2C760C-2E73-4F0C-89A8-D1BC42478720}">
      <dgm:prSet phldrT="[Text]"/>
      <dgm:spPr/>
      <dgm:t>
        <a:bodyPr/>
        <a:lstStyle/>
        <a:p>
          <a:pPr rtl="1"/>
          <a:r>
            <a:rPr lang="fa-IR" smtClean="0"/>
            <a:t>طراحی مناسب برای داشتن مناقصه­­های رقابتی </a:t>
          </a:r>
          <a:endParaRPr lang="en-US" b="0" dirty="0">
            <a:cs typeface="+mj-cs"/>
          </a:endParaRPr>
        </a:p>
      </dgm:t>
    </dgm:pt>
    <dgm:pt modelId="{441FE847-E07B-4AEF-88A6-80D3EA091373}" type="parTrans" cxnId="{8EF5D1E4-767A-4CEB-B97F-20CAE5282EE0}">
      <dgm:prSet/>
      <dgm:spPr/>
      <dgm:t>
        <a:bodyPr/>
        <a:lstStyle/>
        <a:p>
          <a:endParaRPr lang="en-US"/>
        </a:p>
      </dgm:t>
    </dgm:pt>
    <dgm:pt modelId="{D8C242E1-3C45-4D2A-B19D-10CE143D17DE}" type="sibTrans" cxnId="{8EF5D1E4-767A-4CEB-B97F-20CAE5282EE0}">
      <dgm:prSet/>
      <dgm:spPr/>
      <dgm:t>
        <a:bodyPr/>
        <a:lstStyle/>
        <a:p>
          <a:endParaRPr lang="en-US"/>
        </a:p>
      </dgm:t>
    </dgm:pt>
    <dgm:pt modelId="{6FFA2E8D-F3F3-4B30-BB14-A73B555F3DA6}">
      <dgm:prSet phldrT="[Text]"/>
      <dgm:spPr/>
      <dgm:t>
        <a:bodyPr/>
        <a:lstStyle/>
        <a:p>
          <a:pPr rtl="1"/>
          <a:r>
            <a:rPr lang="fa-IR" dirty="0" smtClean="0"/>
            <a:t>آموختن اولویت­بندی ریسک­ها </a:t>
          </a:r>
          <a:endParaRPr lang="en-US" b="0" dirty="0">
            <a:cs typeface="+mj-cs"/>
          </a:endParaRPr>
        </a:p>
      </dgm:t>
    </dgm:pt>
    <dgm:pt modelId="{E79CC2A2-3974-49D1-85AA-6A21718ADEAB}" type="sib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50D9352-9502-4F1D-8E4A-9F56CAEEDA3B}" type="par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EF19AB8-E494-4822-9E59-9DAD85DB3D78}">
      <dgm:prSet phldrT="[Text]"/>
      <dgm:spPr/>
      <dgm:t>
        <a:bodyPr/>
        <a:lstStyle/>
        <a:p>
          <a:pPr rtl="1"/>
          <a:endParaRPr lang="en-US" b="0" dirty="0">
            <a:cs typeface="+mj-cs"/>
          </a:endParaRPr>
        </a:p>
      </dgm:t>
    </dgm:pt>
    <dgm:pt modelId="{6772C9BD-A8B3-4624-A809-6B26043ABF31}" type="parTrans" cxnId="{B9C37404-A44E-4626-A245-8718E35CDEFC}">
      <dgm:prSet/>
      <dgm:spPr/>
      <dgm:t>
        <a:bodyPr/>
        <a:lstStyle/>
        <a:p>
          <a:endParaRPr lang="en-US"/>
        </a:p>
      </dgm:t>
    </dgm:pt>
    <dgm:pt modelId="{C6982204-191F-4B10-9B4D-BE18A650AB96}" type="sibTrans" cxnId="{B9C37404-A44E-4626-A245-8718E35CDEFC}">
      <dgm:prSet/>
      <dgm:spPr/>
      <dgm:t>
        <a:bodyPr/>
        <a:lstStyle/>
        <a:p>
          <a:endParaRPr lang="en-US"/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2CB5D64A-505D-4B00-90E1-0DB4E289FD6A}" type="pres">
      <dgm:prSet presAssocID="{ACF508B0-C007-4131-AA36-6DA8EC4C1269}" presName="linNode" presStyleCnt="0"/>
      <dgm:spPr/>
    </dgm:pt>
    <dgm:pt modelId="{C8DE3C82-439B-4C92-B6F1-F9F0B8878AFC}" type="pres">
      <dgm:prSet presAssocID="{ACF508B0-C007-4131-AA36-6DA8EC4C1269}" presName="parentText" presStyleLbl="node1" presStyleIdx="1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F146E-27CC-42F9-A8E1-B0711A93A078}" type="pres">
      <dgm:prSet presAssocID="{ACF508B0-C007-4131-AA36-6DA8EC4C1269}" presName="descendantText" presStyleLbl="align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F77B-1A1F-44D3-BB9A-EED80E378735}" type="pres">
      <dgm:prSet presAssocID="{3C0CA562-3CD2-477A-8017-7550F114A983}" presName="sp" presStyleCnt="0"/>
      <dgm:spPr/>
    </dgm:pt>
    <dgm:pt modelId="{85AAFA11-9DE0-42CC-966D-1702014F0511}" type="pres">
      <dgm:prSet presAssocID="{3D900512-55F7-4705-9CA0-AF87503C7168}" presName="linNode" presStyleCnt="0"/>
      <dgm:spPr/>
    </dgm:pt>
    <dgm:pt modelId="{C6B44E09-E947-4470-B9DC-B414A6C6D438}" type="pres">
      <dgm:prSet presAssocID="{3D900512-55F7-4705-9CA0-AF87503C7168}" presName="parentText" presStyleLbl="node1" presStyleIdx="2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5AA8D-7804-48C3-B539-9CB4C3F8EC49}" type="pres">
      <dgm:prSet presAssocID="{3D900512-55F7-4705-9CA0-AF87503C7168}" presName="descendantText" presStyleLbl="align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4082E-9155-4B1B-BFF9-4D36FF8B6D15}" type="pres">
      <dgm:prSet presAssocID="{D9BE37A1-F782-421C-8C83-FB984D8CD641}" presName="sp" presStyleCnt="0"/>
      <dgm:spPr/>
    </dgm:pt>
    <dgm:pt modelId="{93B017B8-FFD3-495C-9A5F-F113F1CE64E5}" type="pres">
      <dgm:prSet presAssocID="{105D9F03-0FAD-4350-A473-9D1E11F3CB89}" presName="linNode" presStyleCnt="0"/>
      <dgm:spPr/>
    </dgm:pt>
    <dgm:pt modelId="{D9A125F6-0E7C-450D-954E-06582DDA4997}" type="pres">
      <dgm:prSet presAssocID="{105D9F03-0FAD-4350-A473-9D1E11F3CB89}" presName="parentText" presStyleLbl="node1" presStyleIdx="3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4D995-9625-4FA6-9082-8F605C1FDC8D}" type="pres">
      <dgm:prSet presAssocID="{105D9F03-0FAD-4350-A473-9D1E11F3CB89}" presName="descendantText" presStyleLbl="align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D9F16-255D-49F5-93E2-C92C8C166E7A}" type="pres">
      <dgm:prSet presAssocID="{B7A2D393-D602-46B2-9E85-5A00E0DA9C76}" presName="sp" presStyleCnt="0"/>
      <dgm:spPr/>
    </dgm:pt>
    <dgm:pt modelId="{846D8DE4-44AC-4479-95DD-3ED39A42E2D3}" type="pres">
      <dgm:prSet presAssocID="{517502AB-05EC-453D-BE97-5477449247DE}" presName="linNode" presStyleCnt="0"/>
      <dgm:spPr/>
    </dgm:pt>
    <dgm:pt modelId="{12B68A52-8844-40FA-A0A8-BCC56199865A}" type="pres">
      <dgm:prSet presAssocID="{517502AB-05EC-453D-BE97-5477449247DE}" presName="parentText" presStyleLbl="node1" presStyleIdx="4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97F07-5715-433B-BC43-5D633AE3A70C}" type="pres">
      <dgm:prSet presAssocID="{517502AB-05EC-453D-BE97-5477449247DE}" presName="descendantText" presStyleLbl="alignAccFollow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14A2C-A8F6-44D6-B1D5-026B1D443C56}" type="pres">
      <dgm:prSet presAssocID="{424ED0EE-0829-459E-BB55-557E9593CFEB}" presName="sp" presStyleCnt="0"/>
      <dgm:spPr/>
    </dgm:pt>
    <dgm:pt modelId="{C00B8C4A-2F39-4503-AC94-1B12CA4CA7B2}" type="pres">
      <dgm:prSet presAssocID="{1C4CF4FE-A1AF-4251-93DF-5361EE284D3F}" presName="linNode" presStyleCnt="0"/>
      <dgm:spPr/>
    </dgm:pt>
    <dgm:pt modelId="{51E9EAD4-8E36-4FA0-91DA-6FED5A2E3C90}" type="pres">
      <dgm:prSet presAssocID="{1C4CF4FE-A1AF-4251-93DF-5361EE284D3F}" presName="parentText" presStyleLbl="node1" presStyleIdx="5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76FEB-BF67-4FDA-A65C-B71AAAEB6FA5}" type="pres">
      <dgm:prSet presAssocID="{1C4CF4FE-A1AF-4251-93DF-5361EE284D3F}" presName="descendantText" presStyleLbl="alignAccFollow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6152C-0E00-41E0-AA7D-524BA076C592}" type="pres">
      <dgm:prSet presAssocID="{21BFB932-CB0B-47E8-B395-2981BF3CA553}" presName="sp" presStyleCnt="0"/>
      <dgm:spPr/>
    </dgm:pt>
    <dgm:pt modelId="{718C414A-D65A-4CA4-98D8-1D6EF3F49DD6}" type="pres">
      <dgm:prSet presAssocID="{A9E6D2AC-9AB8-4F89-A609-126F84608C67}" presName="linNode" presStyleCnt="0"/>
      <dgm:spPr/>
    </dgm:pt>
    <dgm:pt modelId="{F40104AD-E75C-4553-A341-D8117879367F}" type="pres">
      <dgm:prSet presAssocID="{A9E6D2AC-9AB8-4F89-A609-126F84608C67}" presName="parentText" presStyleLbl="node1" presStyleIdx="6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AB1CA-AC42-4CA6-8C51-1DD24883362F}" type="pres">
      <dgm:prSet presAssocID="{A9E6D2AC-9AB8-4F89-A609-126F84608C67}" presName="descendantText" presStyleLbl="align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33A80-B26B-4FB5-87E8-870D99ED09A1}" type="pres">
      <dgm:prSet presAssocID="{2AD0068C-F988-4C59-B029-510217B76944}" presName="sp" presStyleCnt="0"/>
      <dgm:spPr/>
    </dgm:pt>
    <dgm:pt modelId="{6EDC60AC-1D51-468C-86A1-B6CD0DDC82DA}" type="pres">
      <dgm:prSet presAssocID="{34AD8ECF-CD5F-482F-A7AA-2BD422097A38}" presName="linNode" presStyleCnt="0"/>
      <dgm:spPr/>
    </dgm:pt>
    <dgm:pt modelId="{71B962C1-EA1E-4E7A-BDD9-24CEF21C00F5}" type="pres">
      <dgm:prSet presAssocID="{34AD8ECF-CD5F-482F-A7AA-2BD422097A38}" presName="parentText" presStyleLbl="node1" presStyleIdx="7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ED5A4-841E-4B52-B3CB-4D7A821B3FED}" type="pres">
      <dgm:prSet presAssocID="{34AD8ECF-CD5F-482F-A7AA-2BD422097A38}" presName="descendantText" presStyleLbl="align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058D9-0165-43A8-B98F-223B40D19BEA}" type="pres">
      <dgm:prSet presAssocID="{7342F381-A1A5-4EE8-A6BE-823D7C7D3E53}" presName="sp" presStyleCnt="0"/>
      <dgm:spPr/>
    </dgm:pt>
    <dgm:pt modelId="{A541125E-8363-48FB-AB70-4DAE8459D00D}" type="pres">
      <dgm:prSet presAssocID="{3E0A1955-C6AD-435C-9724-E3083AD3A527}" presName="linNode" presStyleCnt="0"/>
      <dgm:spPr/>
    </dgm:pt>
    <dgm:pt modelId="{2291EAAF-3CB0-4C5D-B3C7-9F991F19E1CB}" type="pres">
      <dgm:prSet presAssocID="{3E0A1955-C6AD-435C-9724-E3083AD3A527}" presName="parentText" presStyleLbl="node1" presStyleIdx="8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754A0-3229-4212-B50C-E795838692C5}" type="pres">
      <dgm:prSet presAssocID="{3E0A1955-C6AD-435C-9724-E3083AD3A527}" presName="descendantText" presStyleLbl="align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4DFAF-D812-442C-B89C-727B06AA9CD9}" type="pres">
      <dgm:prSet presAssocID="{DA0833B7-ADB1-4A01-A859-BD976DCEB34F}" presName="sp" presStyleCnt="0"/>
      <dgm:spPr/>
    </dgm:pt>
    <dgm:pt modelId="{95C5ECA9-52E1-46EA-A6E8-2A1862F0C711}" type="pres">
      <dgm:prSet presAssocID="{B616D985-8ABD-4198-BC48-6F1E38DE9E64}" presName="linNode" presStyleCnt="0"/>
      <dgm:spPr/>
    </dgm:pt>
    <dgm:pt modelId="{2109B702-6B9E-4A6F-ACB3-FD8FC290FD2C}" type="pres">
      <dgm:prSet presAssocID="{B616D985-8ABD-4198-BC48-6F1E38DE9E64}" presName="parentText" presStyleLbl="node1" presStyleIdx="9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B300A-CDAE-4638-BBF4-728A00631926}" type="pres">
      <dgm:prSet presAssocID="{EFD0487C-8FAF-4745-9377-64A894E22AF8}" presName="sp" presStyleCnt="0"/>
      <dgm:spPr/>
    </dgm:pt>
    <dgm:pt modelId="{953B5E38-0863-451C-B86A-44A65316A9C9}" type="pres">
      <dgm:prSet presAssocID="{D8A3AC62-12E3-45EE-80D1-F3688A906649}" presName="linNode" presStyleCnt="0"/>
      <dgm:spPr/>
    </dgm:pt>
    <dgm:pt modelId="{DEF6D52A-BD59-4510-A861-C5810CC79751}" type="pres">
      <dgm:prSet presAssocID="{D8A3AC62-12E3-45EE-80D1-F3688A906649}" presName="parentText" presStyleLbl="node1" presStyleIdx="10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5227E5-D661-4575-A5F8-12C2D8306F99}" type="pres">
      <dgm:prSet presAssocID="{D8A3AC62-12E3-45EE-80D1-F3688A906649}" presName="descendantText" presStyleLbl="align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77D0F-4A23-418A-8FB0-FC48AF99FA17}" type="pres">
      <dgm:prSet presAssocID="{53D7A10B-8B63-4B9C-815B-367BA9E77F06}" presName="sp" presStyleCnt="0"/>
      <dgm:spPr/>
    </dgm:pt>
    <dgm:pt modelId="{33A276A7-847F-4C85-BEA1-DA07BD032184}" type="pres">
      <dgm:prSet presAssocID="{203508BF-082C-44A0-A1D4-D1C4FC45C1D3}" presName="linNode" presStyleCnt="0"/>
      <dgm:spPr/>
    </dgm:pt>
    <dgm:pt modelId="{E73C14F2-DEC2-48D4-B1B9-94EC6750E68B}" type="pres">
      <dgm:prSet presAssocID="{203508BF-082C-44A0-A1D4-D1C4FC45C1D3}" presName="parentText" presStyleLbl="node1" presStyleIdx="11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1CE679-6F34-4820-A2BF-9372A07BA6DC}" type="pres">
      <dgm:prSet presAssocID="{203508BF-082C-44A0-A1D4-D1C4FC45C1D3}" presName="descendantText" presStyleLbl="align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72AC36-C0C7-4E59-81CD-E93B630B1240}" type="pres">
      <dgm:prSet presAssocID="{DAC498D1-1C34-4275-92FA-09AC174E6124}" presName="sp" presStyleCnt="0"/>
      <dgm:spPr/>
    </dgm:pt>
    <dgm:pt modelId="{A7C03AAF-DC83-4F1C-A39B-6AF0304D9C36}" type="pres">
      <dgm:prSet presAssocID="{E2C15B8D-06BC-4C44-A406-EF380C1756D8}" presName="linNode" presStyleCnt="0"/>
      <dgm:spPr/>
    </dgm:pt>
    <dgm:pt modelId="{C063B2E6-6BB2-4715-B944-4BEFDDA8CE9E}" type="pres">
      <dgm:prSet presAssocID="{E2C15B8D-06BC-4C44-A406-EF380C1756D8}" presName="parentText" presStyleLbl="node1" presStyleIdx="12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3874CF-53A9-431B-84BB-9CEEB4B9435E}" type="pres">
      <dgm:prSet presAssocID="{E2C15B8D-06BC-4C44-A406-EF380C1756D8}" presName="descendantText" presStyleLbl="align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C46F3-C8CE-4281-A351-D005FE26706E}" type="pres">
      <dgm:prSet presAssocID="{C4A3D3F6-137A-4CE7-A001-B1872477FAEE}" presName="sp" presStyleCnt="0"/>
      <dgm:spPr/>
    </dgm:pt>
    <dgm:pt modelId="{25F9562B-D043-47B1-8C40-6DC7444CFEB5}" type="pres">
      <dgm:prSet presAssocID="{CBBF8B6B-92DE-4101-8931-8C3A29977594}" presName="linNode" presStyleCnt="0"/>
      <dgm:spPr/>
    </dgm:pt>
    <dgm:pt modelId="{53C83827-AD3A-422A-BF6D-BA796FA08698}" type="pres">
      <dgm:prSet presAssocID="{CBBF8B6B-92DE-4101-8931-8C3A29977594}" presName="parentText" presStyleLbl="node1" presStyleIdx="13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6299EF-B609-4D72-87EB-706D15C161EE}" type="pres">
      <dgm:prSet presAssocID="{CBBF8B6B-92DE-4101-8931-8C3A29977594}" presName="descendantText" presStyleLbl="align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DB04D3-BFFA-49D2-82C4-BFD73C080941}" type="pres">
      <dgm:prSet presAssocID="{A6864B3A-FCF7-46FC-A4F6-B4D22D40DEE4}" presName="sp" presStyleCnt="0"/>
      <dgm:spPr/>
    </dgm:pt>
    <dgm:pt modelId="{F54E48CB-052F-4314-A87D-4A171A9EA966}" type="pres">
      <dgm:prSet presAssocID="{8C10040F-15CB-4C3E-BE47-2CFD3BE05F70}" presName="linNode" presStyleCnt="0"/>
      <dgm:spPr/>
    </dgm:pt>
    <dgm:pt modelId="{FC31F57A-A73F-4FBA-A133-8B3F8F26F12F}" type="pres">
      <dgm:prSet presAssocID="{8C10040F-15CB-4C3E-BE47-2CFD3BE05F70}" presName="parentText" presStyleLbl="node1" presStyleIdx="14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84CF6F-F63C-42BB-9EBC-F092508AEBD9}" type="pres">
      <dgm:prSet presAssocID="{8C10040F-15CB-4C3E-BE47-2CFD3BE05F70}" presName="descendantText" presStyleLbl="align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D1BE4-E1B3-4366-898B-171698EFBADD}" type="pres">
      <dgm:prSet presAssocID="{23F249B7-3101-408F-893B-74332437E8B1}" presName="sp" presStyleCnt="0"/>
      <dgm:spPr/>
    </dgm:pt>
    <dgm:pt modelId="{C96E81BF-F6C4-4D15-9937-FABEB2CC94A8}" type="pres">
      <dgm:prSet presAssocID="{D8685EB4-1E94-484D-809F-47396B699DA1}" presName="linNode" presStyleCnt="0"/>
      <dgm:spPr/>
    </dgm:pt>
    <dgm:pt modelId="{7DF31EB3-5C56-49A2-9DDD-9436D9318C71}" type="pres">
      <dgm:prSet presAssocID="{D8685EB4-1E94-484D-809F-47396B699DA1}" presName="parentText" presStyleLbl="node1" presStyleIdx="15" presStyleCnt="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71548B-99F5-41D3-9101-096423CCD988}" type="pres">
      <dgm:prSet presAssocID="{D8685EB4-1E94-484D-809F-47396B699DA1}" presName="descendantText" presStyleLbl="alignAccFollow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99059C-35B7-4E4C-A802-D0CDE4907F57}" type="presOf" srcId="{34AD8ECF-CD5F-482F-A7AA-2BD422097A38}" destId="{71B962C1-EA1E-4E7A-BDD9-24CEF21C00F5}" srcOrd="0" destOrd="0" presId="urn:microsoft.com/office/officeart/2005/8/layout/vList5"/>
    <dgm:cxn modelId="{7FF8A67B-4F03-4EB8-831C-C0B201862D4C}" srcId="{3E0A1955-C6AD-435C-9724-E3083AD3A527}" destId="{91B8302F-97A6-4EF3-BC18-1C56B344B944}" srcOrd="0" destOrd="0" parTransId="{8367ECA4-8578-4819-AD92-A0AD45ACB61D}" sibTransId="{8347A8CA-8DCA-4B5D-AE5E-5E338B9AE60B}"/>
    <dgm:cxn modelId="{8021E4C7-E172-4FC1-A87F-AF8D43EE926E}" srcId="{D8A3AC62-12E3-45EE-80D1-F3688A906649}" destId="{BB6BA8D5-3CC7-456A-AAA7-BED99820333E}" srcOrd="0" destOrd="0" parTransId="{73D4886D-7411-46F2-8123-7C95B5730A85}" sibTransId="{D09EE6AE-FF38-4058-83A5-6E8F1B75E6F4}"/>
    <dgm:cxn modelId="{07416224-FEFD-4C99-9AEC-8B1D8776BB3A}" srcId="{B349E6CB-342A-4DA2-83BF-18FE1B1CF439}" destId="{A9E6D2AC-9AB8-4F89-A609-126F84608C67}" srcOrd="6" destOrd="0" parTransId="{8F5E2494-1374-4D98-B745-65EBDEE056B5}" sibTransId="{2AD0068C-F988-4C59-B029-510217B76944}"/>
    <dgm:cxn modelId="{E3DA6304-1586-4125-B063-77BB1C9512BF}" type="presOf" srcId="{6F0A67C4-151F-46F0-9AF3-C48F7798A589}" destId="{3C7F146E-27CC-42F9-A8E1-B0711A93A078}" srcOrd="0" destOrd="0" presId="urn:microsoft.com/office/officeart/2005/8/layout/vList5"/>
    <dgm:cxn modelId="{26994EAA-1D7D-48CA-851D-6F65DEDF7875}" type="presOf" srcId="{A995B70D-32C1-4E4E-A265-1997250B0306}" destId="{89376FEB-BF67-4FDA-A65C-B71AAAEB6FA5}" srcOrd="0" destOrd="0" presId="urn:microsoft.com/office/officeart/2005/8/layout/vList5"/>
    <dgm:cxn modelId="{2515FDFE-8BDE-46CD-9AB7-A8A48E594006}" type="presOf" srcId="{CB6EDAEA-7DC0-4052-AB25-F70CC2F3F1D3}" destId="{6E84CF6F-F63C-42BB-9EBC-F092508AEBD9}" srcOrd="0" destOrd="0" presId="urn:microsoft.com/office/officeart/2005/8/layout/vList5"/>
    <dgm:cxn modelId="{2FEAC738-DBA0-4218-836D-0F353A0BE599}" srcId="{105D9F03-0FAD-4350-A473-9D1E11F3CB89}" destId="{31BD9B8B-5DF2-44B6-9833-7F4B808A0C1B}" srcOrd="0" destOrd="0" parTransId="{DB19F675-98A4-4794-8B84-1C7AD191B754}" sibTransId="{DC096B73-CB41-4F82-8EEA-F8E8C2578205}"/>
    <dgm:cxn modelId="{4C3317C1-297D-46B3-BBE9-91214A44A5B1}" type="presOf" srcId="{D8685EB4-1E94-484D-809F-47396B699DA1}" destId="{7DF31EB3-5C56-49A2-9DDD-9436D9318C71}" srcOrd="0" destOrd="0" presId="urn:microsoft.com/office/officeart/2005/8/layout/vList5"/>
    <dgm:cxn modelId="{85976D78-6CB1-4D17-B1E3-0D31EDD5F54B}" type="presOf" srcId="{A9E6D2AC-9AB8-4F89-A609-126F84608C67}" destId="{F40104AD-E75C-4553-A341-D8117879367F}" srcOrd="0" destOrd="0" presId="urn:microsoft.com/office/officeart/2005/8/layout/vList5"/>
    <dgm:cxn modelId="{D681E60C-8BF0-40E2-8563-56C81CC7293F}" type="presOf" srcId="{1C4CF4FE-A1AF-4251-93DF-5361EE284D3F}" destId="{51E9EAD4-8E36-4FA0-91DA-6FED5A2E3C90}" srcOrd="0" destOrd="0" presId="urn:microsoft.com/office/officeart/2005/8/layout/vList5"/>
    <dgm:cxn modelId="{3AC6FE84-DB68-4C36-82B2-A7FF080419AA}" srcId="{B349E6CB-342A-4DA2-83BF-18FE1B1CF439}" destId="{D8685EB4-1E94-484D-809F-47396B699DA1}" srcOrd="15" destOrd="0" parTransId="{16781271-78EC-4534-99B3-BE80279759F5}" sibTransId="{FD2126CC-61D6-4FC2-B952-A48325DB665B}"/>
    <dgm:cxn modelId="{45DAAB70-72F6-4A6B-9D2D-17EA1A305D66}" srcId="{CBBF8B6B-92DE-4101-8931-8C3A29977594}" destId="{AB630CD2-3C68-45FF-B739-85F2C75692DA}" srcOrd="0" destOrd="0" parTransId="{17DC8975-CF4B-4E25-BAFC-6C85D5468699}" sibTransId="{69243805-76F6-48F2-8DB9-89D96077516A}"/>
    <dgm:cxn modelId="{B3CAE39D-320A-4F8C-9E73-F2112BC95A26}" srcId="{B349E6CB-342A-4DA2-83BF-18FE1B1CF439}" destId="{CBBF8B6B-92DE-4101-8931-8C3A29977594}" srcOrd="13" destOrd="0" parTransId="{5B2C8A34-DE7B-4826-AD62-AE753BCA8FA6}" sibTransId="{A6864B3A-FCF7-46FC-A4F6-B4D22D40DEE4}"/>
    <dgm:cxn modelId="{A9D440C6-A503-4275-B757-1048D50A4675}" type="presOf" srcId="{517502AB-05EC-453D-BE97-5477449247DE}" destId="{12B68A52-8844-40FA-A0A8-BCC56199865A}" srcOrd="0" destOrd="0" presId="urn:microsoft.com/office/officeart/2005/8/layout/vList5"/>
    <dgm:cxn modelId="{E0A441C0-F4D0-411E-AF33-51FC4DCC312A}" srcId="{D8685EB4-1E94-484D-809F-47396B699DA1}" destId="{4477A52B-48E6-4D5E-8A61-68036B9C485C}" srcOrd="0" destOrd="0" parTransId="{636EF63E-7C03-46C6-89D5-F5365357E75D}" sibTransId="{E34609B3-1769-475C-883D-4AC395FA6824}"/>
    <dgm:cxn modelId="{B4EC4630-0082-4225-8514-57D50F9D4B84}" type="presOf" srcId="{2260E498-44FB-46D3-9759-26095F97EE18}" destId="{443874CF-53A9-431B-84BB-9CEEB4B9435E}" srcOrd="0" destOrd="0" presId="urn:microsoft.com/office/officeart/2005/8/layout/vList5"/>
    <dgm:cxn modelId="{0EE1F5E2-211E-4D1A-BC02-8010879D8033}" type="presOf" srcId="{3E0A1955-C6AD-435C-9724-E3083AD3A527}" destId="{2291EAAF-3CB0-4C5D-B3C7-9F991F19E1CB}" srcOrd="0" destOrd="0" presId="urn:microsoft.com/office/officeart/2005/8/layout/vList5"/>
    <dgm:cxn modelId="{DD3A6114-B76F-4FA3-8E44-42577489A272}" type="presOf" srcId="{6FFA2E8D-F3F3-4B30-BB14-A73B555F3DA6}" destId="{6BAED5A4-841E-4B52-B3CB-4D7A821B3FED}" srcOrd="0" destOrd="0" presId="urn:microsoft.com/office/officeart/2005/8/layout/vList5"/>
    <dgm:cxn modelId="{59C4818A-AE5A-41C2-B78B-3CFB13284E82}" type="presOf" srcId="{B616D985-8ABD-4198-BC48-6F1E38DE9E64}" destId="{2109B702-6B9E-4A6F-ACB3-FD8FC290FD2C}" srcOrd="0" destOrd="0" presId="urn:microsoft.com/office/officeart/2005/8/layout/vList5"/>
    <dgm:cxn modelId="{B9C37404-A44E-4626-A245-8718E35CDEFC}" srcId="{203508BF-082C-44A0-A1D4-D1C4FC45C1D3}" destId="{8EF19AB8-E494-4822-9E59-9DAD85DB3D78}" srcOrd="0" destOrd="0" parTransId="{6772C9BD-A8B3-4624-A809-6B26043ABF31}" sibTransId="{C6982204-191F-4B10-9B4D-BE18A650AB96}"/>
    <dgm:cxn modelId="{57B00CFA-56C9-420B-8378-96DDEC4649C5}" srcId="{B349E6CB-342A-4DA2-83BF-18FE1B1CF439}" destId="{203508BF-082C-44A0-A1D4-D1C4FC45C1D3}" srcOrd="11" destOrd="0" parTransId="{EBBEC6E0-3D82-4A4C-8D84-894731380D3C}" sibTransId="{DAC498D1-1C34-4275-92FA-09AC174E6124}"/>
    <dgm:cxn modelId="{E8851DD0-F70E-4237-ADBE-6C3110E05912}" srcId="{B349E6CB-342A-4DA2-83BF-18FE1B1CF439}" destId="{517502AB-05EC-453D-BE97-5477449247DE}" srcOrd="4" destOrd="0" parTransId="{80100534-CC1D-4253-9386-70D0895EFAB2}" sibTransId="{424ED0EE-0829-459E-BB55-557E9593CFEB}"/>
    <dgm:cxn modelId="{5A366D6D-D897-495A-BC6B-B5CCD3C54537}" srcId="{517502AB-05EC-453D-BE97-5477449247DE}" destId="{C5B737D4-905C-45CA-8A4B-9794825F650D}" srcOrd="0" destOrd="0" parTransId="{AAC12847-7E09-4C4D-9CC8-24723B27EDDB}" sibTransId="{8E010113-18F5-4AC9-81D9-A3383B6149CC}"/>
    <dgm:cxn modelId="{62E239BD-95E1-41D5-9D8C-E76657CEF8FD}" type="presOf" srcId="{8EF19AB8-E494-4822-9E59-9DAD85DB3D78}" destId="{7C1CE679-6F34-4820-A2BF-9372A07BA6DC}" srcOrd="0" destOrd="0" presId="urn:microsoft.com/office/officeart/2005/8/layout/vList5"/>
    <dgm:cxn modelId="{DA4DB809-F151-44D7-AED0-506094FED5B6}" type="presOf" srcId="{BB6BA8D5-3CC7-456A-AAA7-BED99820333E}" destId="{075227E5-D661-4575-A5F8-12C2D8306F99}" srcOrd="0" destOrd="0" presId="urn:microsoft.com/office/officeart/2005/8/layout/vList5"/>
    <dgm:cxn modelId="{8EF5D1E4-767A-4CEB-B97F-20CAE5282EE0}" srcId="{A9E6D2AC-9AB8-4F89-A609-126F84608C67}" destId="{2E2C760C-2E73-4F0C-89A8-D1BC42478720}" srcOrd="0" destOrd="0" parTransId="{441FE847-E07B-4AEF-88A6-80D3EA091373}" sibTransId="{D8C242E1-3C45-4D2A-B19D-10CE143D17DE}"/>
    <dgm:cxn modelId="{62AAB4C7-7265-45F1-843D-CCEC5E2F2331}" srcId="{B349E6CB-342A-4DA2-83BF-18FE1B1CF439}" destId="{ACF508B0-C007-4131-AA36-6DA8EC4C1269}" srcOrd="1" destOrd="0" parTransId="{5B67C38B-5290-4973-A6D1-62B9DBA9856E}" sibTransId="{3C0CA562-3CD2-477A-8017-7550F114A983}"/>
    <dgm:cxn modelId="{B25E54FD-8C9B-4707-8782-9B99CA6A9862}" type="presOf" srcId="{3D900512-55F7-4705-9CA0-AF87503C7168}" destId="{C6B44E09-E947-4470-B9DC-B414A6C6D438}" srcOrd="0" destOrd="0" presId="urn:microsoft.com/office/officeart/2005/8/layout/vList5"/>
    <dgm:cxn modelId="{86544CE9-53F6-4001-83B3-E8DBE7759E82}" srcId="{B349E6CB-342A-4DA2-83BF-18FE1B1CF439}" destId="{105D9F03-0FAD-4350-A473-9D1E11F3CB89}" srcOrd="3" destOrd="0" parTransId="{49539E41-584F-43B5-A406-CC2E09A6DF33}" sibTransId="{B7A2D393-D602-46B2-9E85-5A00E0DA9C76}"/>
    <dgm:cxn modelId="{DB1C3A42-90CA-4CD4-8EEB-D7772B93D4EF}" type="presOf" srcId="{ACF508B0-C007-4131-AA36-6DA8EC4C1269}" destId="{C8DE3C82-439B-4C92-B6F1-F9F0B8878AFC}" srcOrd="0" destOrd="0" presId="urn:microsoft.com/office/officeart/2005/8/layout/vList5"/>
    <dgm:cxn modelId="{1376B9EF-BDDD-4011-BC4B-A5D375806E9A}" srcId="{B349E6CB-342A-4DA2-83BF-18FE1B1CF439}" destId="{8C10040F-15CB-4C3E-BE47-2CFD3BE05F70}" srcOrd="14" destOrd="0" parTransId="{7D661E8D-FAFE-437F-9020-121B09BF5D69}" sibTransId="{23F249B7-3101-408F-893B-74332437E8B1}"/>
    <dgm:cxn modelId="{9D9C8A67-7738-4F3F-BE44-DF3AEC1E7876}" srcId="{B349E6CB-342A-4DA2-83BF-18FE1B1CF439}" destId="{34AD8ECF-CD5F-482F-A7AA-2BD422097A38}" srcOrd="7" destOrd="0" parTransId="{9062A34E-CB03-4936-AF96-1E20DB1A9646}" sibTransId="{7342F381-A1A5-4EE8-A6BE-823D7C7D3E53}"/>
    <dgm:cxn modelId="{91D56D03-1E37-4905-8D6F-E487C62FA9D6}" srcId="{B349E6CB-342A-4DA2-83BF-18FE1B1CF439}" destId="{E2C15B8D-06BC-4C44-A406-EF380C1756D8}" srcOrd="12" destOrd="0" parTransId="{7085A75E-57F8-40C2-BD9F-06A10CA6F4D6}" sibTransId="{C4A3D3F6-137A-4CE7-A001-B1872477FAEE}"/>
    <dgm:cxn modelId="{633D4A2E-EE2D-44D2-A1F5-FC52F5D1995E}" type="presOf" srcId="{2E2C760C-2E73-4F0C-89A8-D1BC42478720}" destId="{BD5AB1CA-AC42-4CA6-8C51-1DD24883362F}" srcOrd="0" destOrd="0" presId="urn:microsoft.com/office/officeart/2005/8/layout/vList5"/>
    <dgm:cxn modelId="{2F543E61-3D38-45A4-A3DA-8F9D449EC164}" type="presOf" srcId="{8B5A433F-E22D-42F2-B39F-EEA387BFF0CE}" destId="{D535AA8D-7804-48C3-B539-9CB4C3F8EC49}" srcOrd="0" destOrd="0" presId="urn:microsoft.com/office/officeart/2005/8/layout/vList5"/>
    <dgm:cxn modelId="{17B23068-FFF3-446E-A91B-9C859357A5E7}" type="presOf" srcId="{B349E6CB-342A-4DA2-83BF-18FE1B1CF439}" destId="{35DC91E4-EBF9-40D0-9D68-3EAC3C4C5D1C}" srcOrd="0" destOrd="0" presId="urn:microsoft.com/office/officeart/2005/8/layout/vList5"/>
    <dgm:cxn modelId="{C0DFF1FE-3038-40CA-95E0-B3328CB1AA02}" type="presOf" srcId="{C5B737D4-905C-45CA-8A4B-9794825F650D}" destId="{64B97F07-5715-433B-BC43-5D633AE3A70C}" srcOrd="0" destOrd="0" presId="urn:microsoft.com/office/officeart/2005/8/layout/vList5"/>
    <dgm:cxn modelId="{A35D7AB9-4A92-4F4B-890C-57580262CF16}" type="presOf" srcId="{AB630CD2-3C68-45FF-B739-85F2C75692DA}" destId="{1C6299EF-B609-4D72-87EB-706D15C161EE}" srcOrd="0" destOrd="0" presId="urn:microsoft.com/office/officeart/2005/8/layout/vList5"/>
    <dgm:cxn modelId="{6627C48C-B555-4506-AF36-12BE01CB01F8}" srcId="{3D900512-55F7-4705-9CA0-AF87503C7168}" destId="{8B5A433F-E22D-42F2-B39F-EEA387BFF0CE}" srcOrd="0" destOrd="0" parTransId="{C8DDFC53-A5DD-4456-92E0-BABA8C615488}" sibTransId="{F321678B-21C5-482A-BB93-E5AE8DF619FC}"/>
    <dgm:cxn modelId="{5EEA2274-08D5-4533-BCD8-5E2FB8C1D075}" type="presOf" srcId="{9413917C-B85A-4E09-8168-071A4BD59760}" destId="{61804EC1-9781-4248-BBA6-269BECE11C5C}" srcOrd="0" destOrd="0" presId="urn:microsoft.com/office/officeart/2005/8/layout/vList5"/>
    <dgm:cxn modelId="{B714040B-19B7-4899-A1F1-8394FFF27CF6}" type="presOf" srcId="{91B8302F-97A6-4EF3-BC18-1C56B344B944}" destId="{9A6754A0-3229-4212-B50C-E795838692C5}" srcOrd="0" destOrd="0" presId="urn:microsoft.com/office/officeart/2005/8/layout/vList5"/>
    <dgm:cxn modelId="{ED7F00CD-C64D-4143-A84E-644A38C54D56}" srcId="{B349E6CB-342A-4DA2-83BF-18FE1B1CF439}" destId="{3D900512-55F7-4705-9CA0-AF87503C7168}" srcOrd="2" destOrd="0" parTransId="{5B2AB93F-01D5-4987-B4DE-8755B981E91B}" sibTransId="{D9BE37A1-F782-421C-8C83-FB984D8CD641}"/>
    <dgm:cxn modelId="{4D1F49C7-D261-466D-8E42-242C51CE2F72}" type="presOf" srcId="{31BD9B8B-5DF2-44B6-9833-7F4B808A0C1B}" destId="{F7A4D995-9625-4FA6-9082-8F605C1FDC8D}" srcOrd="0" destOrd="0" presId="urn:microsoft.com/office/officeart/2005/8/layout/vList5"/>
    <dgm:cxn modelId="{442D6B33-F895-49B6-B699-76FA5846850E}" type="presOf" srcId="{105D9F03-0FAD-4350-A473-9D1E11F3CB89}" destId="{D9A125F6-0E7C-450D-954E-06582DDA4997}" srcOrd="0" destOrd="0" presId="urn:microsoft.com/office/officeart/2005/8/layout/vList5"/>
    <dgm:cxn modelId="{620B7B7B-C881-43E8-AB7E-53D598E1B2B3}" srcId="{E2C15B8D-06BC-4C44-A406-EF380C1756D8}" destId="{2260E498-44FB-46D3-9759-26095F97EE18}" srcOrd="0" destOrd="0" parTransId="{FF3AD321-E6EC-4735-97FB-E722247C6D5E}" sibTransId="{93E99E3D-865C-4496-9782-EF69D8F090E3}"/>
    <dgm:cxn modelId="{B0B7E92C-56DA-445F-A737-F685AA33CB6C}" type="presOf" srcId="{E2C15B8D-06BC-4C44-A406-EF380C1756D8}" destId="{C063B2E6-6BB2-4715-B944-4BEFDDA8CE9E}" srcOrd="0" destOrd="0" presId="urn:microsoft.com/office/officeart/2005/8/layout/vList5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BA7F195B-D907-4407-9890-4A024E1BAF6D}" srcId="{8C10040F-15CB-4C3E-BE47-2CFD3BE05F70}" destId="{CB6EDAEA-7DC0-4052-AB25-F70CC2F3F1D3}" srcOrd="0" destOrd="0" parTransId="{FFFA21D4-5E5B-4F68-83A2-5797AB6AF0E6}" sibTransId="{C15D568B-5EC2-40AD-AB16-747FA21E43DE}"/>
    <dgm:cxn modelId="{486FBEDC-5314-48E1-89EF-F1B618508007}" srcId="{1C4CF4FE-A1AF-4251-93DF-5361EE284D3F}" destId="{A995B70D-32C1-4E4E-A265-1997250B0306}" srcOrd="0" destOrd="0" parTransId="{CD840CC3-A9B9-412A-AE78-4C3ADF2A9A82}" sibTransId="{EC1EBA52-2C2A-4780-9092-853A243B299E}"/>
    <dgm:cxn modelId="{6A960E00-5D8E-4110-A643-4DEDDF090421}" type="presOf" srcId="{203508BF-082C-44A0-A1D4-D1C4FC45C1D3}" destId="{E73C14F2-DEC2-48D4-B1B9-94EC6750E68B}" srcOrd="0" destOrd="0" presId="urn:microsoft.com/office/officeart/2005/8/layout/vList5"/>
    <dgm:cxn modelId="{1577498D-4274-4BA5-8CDA-23FCDBBBBEEE}" type="presOf" srcId="{8C10040F-15CB-4C3E-BE47-2CFD3BE05F70}" destId="{FC31F57A-A73F-4FBA-A133-8B3F8F26F12F}" srcOrd="0" destOrd="0" presId="urn:microsoft.com/office/officeart/2005/8/layout/vList5"/>
    <dgm:cxn modelId="{D2FF2666-7C8E-4841-89FF-B18A27BDDCA8}" type="presOf" srcId="{4477A52B-48E6-4D5E-8A61-68036B9C485C}" destId="{0B71548B-99F5-41D3-9101-096423CCD988}" srcOrd="0" destOrd="0" presId="urn:microsoft.com/office/officeart/2005/8/layout/vList5"/>
    <dgm:cxn modelId="{75936481-0988-4220-9F7A-A2126DA6A0C3}" srcId="{B349E6CB-342A-4DA2-83BF-18FE1B1CF439}" destId="{1C4CF4FE-A1AF-4251-93DF-5361EE284D3F}" srcOrd="5" destOrd="0" parTransId="{EA4D0829-1ECD-4C4D-BEF1-1D4567ACBECE}" sibTransId="{21BFB932-CB0B-47E8-B395-2981BF3CA553}"/>
    <dgm:cxn modelId="{988C3BE4-1651-41D9-8B22-BC96652132D6}" srcId="{ACF508B0-C007-4131-AA36-6DA8EC4C1269}" destId="{6F0A67C4-151F-46F0-9AF3-C48F7798A589}" srcOrd="0" destOrd="0" parTransId="{9CF7D13A-0058-4E73-B219-4C4C450759CE}" sibTransId="{40568C18-694F-4D98-BD1B-83F964591CF0}"/>
    <dgm:cxn modelId="{50466413-C6A4-44D4-8305-42E1B794C842}" srcId="{B349E6CB-342A-4DA2-83BF-18FE1B1CF439}" destId="{D8A3AC62-12E3-45EE-80D1-F3688A906649}" srcOrd="10" destOrd="0" parTransId="{A31755FA-15BC-4924-87C5-BA9328370F6D}" sibTransId="{53D7A10B-8B63-4B9C-815B-367BA9E77F06}"/>
    <dgm:cxn modelId="{84D89DB6-FCE3-4DE5-A70D-50AC24F2E557}" srcId="{B349E6CB-342A-4DA2-83BF-18FE1B1CF439}" destId="{3E0A1955-C6AD-435C-9724-E3083AD3A527}" srcOrd="8" destOrd="0" parTransId="{EC720C95-118F-4393-B024-0E1C28C610EA}" sibTransId="{DA0833B7-ADB1-4A01-A859-BD976DCEB34F}"/>
    <dgm:cxn modelId="{9C282D1B-CCB4-41B1-8D36-1001816DC497}" type="presOf" srcId="{CBBF8B6B-92DE-4101-8931-8C3A29977594}" destId="{53C83827-AD3A-422A-BF6D-BA796FA08698}" srcOrd="0" destOrd="0" presId="urn:microsoft.com/office/officeart/2005/8/layout/vList5"/>
    <dgm:cxn modelId="{627EDAF5-3555-4E77-ACB8-EE8624975142}" srcId="{34AD8ECF-CD5F-482F-A7AA-2BD422097A38}" destId="{6FFA2E8D-F3F3-4B30-BB14-A73B555F3DA6}" srcOrd="0" destOrd="0" parTransId="{250D9352-9502-4F1D-8E4A-9F56CAEEDA3B}" sibTransId="{E79CC2A2-3974-49D1-85AA-6A21718ADEAB}"/>
    <dgm:cxn modelId="{D8C405BE-AAEC-4F8A-AB28-21A87529CB19}" srcId="{B349E6CB-342A-4DA2-83BF-18FE1B1CF439}" destId="{B616D985-8ABD-4198-BC48-6F1E38DE9E64}" srcOrd="9" destOrd="0" parTransId="{DFA2CF1E-B93A-4019-AD82-ACFAFE1D8D92}" sibTransId="{EFD0487C-8FAF-4745-9377-64A894E22AF8}"/>
    <dgm:cxn modelId="{A2EAD4C1-07FA-4A86-B1B7-77E46DA9BFD2}" type="presOf" srcId="{D8A3AC62-12E3-45EE-80D1-F3688A906649}" destId="{DEF6D52A-BD59-4510-A861-C5810CC79751}" srcOrd="0" destOrd="0" presId="urn:microsoft.com/office/officeart/2005/8/layout/vList5"/>
    <dgm:cxn modelId="{A0A62AA6-D744-439F-9F3A-85DCFB4EF1E5}" type="presParOf" srcId="{35DC91E4-EBF9-40D0-9D68-3EAC3C4C5D1C}" destId="{41742713-EF4F-4FE4-8823-DFEA6F731941}" srcOrd="0" destOrd="0" presId="urn:microsoft.com/office/officeart/2005/8/layout/vList5"/>
    <dgm:cxn modelId="{8066616A-CC0E-46F2-A0EC-DC6328F4312E}" type="presParOf" srcId="{41742713-EF4F-4FE4-8823-DFEA6F731941}" destId="{61804EC1-9781-4248-BBA6-269BECE11C5C}" srcOrd="0" destOrd="0" presId="urn:microsoft.com/office/officeart/2005/8/layout/vList5"/>
    <dgm:cxn modelId="{14B15D1D-5E79-40EC-886C-4DD527D215C3}" type="presParOf" srcId="{35DC91E4-EBF9-40D0-9D68-3EAC3C4C5D1C}" destId="{C33B9FF1-9E58-4759-B2D1-1F4F939DBB71}" srcOrd="1" destOrd="0" presId="urn:microsoft.com/office/officeart/2005/8/layout/vList5"/>
    <dgm:cxn modelId="{C80AEA01-8716-48F6-9FD0-347A7C57D06A}" type="presParOf" srcId="{35DC91E4-EBF9-40D0-9D68-3EAC3C4C5D1C}" destId="{2CB5D64A-505D-4B00-90E1-0DB4E289FD6A}" srcOrd="2" destOrd="0" presId="urn:microsoft.com/office/officeart/2005/8/layout/vList5"/>
    <dgm:cxn modelId="{91D43EC8-2F5C-4B40-9649-200CD1055F8C}" type="presParOf" srcId="{2CB5D64A-505D-4B00-90E1-0DB4E289FD6A}" destId="{C8DE3C82-439B-4C92-B6F1-F9F0B8878AFC}" srcOrd="0" destOrd="0" presId="urn:microsoft.com/office/officeart/2005/8/layout/vList5"/>
    <dgm:cxn modelId="{C08550D1-24C3-4E0A-BBD2-4B9E092DCF9B}" type="presParOf" srcId="{2CB5D64A-505D-4B00-90E1-0DB4E289FD6A}" destId="{3C7F146E-27CC-42F9-A8E1-B0711A93A078}" srcOrd="1" destOrd="0" presId="urn:microsoft.com/office/officeart/2005/8/layout/vList5"/>
    <dgm:cxn modelId="{BA34D69B-6735-460C-B63C-03F7A90461B9}" type="presParOf" srcId="{35DC91E4-EBF9-40D0-9D68-3EAC3C4C5D1C}" destId="{1E00F77B-1A1F-44D3-BB9A-EED80E378735}" srcOrd="3" destOrd="0" presId="urn:microsoft.com/office/officeart/2005/8/layout/vList5"/>
    <dgm:cxn modelId="{E3385B7F-53D1-4455-B150-1BA4C5ADCAC9}" type="presParOf" srcId="{35DC91E4-EBF9-40D0-9D68-3EAC3C4C5D1C}" destId="{85AAFA11-9DE0-42CC-966D-1702014F0511}" srcOrd="4" destOrd="0" presId="urn:microsoft.com/office/officeart/2005/8/layout/vList5"/>
    <dgm:cxn modelId="{B0368936-2C78-4BB0-9A76-80AC089D4BF0}" type="presParOf" srcId="{85AAFA11-9DE0-42CC-966D-1702014F0511}" destId="{C6B44E09-E947-4470-B9DC-B414A6C6D438}" srcOrd="0" destOrd="0" presId="urn:microsoft.com/office/officeart/2005/8/layout/vList5"/>
    <dgm:cxn modelId="{C39BAC3A-F6CA-4BF8-B0AE-C1E2CC338596}" type="presParOf" srcId="{85AAFA11-9DE0-42CC-966D-1702014F0511}" destId="{D535AA8D-7804-48C3-B539-9CB4C3F8EC49}" srcOrd="1" destOrd="0" presId="urn:microsoft.com/office/officeart/2005/8/layout/vList5"/>
    <dgm:cxn modelId="{5006138A-B6C0-42CB-95E1-9F9259FEA2AA}" type="presParOf" srcId="{35DC91E4-EBF9-40D0-9D68-3EAC3C4C5D1C}" destId="{5574082E-9155-4B1B-BFF9-4D36FF8B6D15}" srcOrd="5" destOrd="0" presId="urn:microsoft.com/office/officeart/2005/8/layout/vList5"/>
    <dgm:cxn modelId="{6FFE4CB8-A580-42A1-B3D1-206BDCC6E9D1}" type="presParOf" srcId="{35DC91E4-EBF9-40D0-9D68-3EAC3C4C5D1C}" destId="{93B017B8-FFD3-495C-9A5F-F113F1CE64E5}" srcOrd="6" destOrd="0" presId="urn:microsoft.com/office/officeart/2005/8/layout/vList5"/>
    <dgm:cxn modelId="{C0C66924-38E8-47D2-9BE9-77E2213D95BF}" type="presParOf" srcId="{93B017B8-FFD3-495C-9A5F-F113F1CE64E5}" destId="{D9A125F6-0E7C-450D-954E-06582DDA4997}" srcOrd="0" destOrd="0" presId="urn:microsoft.com/office/officeart/2005/8/layout/vList5"/>
    <dgm:cxn modelId="{09B64048-2495-4D1F-829E-12DF1712D057}" type="presParOf" srcId="{93B017B8-FFD3-495C-9A5F-F113F1CE64E5}" destId="{F7A4D995-9625-4FA6-9082-8F605C1FDC8D}" srcOrd="1" destOrd="0" presId="urn:microsoft.com/office/officeart/2005/8/layout/vList5"/>
    <dgm:cxn modelId="{36108957-9460-44E6-B928-17CE67BF66BD}" type="presParOf" srcId="{35DC91E4-EBF9-40D0-9D68-3EAC3C4C5D1C}" destId="{4C1D9F16-255D-49F5-93E2-C92C8C166E7A}" srcOrd="7" destOrd="0" presId="urn:microsoft.com/office/officeart/2005/8/layout/vList5"/>
    <dgm:cxn modelId="{6C71AE4C-FE4D-4187-9130-0D0B297AFE69}" type="presParOf" srcId="{35DC91E4-EBF9-40D0-9D68-3EAC3C4C5D1C}" destId="{846D8DE4-44AC-4479-95DD-3ED39A42E2D3}" srcOrd="8" destOrd="0" presId="urn:microsoft.com/office/officeart/2005/8/layout/vList5"/>
    <dgm:cxn modelId="{7B6676D5-27B2-4A25-9905-3513D0695C25}" type="presParOf" srcId="{846D8DE4-44AC-4479-95DD-3ED39A42E2D3}" destId="{12B68A52-8844-40FA-A0A8-BCC56199865A}" srcOrd="0" destOrd="0" presId="urn:microsoft.com/office/officeart/2005/8/layout/vList5"/>
    <dgm:cxn modelId="{34FCCD8C-4EEE-433C-940B-FE76B134BFED}" type="presParOf" srcId="{846D8DE4-44AC-4479-95DD-3ED39A42E2D3}" destId="{64B97F07-5715-433B-BC43-5D633AE3A70C}" srcOrd="1" destOrd="0" presId="urn:microsoft.com/office/officeart/2005/8/layout/vList5"/>
    <dgm:cxn modelId="{D8457465-E01E-4233-8EE9-25F8DBBF8C71}" type="presParOf" srcId="{35DC91E4-EBF9-40D0-9D68-3EAC3C4C5D1C}" destId="{12314A2C-A8F6-44D6-B1D5-026B1D443C56}" srcOrd="9" destOrd="0" presId="urn:microsoft.com/office/officeart/2005/8/layout/vList5"/>
    <dgm:cxn modelId="{40AD4E30-1745-44D8-9756-C7F2EF3818AF}" type="presParOf" srcId="{35DC91E4-EBF9-40D0-9D68-3EAC3C4C5D1C}" destId="{C00B8C4A-2F39-4503-AC94-1B12CA4CA7B2}" srcOrd="10" destOrd="0" presId="urn:microsoft.com/office/officeart/2005/8/layout/vList5"/>
    <dgm:cxn modelId="{54D88CD6-7B0A-4087-BB1D-AB70C3613732}" type="presParOf" srcId="{C00B8C4A-2F39-4503-AC94-1B12CA4CA7B2}" destId="{51E9EAD4-8E36-4FA0-91DA-6FED5A2E3C90}" srcOrd="0" destOrd="0" presId="urn:microsoft.com/office/officeart/2005/8/layout/vList5"/>
    <dgm:cxn modelId="{E070B7EF-EC12-4010-AC6F-FD7A39A7161C}" type="presParOf" srcId="{C00B8C4A-2F39-4503-AC94-1B12CA4CA7B2}" destId="{89376FEB-BF67-4FDA-A65C-B71AAAEB6FA5}" srcOrd="1" destOrd="0" presId="urn:microsoft.com/office/officeart/2005/8/layout/vList5"/>
    <dgm:cxn modelId="{F9563911-8D4C-4ECF-9BF7-AD73444413F5}" type="presParOf" srcId="{35DC91E4-EBF9-40D0-9D68-3EAC3C4C5D1C}" destId="{9DE6152C-0E00-41E0-AA7D-524BA076C592}" srcOrd="11" destOrd="0" presId="urn:microsoft.com/office/officeart/2005/8/layout/vList5"/>
    <dgm:cxn modelId="{7C732FA5-93CF-4AAD-9AFE-6BD1D55D3E2A}" type="presParOf" srcId="{35DC91E4-EBF9-40D0-9D68-3EAC3C4C5D1C}" destId="{718C414A-D65A-4CA4-98D8-1D6EF3F49DD6}" srcOrd="12" destOrd="0" presId="urn:microsoft.com/office/officeart/2005/8/layout/vList5"/>
    <dgm:cxn modelId="{78D1C557-06B6-4D86-AEFE-6926350D4E01}" type="presParOf" srcId="{718C414A-D65A-4CA4-98D8-1D6EF3F49DD6}" destId="{F40104AD-E75C-4553-A341-D8117879367F}" srcOrd="0" destOrd="0" presId="urn:microsoft.com/office/officeart/2005/8/layout/vList5"/>
    <dgm:cxn modelId="{14D54BD7-A090-435E-B1EE-F49D30801EFD}" type="presParOf" srcId="{718C414A-D65A-4CA4-98D8-1D6EF3F49DD6}" destId="{BD5AB1CA-AC42-4CA6-8C51-1DD24883362F}" srcOrd="1" destOrd="0" presId="urn:microsoft.com/office/officeart/2005/8/layout/vList5"/>
    <dgm:cxn modelId="{BA3ECFFE-A3BF-4A46-A898-034A149E82EF}" type="presParOf" srcId="{35DC91E4-EBF9-40D0-9D68-3EAC3C4C5D1C}" destId="{56633A80-B26B-4FB5-87E8-870D99ED09A1}" srcOrd="13" destOrd="0" presId="urn:microsoft.com/office/officeart/2005/8/layout/vList5"/>
    <dgm:cxn modelId="{D5AEA3E5-C883-47D4-A40D-287D6FCFF09C}" type="presParOf" srcId="{35DC91E4-EBF9-40D0-9D68-3EAC3C4C5D1C}" destId="{6EDC60AC-1D51-468C-86A1-B6CD0DDC82DA}" srcOrd="14" destOrd="0" presId="urn:microsoft.com/office/officeart/2005/8/layout/vList5"/>
    <dgm:cxn modelId="{EBE3719A-B0AB-4BBF-9722-93DE119F6F36}" type="presParOf" srcId="{6EDC60AC-1D51-468C-86A1-B6CD0DDC82DA}" destId="{71B962C1-EA1E-4E7A-BDD9-24CEF21C00F5}" srcOrd="0" destOrd="0" presId="urn:microsoft.com/office/officeart/2005/8/layout/vList5"/>
    <dgm:cxn modelId="{F25C402A-98CC-48EE-853C-986E0F50A76C}" type="presParOf" srcId="{6EDC60AC-1D51-468C-86A1-B6CD0DDC82DA}" destId="{6BAED5A4-841E-4B52-B3CB-4D7A821B3FED}" srcOrd="1" destOrd="0" presId="urn:microsoft.com/office/officeart/2005/8/layout/vList5"/>
    <dgm:cxn modelId="{2E04B274-AAE7-489A-A439-C58C25CE1887}" type="presParOf" srcId="{35DC91E4-EBF9-40D0-9D68-3EAC3C4C5D1C}" destId="{94B058D9-0165-43A8-B98F-223B40D19BEA}" srcOrd="15" destOrd="0" presId="urn:microsoft.com/office/officeart/2005/8/layout/vList5"/>
    <dgm:cxn modelId="{62ECE1F6-3A7B-4F40-85E4-2333C1FD0AFC}" type="presParOf" srcId="{35DC91E4-EBF9-40D0-9D68-3EAC3C4C5D1C}" destId="{A541125E-8363-48FB-AB70-4DAE8459D00D}" srcOrd="16" destOrd="0" presId="urn:microsoft.com/office/officeart/2005/8/layout/vList5"/>
    <dgm:cxn modelId="{4D7303F5-0AB1-44E5-A1ED-32B5FCA0F33A}" type="presParOf" srcId="{A541125E-8363-48FB-AB70-4DAE8459D00D}" destId="{2291EAAF-3CB0-4C5D-B3C7-9F991F19E1CB}" srcOrd="0" destOrd="0" presId="urn:microsoft.com/office/officeart/2005/8/layout/vList5"/>
    <dgm:cxn modelId="{AF17CA5F-9227-47C9-AE73-A3A40B8B360C}" type="presParOf" srcId="{A541125E-8363-48FB-AB70-4DAE8459D00D}" destId="{9A6754A0-3229-4212-B50C-E795838692C5}" srcOrd="1" destOrd="0" presId="urn:microsoft.com/office/officeart/2005/8/layout/vList5"/>
    <dgm:cxn modelId="{207EF97E-590D-4655-9A17-7429B6D1CC82}" type="presParOf" srcId="{35DC91E4-EBF9-40D0-9D68-3EAC3C4C5D1C}" destId="{E3E4DFAF-D812-442C-B89C-727B06AA9CD9}" srcOrd="17" destOrd="0" presId="urn:microsoft.com/office/officeart/2005/8/layout/vList5"/>
    <dgm:cxn modelId="{0EAD3B7A-5058-4AC2-B5B1-156F68D2006A}" type="presParOf" srcId="{35DC91E4-EBF9-40D0-9D68-3EAC3C4C5D1C}" destId="{95C5ECA9-52E1-46EA-A6E8-2A1862F0C711}" srcOrd="18" destOrd="0" presId="urn:microsoft.com/office/officeart/2005/8/layout/vList5"/>
    <dgm:cxn modelId="{A34177F5-1AF6-45D4-9F3A-D54245F95499}" type="presParOf" srcId="{95C5ECA9-52E1-46EA-A6E8-2A1862F0C711}" destId="{2109B702-6B9E-4A6F-ACB3-FD8FC290FD2C}" srcOrd="0" destOrd="0" presId="urn:microsoft.com/office/officeart/2005/8/layout/vList5"/>
    <dgm:cxn modelId="{CF2DA089-85F6-4368-885E-815432EA346C}" type="presParOf" srcId="{35DC91E4-EBF9-40D0-9D68-3EAC3C4C5D1C}" destId="{1A6B300A-CDAE-4638-BBF4-728A00631926}" srcOrd="19" destOrd="0" presId="urn:microsoft.com/office/officeart/2005/8/layout/vList5"/>
    <dgm:cxn modelId="{3582BA1C-FDDA-4EA7-B4F8-CB57105F3A49}" type="presParOf" srcId="{35DC91E4-EBF9-40D0-9D68-3EAC3C4C5D1C}" destId="{953B5E38-0863-451C-B86A-44A65316A9C9}" srcOrd="20" destOrd="0" presId="urn:microsoft.com/office/officeart/2005/8/layout/vList5"/>
    <dgm:cxn modelId="{61122E52-9069-4021-890C-095CD9C01FEF}" type="presParOf" srcId="{953B5E38-0863-451C-B86A-44A65316A9C9}" destId="{DEF6D52A-BD59-4510-A861-C5810CC79751}" srcOrd="0" destOrd="0" presId="urn:microsoft.com/office/officeart/2005/8/layout/vList5"/>
    <dgm:cxn modelId="{C19AFD2E-E559-446F-A60E-6BFEBCA2BC47}" type="presParOf" srcId="{953B5E38-0863-451C-B86A-44A65316A9C9}" destId="{075227E5-D661-4575-A5F8-12C2D8306F99}" srcOrd="1" destOrd="0" presId="urn:microsoft.com/office/officeart/2005/8/layout/vList5"/>
    <dgm:cxn modelId="{13AE4136-1F8B-44F0-AE09-33B410B4BDB8}" type="presParOf" srcId="{35DC91E4-EBF9-40D0-9D68-3EAC3C4C5D1C}" destId="{91A77D0F-4A23-418A-8FB0-FC48AF99FA17}" srcOrd="21" destOrd="0" presId="urn:microsoft.com/office/officeart/2005/8/layout/vList5"/>
    <dgm:cxn modelId="{840AA70B-9E7A-40AE-9651-4FC87E382B41}" type="presParOf" srcId="{35DC91E4-EBF9-40D0-9D68-3EAC3C4C5D1C}" destId="{33A276A7-847F-4C85-BEA1-DA07BD032184}" srcOrd="22" destOrd="0" presId="urn:microsoft.com/office/officeart/2005/8/layout/vList5"/>
    <dgm:cxn modelId="{2EE5843E-D9AF-4864-87F6-388DE76D372B}" type="presParOf" srcId="{33A276A7-847F-4C85-BEA1-DA07BD032184}" destId="{E73C14F2-DEC2-48D4-B1B9-94EC6750E68B}" srcOrd="0" destOrd="0" presId="urn:microsoft.com/office/officeart/2005/8/layout/vList5"/>
    <dgm:cxn modelId="{5B32F526-C53F-4622-BB8C-675ABF47C4DB}" type="presParOf" srcId="{33A276A7-847F-4C85-BEA1-DA07BD032184}" destId="{7C1CE679-6F34-4820-A2BF-9372A07BA6DC}" srcOrd="1" destOrd="0" presId="urn:microsoft.com/office/officeart/2005/8/layout/vList5"/>
    <dgm:cxn modelId="{D1C7D4C0-E3E1-4BE7-88C8-4E6DD07E14E1}" type="presParOf" srcId="{35DC91E4-EBF9-40D0-9D68-3EAC3C4C5D1C}" destId="{F572AC36-C0C7-4E59-81CD-E93B630B1240}" srcOrd="23" destOrd="0" presId="urn:microsoft.com/office/officeart/2005/8/layout/vList5"/>
    <dgm:cxn modelId="{1220911B-5C9C-4AE9-B2A3-07FBB1465369}" type="presParOf" srcId="{35DC91E4-EBF9-40D0-9D68-3EAC3C4C5D1C}" destId="{A7C03AAF-DC83-4F1C-A39B-6AF0304D9C36}" srcOrd="24" destOrd="0" presId="urn:microsoft.com/office/officeart/2005/8/layout/vList5"/>
    <dgm:cxn modelId="{F4743E94-FE48-4F18-9C2C-420A0E6C1E3E}" type="presParOf" srcId="{A7C03AAF-DC83-4F1C-A39B-6AF0304D9C36}" destId="{C063B2E6-6BB2-4715-B944-4BEFDDA8CE9E}" srcOrd="0" destOrd="0" presId="urn:microsoft.com/office/officeart/2005/8/layout/vList5"/>
    <dgm:cxn modelId="{E4B30400-EA7A-42DD-BA8E-392CA5B52EDD}" type="presParOf" srcId="{A7C03AAF-DC83-4F1C-A39B-6AF0304D9C36}" destId="{443874CF-53A9-431B-84BB-9CEEB4B9435E}" srcOrd="1" destOrd="0" presId="urn:microsoft.com/office/officeart/2005/8/layout/vList5"/>
    <dgm:cxn modelId="{205EDF29-36BD-492C-83EA-3FFEB239880A}" type="presParOf" srcId="{35DC91E4-EBF9-40D0-9D68-3EAC3C4C5D1C}" destId="{0DBC46F3-C8CE-4281-A351-D005FE26706E}" srcOrd="25" destOrd="0" presId="urn:microsoft.com/office/officeart/2005/8/layout/vList5"/>
    <dgm:cxn modelId="{0638F349-BA6F-4036-9B9D-42734E778863}" type="presParOf" srcId="{35DC91E4-EBF9-40D0-9D68-3EAC3C4C5D1C}" destId="{25F9562B-D043-47B1-8C40-6DC7444CFEB5}" srcOrd="26" destOrd="0" presId="urn:microsoft.com/office/officeart/2005/8/layout/vList5"/>
    <dgm:cxn modelId="{361C3727-3438-4D7D-B497-E3BA3CAC23AE}" type="presParOf" srcId="{25F9562B-D043-47B1-8C40-6DC7444CFEB5}" destId="{53C83827-AD3A-422A-BF6D-BA796FA08698}" srcOrd="0" destOrd="0" presId="urn:microsoft.com/office/officeart/2005/8/layout/vList5"/>
    <dgm:cxn modelId="{7BE119F6-6578-4383-9DDF-22F3E61793A6}" type="presParOf" srcId="{25F9562B-D043-47B1-8C40-6DC7444CFEB5}" destId="{1C6299EF-B609-4D72-87EB-706D15C161EE}" srcOrd="1" destOrd="0" presId="urn:microsoft.com/office/officeart/2005/8/layout/vList5"/>
    <dgm:cxn modelId="{10FE956B-1185-4BF9-A03D-2065A21D19A5}" type="presParOf" srcId="{35DC91E4-EBF9-40D0-9D68-3EAC3C4C5D1C}" destId="{E8DB04D3-BFFA-49D2-82C4-BFD73C080941}" srcOrd="27" destOrd="0" presId="urn:microsoft.com/office/officeart/2005/8/layout/vList5"/>
    <dgm:cxn modelId="{2855F1BA-5203-44CC-BD19-2108C001EE64}" type="presParOf" srcId="{35DC91E4-EBF9-40D0-9D68-3EAC3C4C5D1C}" destId="{F54E48CB-052F-4314-A87D-4A171A9EA966}" srcOrd="28" destOrd="0" presId="urn:microsoft.com/office/officeart/2005/8/layout/vList5"/>
    <dgm:cxn modelId="{A8C54B1A-7721-423E-B0E4-5ABB90367834}" type="presParOf" srcId="{F54E48CB-052F-4314-A87D-4A171A9EA966}" destId="{FC31F57A-A73F-4FBA-A133-8B3F8F26F12F}" srcOrd="0" destOrd="0" presId="urn:microsoft.com/office/officeart/2005/8/layout/vList5"/>
    <dgm:cxn modelId="{1C0F769E-01DF-45A7-9D9C-DC60BFFA80D3}" type="presParOf" srcId="{F54E48CB-052F-4314-A87D-4A171A9EA966}" destId="{6E84CF6F-F63C-42BB-9EBC-F092508AEBD9}" srcOrd="1" destOrd="0" presId="urn:microsoft.com/office/officeart/2005/8/layout/vList5"/>
    <dgm:cxn modelId="{75C79D83-9930-4E09-B772-BEBBA16C2197}" type="presParOf" srcId="{35DC91E4-EBF9-40D0-9D68-3EAC3C4C5D1C}" destId="{4D9D1BE4-E1B3-4366-898B-171698EFBADD}" srcOrd="29" destOrd="0" presId="urn:microsoft.com/office/officeart/2005/8/layout/vList5"/>
    <dgm:cxn modelId="{1E920E1B-65EC-425C-B6CA-F1D333BACFC7}" type="presParOf" srcId="{35DC91E4-EBF9-40D0-9D68-3EAC3C4C5D1C}" destId="{C96E81BF-F6C4-4D15-9937-FABEB2CC94A8}" srcOrd="30" destOrd="0" presId="urn:microsoft.com/office/officeart/2005/8/layout/vList5"/>
    <dgm:cxn modelId="{496D1E0D-DBA9-4B84-9BCB-99774D627883}" type="presParOf" srcId="{C96E81BF-F6C4-4D15-9937-FABEB2CC94A8}" destId="{7DF31EB3-5C56-49A2-9DDD-9436D9318C71}" srcOrd="0" destOrd="0" presId="urn:microsoft.com/office/officeart/2005/8/layout/vList5"/>
    <dgm:cxn modelId="{9AC8BE3B-4088-40A1-A2CB-BEDEF42DF1D5}" type="presParOf" srcId="{C96E81BF-F6C4-4D15-9937-FABEB2CC94A8}" destId="{0B71548B-99F5-41D3-9101-096423CCD98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fa-IR" b="0" u="none" dirty="0" smtClean="0"/>
            <a:t>مدیریت گستره­ی پروژه</a:t>
          </a:r>
          <a:endParaRPr lang="en-US" b="0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20676C2A-3B2E-46A6-8EF5-20E0E5F86127}">
      <dgm:prSet phldrT="[Text]"/>
      <dgm:spPr/>
      <dgm:t>
        <a:bodyPr/>
        <a:lstStyle/>
        <a:p>
          <a:pPr rtl="1"/>
          <a:r>
            <a:rPr lang="fa-IR" dirty="0" smtClean="0"/>
            <a:t>تحلیل ملزومات کسب­وکار</a:t>
          </a:r>
          <a:endParaRPr lang="en-US" b="0" dirty="0">
            <a:cs typeface="+mj-cs"/>
          </a:endParaRPr>
        </a:p>
      </dgm:t>
    </dgm:pt>
    <dgm:pt modelId="{FE827B7C-8BAC-4F1F-AD13-9C116BA30352}" type="parTrans" cxnId="{AE34716B-12CC-4C21-98E3-A9CA4149FDB5}">
      <dgm:prSet/>
      <dgm:spPr/>
      <dgm:t>
        <a:bodyPr/>
        <a:lstStyle/>
        <a:p>
          <a:endParaRPr lang="en-US"/>
        </a:p>
      </dgm:t>
    </dgm:pt>
    <dgm:pt modelId="{D18E727A-47E7-44BC-AEF5-089F3D5703E1}" type="sibTrans" cxnId="{AE34716B-12CC-4C21-98E3-A9CA4149FDB5}">
      <dgm:prSet/>
      <dgm:spPr/>
      <dgm:t>
        <a:bodyPr/>
        <a:lstStyle/>
        <a:p>
          <a:endParaRPr lang="en-US"/>
        </a:p>
      </dgm:t>
    </dgm:pt>
    <dgm:pt modelId="{34F9C81D-2994-4098-B676-EFE21E879F60}">
      <dgm:prSet phldrT="[Text]"/>
      <dgm:spPr/>
      <dgm:t>
        <a:bodyPr/>
        <a:lstStyle/>
        <a:p>
          <a:pPr rtl="1"/>
          <a:r>
            <a:rPr lang="fa-IR" dirty="0" smtClean="0"/>
            <a:t>توافق بر سر آنچه باید انجام شود </a:t>
          </a:r>
          <a:endParaRPr lang="en-US" b="0" dirty="0">
            <a:cs typeface="+mj-cs"/>
          </a:endParaRPr>
        </a:p>
      </dgm:t>
    </dgm:pt>
    <dgm:pt modelId="{52403A8F-1624-4A26-847A-3D4AEEB02721}" type="parTrans" cxnId="{DBA7BAA2-90C8-4253-AC0D-7AE9278AB1D1}">
      <dgm:prSet/>
      <dgm:spPr/>
      <dgm:t>
        <a:bodyPr/>
        <a:lstStyle/>
        <a:p>
          <a:endParaRPr lang="en-US"/>
        </a:p>
      </dgm:t>
    </dgm:pt>
    <dgm:pt modelId="{C999249D-B6DE-483D-BDD4-450EE0996E35}" type="sibTrans" cxnId="{DBA7BAA2-90C8-4253-AC0D-7AE9278AB1D1}">
      <dgm:prSet/>
      <dgm:spPr/>
      <dgm:t>
        <a:bodyPr/>
        <a:lstStyle/>
        <a:p>
          <a:endParaRPr lang="en-US"/>
        </a:p>
      </dgm:t>
    </dgm:pt>
    <dgm:pt modelId="{8A3D4EE3-04A8-436E-A7B1-C2DD52EE0CC5}">
      <dgm:prSet phldrT="[Text]"/>
      <dgm:spPr/>
      <dgm:t>
        <a:bodyPr/>
        <a:lstStyle/>
        <a:p>
          <a:pPr rtl="1"/>
          <a:r>
            <a:rPr lang="fa-IR" dirty="0" smtClean="0"/>
            <a:t>ساختار شکست کارها</a:t>
          </a:r>
          <a:endParaRPr lang="en-US" b="0" dirty="0">
            <a:cs typeface="+mj-cs"/>
          </a:endParaRPr>
        </a:p>
      </dgm:t>
    </dgm:pt>
    <dgm:pt modelId="{CA5B22B0-AB18-4C6A-A383-02C079372E58}" type="parTrans" cxnId="{D0725807-2B79-4006-8A33-E134B08A1862}">
      <dgm:prSet/>
      <dgm:spPr/>
      <dgm:t>
        <a:bodyPr/>
        <a:lstStyle/>
        <a:p>
          <a:endParaRPr lang="en-US"/>
        </a:p>
      </dgm:t>
    </dgm:pt>
    <dgm:pt modelId="{7936ACE8-0AFF-49BB-BFF9-DC92F3766D26}" type="sibTrans" cxnId="{D0725807-2B79-4006-8A33-E134B08A1862}">
      <dgm:prSet/>
      <dgm:spPr/>
      <dgm:t>
        <a:bodyPr/>
        <a:lstStyle/>
        <a:p>
          <a:endParaRPr lang="en-US"/>
        </a:p>
      </dgm:t>
    </dgm:pt>
    <dgm:pt modelId="{48A2A31D-3B12-4A3C-8557-37F0A09BCA39}">
      <dgm:prSet phldrT="[Text]"/>
      <dgm:spPr/>
      <dgm:t>
        <a:bodyPr/>
        <a:lstStyle/>
        <a:p>
          <a:pPr rtl="1"/>
          <a:r>
            <a:rPr lang="fa-IR" dirty="0" smtClean="0"/>
            <a:t>تدوین نقشه­ی کارهای موجود در هر پروژه </a:t>
          </a:r>
          <a:endParaRPr lang="en-US" b="0" dirty="0">
            <a:cs typeface="+mj-cs"/>
          </a:endParaRPr>
        </a:p>
      </dgm:t>
    </dgm:pt>
    <dgm:pt modelId="{B36D5943-79C3-4046-BC8B-F6593298B614}" type="parTrans" cxnId="{1860EE12-C88A-466B-BEBB-14A9F14CD652}">
      <dgm:prSet/>
      <dgm:spPr/>
      <dgm:t>
        <a:bodyPr/>
        <a:lstStyle/>
        <a:p>
          <a:endParaRPr lang="en-US"/>
        </a:p>
      </dgm:t>
    </dgm:pt>
    <dgm:pt modelId="{D540AB51-4B95-4A96-9655-FF4E9745BE9A}" type="sibTrans" cxnId="{1860EE12-C88A-466B-BEBB-14A9F14CD652}">
      <dgm:prSet/>
      <dgm:spPr/>
      <dgm:t>
        <a:bodyPr/>
        <a:lstStyle/>
        <a:p>
          <a:endParaRPr lang="en-US"/>
        </a:p>
      </dgm:t>
    </dgm:pt>
    <dgm:pt modelId="{1E498677-5A15-4AEF-90C8-0ED682E277F4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fa-IR" b="0" dirty="0" smtClean="0">
              <a:cs typeface="+mj-cs"/>
            </a:rPr>
            <a:t>شکل دادن پشتیبانی لازم برای پروژه</a:t>
          </a:r>
          <a:endParaRPr lang="en-US" b="0" dirty="0">
            <a:cs typeface="+mj-cs"/>
          </a:endParaRPr>
        </a:p>
      </dgm:t>
    </dgm:pt>
    <dgm:pt modelId="{909748F3-EA28-4D14-9659-723889573DBC}" type="parTrans" cxnId="{1ABE640A-4CDB-4988-B319-739476BB57FC}">
      <dgm:prSet/>
      <dgm:spPr/>
      <dgm:t>
        <a:bodyPr/>
        <a:lstStyle/>
        <a:p>
          <a:endParaRPr lang="en-US"/>
        </a:p>
      </dgm:t>
    </dgm:pt>
    <dgm:pt modelId="{3DF56E2D-4B96-414C-8F39-C2DA55C187B3}" type="sibTrans" cxnId="{1ABE640A-4CDB-4988-B319-739476BB57FC}">
      <dgm:prSet/>
      <dgm:spPr/>
      <dgm:t>
        <a:bodyPr/>
        <a:lstStyle/>
        <a:p>
          <a:endParaRPr lang="en-US"/>
        </a:p>
      </dgm:t>
    </dgm:pt>
    <dgm:pt modelId="{A10DE16A-06C9-4B9C-9361-F478A43FA7B5}">
      <dgm:prSet phldrT="[Text]"/>
      <dgm:spPr/>
      <dgm:t>
        <a:bodyPr/>
        <a:lstStyle/>
        <a:p>
          <a:pPr rtl="1"/>
          <a:r>
            <a:rPr lang="fa-IR" dirty="0" smtClean="0"/>
            <a:t>تحلیل ذینفعان</a:t>
          </a:r>
          <a:endParaRPr lang="en-US" b="0" dirty="0">
            <a:cs typeface="+mj-cs"/>
          </a:endParaRPr>
        </a:p>
      </dgm:t>
    </dgm:pt>
    <dgm:pt modelId="{D136F11B-8413-49AC-BD91-2ACAD165AE92}" type="parTrans" cxnId="{8C4EB508-3B8A-472C-8F8E-01DFD7BFF4F8}">
      <dgm:prSet/>
      <dgm:spPr/>
      <dgm:t>
        <a:bodyPr/>
        <a:lstStyle/>
        <a:p>
          <a:endParaRPr lang="en-US"/>
        </a:p>
      </dgm:t>
    </dgm:pt>
    <dgm:pt modelId="{DF202528-4ADD-4621-B210-77C4334A5A6D}" type="sibTrans" cxnId="{8C4EB508-3B8A-472C-8F8E-01DFD7BFF4F8}">
      <dgm:prSet/>
      <dgm:spPr/>
      <dgm:t>
        <a:bodyPr/>
        <a:lstStyle/>
        <a:p>
          <a:endParaRPr lang="en-US"/>
        </a:p>
      </dgm:t>
    </dgm:pt>
    <dgm:pt modelId="{21EC4C77-D19A-4F1C-8FE2-BD1256D0A454}">
      <dgm:prSet phldrT="[Text]"/>
      <dgm:spPr/>
      <dgm:t>
        <a:bodyPr/>
        <a:lstStyle/>
        <a:p>
          <a:pPr rtl="1"/>
          <a:r>
            <a:rPr lang="fa-IR" dirty="0" smtClean="0"/>
            <a:t>جلب حمایت برای پروژه خود </a:t>
          </a:r>
          <a:endParaRPr lang="en-US" b="0" dirty="0">
            <a:cs typeface="+mj-cs"/>
          </a:endParaRPr>
        </a:p>
      </dgm:t>
    </dgm:pt>
    <dgm:pt modelId="{327E573C-3AC6-4FDA-B915-07B05A1A1064}" type="parTrans" cxnId="{D289D0E1-8D09-448B-9262-4FFB42D71EFD}">
      <dgm:prSet/>
      <dgm:spPr/>
      <dgm:t>
        <a:bodyPr/>
        <a:lstStyle/>
        <a:p>
          <a:endParaRPr lang="en-US"/>
        </a:p>
      </dgm:t>
    </dgm:pt>
    <dgm:pt modelId="{CC69AB3D-326C-4ADB-8DF8-6D48995F4C31}" type="sibTrans" cxnId="{D289D0E1-8D09-448B-9262-4FFB42D71EFD}">
      <dgm:prSet/>
      <dgm:spPr/>
      <dgm:t>
        <a:bodyPr/>
        <a:lstStyle/>
        <a:p>
          <a:endParaRPr lang="en-US"/>
        </a:p>
      </dgm:t>
    </dgm:pt>
    <dgm:pt modelId="{25DC149E-5BCD-4F99-A9B8-9E36EFD1A83D}">
      <dgm:prSet phldrT="[Text]"/>
      <dgm:spPr/>
      <dgm:t>
        <a:bodyPr/>
        <a:lstStyle/>
        <a:p>
          <a:pPr rtl="1"/>
          <a:r>
            <a:rPr lang="fa-IR" dirty="0" smtClean="0"/>
            <a:t>مدیریت ذینفعان</a:t>
          </a:r>
          <a:endParaRPr lang="en-US" b="0" dirty="0">
            <a:cs typeface="+mj-cs"/>
          </a:endParaRPr>
        </a:p>
      </dgm:t>
    </dgm:pt>
    <dgm:pt modelId="{262186BF-F1BC-4AB2-9A28-6F9D236A71C0}" type="parTrans" cxnId="{5FED4E9E-3774-41C7-958A-FBC86C2A8698}">
      <dgm:prSet/>
      <dgm:spPr/>
      <dgm:t>
        <a:bodyPr/>
        <a:lstStyle/>
        <a:p>
          <a:endParaRPr lang="en-US"/>
        </a:p>
      </dgm:t>
    </dgm:pt>
    <dgm:pt modelId="{63173030-86E9-495E-ABC7-C12772D308DD}" type="sibTrans" cxnId="{5FED4E9E-3774-41C7-958A-FBC86C2A8698}">
      <dgm:prSet/>
      <dgm:spPr/>
      <dgm:t>
        <a:bodyPr/>
        <a:lstStyle/>
        <a:p>
          <a:endParaRPr lang="en-US"/>
        </a:p>
      </dgm:t>
    </dgm:pt>
    <dgm:pt modelId="{2553981C-B0F4-4B65-A2E1-3FD6160260A7}">
      <dgm:prSet phldrT="[Text]"/>
      <dgm:spPr/>
      <dgm:t>
        <a:bodyPr/>
        <a:lstStyle/>
        <a:p>
          <a:pPr rtl="1"/>
          <a:r>
            <a:rPr lang="fa-IR" dirty="0" smtClean="0"/>
            <a:t>برنامه­ریزی ارتباطات ذینفعان </a:t>
          </a:r>
          <a:endParaRPr lang="en-US" b="0" dirty="0">
            <a:cs typeface="+mj-cs"/>
          </a:endParaRPr>
        </a:p>
      </dgm:t>
    </dgm:pt>
    <dgm:pt modelId="{29335566-257C-4A22-8E31-BE79D828D244}" type="parTrans" cxnId="{48C73B69-9375-40A9-B590-752634DD329E}">
      <dgm:prSet/>
      <dgm:spPr/>
      <dgm:t>
        <a:bodyPr/>
        <a:lstStyle/>
        <a:p>
          <a:endParaRPr lang="en-US"/>
        </a:p>
      </dgm:t>
    </dgm:pt>
    <dgm:pt modelId="{E5EED007-5B29-4D40-8CA2-8B61A9E8EBEA}" type="sibTrans" cxnId="{48C73B69-9375-40A9-B590-752634DD329E}">
      <dgm:prSet/>
      <dgm:spPr/>
      <dgm:t>
        <a:bodyPr/>
        <a:lstStyle/>
        <a:p>
          <a:endParaRPr lang="en-US"/>
        </a:p>
      </dgm:t>
    </dgm:pt>
    <dgm:pt modelId="{519A0ACA-8415-4281-A499-60DA48810739}">
      <dgm:prSet phldrT="[Text]"/>
      <dgm:spPr/>
      <dgm:t>
        <a:bodyPr/>
        <a:lstStyle/>
        <a:p>
          <a:pPr rtl="1"/>
          <a:r>
            <a:rPr lang="fa-IR" dirty="0" smtClean="0"/>
            <a:t>نقشه­های قدرت</a:t>
          </a:r>
          <a:endParaRPr lang="en-US" b="0" dirty="0">
            <a:cs typeface="+mj-cs"/>
          </a:endParaRPr>
        </a:p>
      </dgm:t>
    </dgm:pt>
    <dgm:pt modelId="{3697E962-8E3B-4013-8C18-9DC4CD07189D}" type="parTrans" cxnId="{9BD97A4B-AF30-4759-A8D3-BA632228B67D}">
      <dgm:prSet/>
      <dgm:spPr/>
      <dgm:t>
        <a:bodyPr/>
        <a:lstStyle/>
        <a:p>
          <a:endParaRPr lang="en-US"/>
        </a:p>
      </dgm:t>
    </dgm:pt>
    <dgm:pt modelId="{84E4B934-2865-456E-98AF-EA05F7340BEF}" type="sibTrans" cxnId="{9BD97A4B-AF30-4759-A8D3-BA632228B67D}">
      <dgm:prSet/>
      <dgm:spPr/>
      <dgm:t>
        <a:bodyPr/>
        <a:lstStyle/>
        <a:p>
          <a:endParaRPr lang="en-US"/>
        </a:p>
      </dgm:t>
    </dgm:pt>
    <dgm:pt modelId="{636BD02D-03A4-41CF-99B2-B0D6FDD4589B}">
      <dgm:prSet phldrT="[Text]"/>
      <dgm:spPr/>
      <dgm:t>
        <a:bodyPr/>
        <a:lstStyle/>
        <a:p>
          <a:pPr rtl="1"/>
          <a:r>
            <a:rPr lang="fa-IR" dirty="0" smtClean="0"/>
            <a:t>شناسایی نقاط قدرت در پروژه </a:t>
          </a:r>
          <a:endParaRPr lang="en-US" b="0" dirty="0">
            <a:cs typeface="+mj-cs"/>
          </a:endParaRPr>
        </a:p>
      </dgm:t>
    </dgm:pt>
    <dgm:pt modelId="{31F464ED-7B11-4CC9-8250-BFC0BB6B245E}" type="parTrans" cxnId="{F12121AB-B1CB-404A-92E0-C1DB7C7C9892}">
      <dgm:prSet/>
      <dgm:spPr/>
      <dgm:t>
        <a:bodyPr/>
        <a:lstStyle/>
        <a:p>
          <a:endParaRPr lang="en-US"/>
        </a:p>
      </dgm:t>
    </dgm:pt>
    <dgm:pt modelId="{47273345-9AB1-4EA7-A641-F34F8EA418D6}" type="sibTrans" cxnId="{F12121AB-B1CB-404A-92E0-C1DB7C7C9892}">
      <dgm:prSet/>
      <dgm:spPr/>
      <dgm:t>
        <a:bodyPr/>
        <a:lstStyle/>
        <a:p>
          <a:endParaRPr lang="en-US"/>
        </a:p>
      </dgm:t>
    </dgm:pt>
    <dgm:pt modelId="{068B2945-496B-4151-82AF-FAB3234B4D07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fa-IR" b="0" dirty="0" smtClean="0">
              <a:cs typeface="+mj-cs"/>
            </a:rPr>
            <a:t>ارتباطات</a:t>
          </a:r>
          <a:endParaRPr lang="en-US" b="0" dirty="0">
            <a:cs typeface="+mj-cs"/>
          </a:endParaRPr>
        </a:p>
      </dgm:t>
    </dgm:pt>
    <dgm:pt modelId="{EFDE08F6-3E47-43B8-B80C-FA3AFE3D8809}" type="parTrans" cxnId="{317DF512-3FCA-4E43-9665-80B6BC573707}">
      <dgm:prSet/>
      <dgm:spPr/>
      <dgm:t>
        <a:bodyPr/>
        <a:lstStyle/>
        <a:p>
          <a:endParaRPr lang="en-US"/>
        </a:p>
      </dgm:t>
    </dgm:pt>
    <dgm:pt modelId="{ADC8C4FC-4BC6-4DBF-B9FE-7D80E1F3AC8B}" type="sibTrans" cxnId="{317DF512-3FCA-4E43-9665-80B6BC573707}">
      <dgm:prSet/>
      <dgm:spPr/>
      <dgm:t>
        <a:bodyPr/>
        <a:lstStyle/>
        <a:p>
          <a:endParaRPr lang="en-US"/>
        </a:p>
      </dgm:t>
    </dgm:pt>
    <dgm:pt modelId="{1BEF7FB3-CA2D-4527-BA5B-00E714AE420C}">
      <dgm:prSet phldrT="[Text]"/>
      <dgm:spPr/>
      <dgm:t>
        <a:bodyPr/>
        <a:lstStyle/>
        <a:p>
          <a:pPr rtl="1"/>
          <a:r>
            <a:rPr lang="fa-IR" dirty="0" smtClean="0"/>
            <a:t>داشبورد پروژه</a:t>
          </a:r>
          <a:endParaRPr lang="en-US" b="0" dirty="0">
            <a:cs typeface="+mj-cs"/>
          </a:endParaRPr>
        </a:p>
      </dgm:t>
    </dgm:pt>
    <dgm:pt modelId="{C2FDBA37-3F8A-408B-9002-329EB9D629D2}" type="parTrans" cxnId="{3F9C277B-2B90-46C3-8ED2-B025E244C4BF}">
      <dgm:prSet/>
      <dgm:spPr/>
      <dgm:t>
        <a:bodyPr/>
        <a:lstStyle/>
        <a:p>
          <a:endParaRPr lang="en-US"/>
        </a:p>
      </dgm:t>
    </dgm:pt>
    <dgm:pt modelId="{7C44CC37-56C7-4239-9E37-9E2BC6EA0872}" type="sibTrans" cxnId="{3F9C277B-2B90-46C3-8ED2-B025E244C4BF}">
      <dgm:prSet/>
      <dgm:spPr/>
      <dgm:t>
        <a:bodyPr/>
        <a:lstStyle/>
        <a:p>
          <a:endParaRPr lang="en-US"/>
        </a:p>
      </dgm:t>
    </dgm:pt>
    <dgm:pt modelId="{5207E832-13E8-4476-9EE1-C4DFEB4C7057}">
      <dgm:prSet phldrT="[Text]"/>
      <dgm:spPr/>
      <dgm:t>
        <a:bodyPr/>
        <a:lstStyle/>
        <a:p>
          <a:pPr rtl="1"/>
          <a:r>
            <a:rPr lang="fa-IR" dirty="0" smtClean="0"/>
            <a:t>انتقال سریع جریان پیشرفت پروژه </a:t>
          </a:r>
          <a:endParaRPr lang="en-US" b="0" dirty="0">
            <a:cs typeface="+mj-cs"/>
          </a:endParaRPr>
        </a:p>
      </dgm:t>
    </dgm:pt>
    <dgm:pt modelId="{32A0AA53-87D4-476F-A288-CB3F06887864}" type="parTrans" cxnId="{42EAB487-6C98-43D9-AF38-F13B2FF3C206}">
      <dgm:prSet/>
      <dgm:spPr/>
      <dgm:t>
        <a:bodyPr/>
        <a:lstStyle/>
        <a:p>
          <a:endParaRPr lang="en-US"/>
        </a:p>
      </dgm:t>
    </dgm:pt>
    <dgm:pt modelId="{5500BF6D-C7E1-42D6-9AC3-7170EB950226}" type="sibTrans" cxnId="{42EAB487-6C98-43D9-AF38-F13B2FF3C206}">
      <dgm:prSet/>
      <dgm:spPr/>
      <dgm:t>
        <a:bodyPr/>
        <a:lstStyle/>
        <a:p>
          <a:endParaRPr lang="en-US"/>
        </a:p>
      </dgm:t>
    </dgm:pt>
    <dgm:pt modelId="{FF31CB9C-6D83-4E8B-B682-809752295A78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fa-IR" b="0" dirty="0" smtClean="0">
              <a:cs typeface="+mj-cs"/>
            </a:rPr>
            <a:t>مدیریت تغییر</a:t>
          </a:r>
          <a:endParaRPr lang="en-US" b="0" dirty="0">
            <a:cs typeface="+mj-cs"/>
          </a:endParaRPr>
        </a:p>
      </dgm:t>
    </dgm:pt>
    <dgm:pt modelId="{77AB4117-754D-4474-BAEB-622AF53CEF3D}" type="parTrans" cxnId="{50785275-0EFB-44E7-A474-045AAE3D5493}">
      <dgm:prSet/>
      <dgm:spPr/>
      <dgm:t>
        <a:bodyPr/>
        <a:lstStyle/>
        <a:p>
          <a:endParaRPr lang="en-US"/>
        </a:p>
      </dgm:t>
    </dgm:pt>
    <dgm:pt modelId="{5EE48F3E-0D97-4C91-AEE8-ADAABEF1E36F}" type="sibTrans" cxnId="{50785275-0EFB-44E7-A474-045AAE3D5493}">
      <dgm:prSet/>
      <dgm:spPr/>
      <dgm:t>
        <a:bodyPr/>
        <a:lstStyle/>
        <a:p>
          <a:endParaRPr lang="en-US"/>
        </a:p>
      </dgm:t>
    </dgm:pt>
    <dgm:pt modelId="{6CDDFC50-D0B4-4AD0-A682-6E8B3B0E9C65}">
      <dgm:prSet phldrT="[Text]"/>
      <dgm:spPr/>
      <dgm:t>
        <a:bodyPr/>
        <a:lstStyle/>
        <a:p>
          <a:pPr rtl="1"/>
          <a:r>
            <a:rPr lang="fa-IR" dirty="0" smtClean="0"/>
            <a:t>مدل مدیریت تغییر لوین</a:t>
          </a:r>
          <a:endParaRPr lang="en-US" b="0" dirty="0">
            <a:cs typeface="+mj-cs"/>
          </a:endParaRPr>
        </a:p>
      </dgm:t>
    </dgm:pt>
    <dgm:pt modelId="{1D21CA57-EDB6-49B9-BB88-F589A513C574}" type="parTrans" cxnId="{460245AD-F2DB-46E3-8AB3-5DF28EEC8F20}">
      <dgm:prSet/>
      <dgm:spPr/>
      <dgm:t>
        <a:bodyPr/>
        <a:lstStyle/>
        <a:p>
          <a:endParaRPr lang="en-US"/>
        </a:p>
      </dgm:t>
    </dgm:pt>
    <dgm:pt modelId="{162D04CC-EE33-4828-8333-B8EA99EE7DC7}" type="sibTrans" cxnId="{460245AD-F2DB-46E3-8AB3-5DF28EEC8F20}">
      <dgm:prSet/>
      <dgm:spPr/>
      <dgm:t>
        <a:bodyPr/>
        <a:lstStyle/>
        <a:p>
          <a:endParaRPr lang="en-US"/>
        </a:p>
      </dgm:t>
    </dgm:pt>
    <dgm:pt modelId="{4968BA10-76F6-4B15-9421-B50F667B50C0}">
      <dgm:prSet phldrT="[Text]"/>
      <dgm:spPr/>
      <dgm:t>
        <a:bodyPr/>
        <a:lstStyle/>
        <a:p>
          <a:pPr rtl="1"/>
          <a:r>
            <a:rPr lang="fa-IR" dirty="0" smtClean="0"/>
            <a:t>درک سه گام اصلی تغییر </a:t>
          </a:r>
          <a:endParaRPr lang="en-US" b="0" dirty="0">
            <a:cs typeface="+mj-cs"/>
          </a:endParaRPr>
        </a:p>
      </dgm:t>
    </dgm:pt>
    <dgm:pt modelId="{69878C35-744D-488D-A012-DF1C525B95ED}" type="parTrans" cxnId="{F78FA788-37FD-431B-8B33-F016EF33787B}">
      <dgm:prSet/>
      <dgm:spPr/>
      <dgm:t>
        <a:bodyPr/>
        <a:lstStyle/>
        <a:p>
          <a:endParaRPr lang="en-US"/>
        </a:p>
      </dgm:t>
    </dgm:pt>
    <dgm:pt modelId="{5F7251FA-B201-4007-A708-8AA0A5A4D27D}" type="sibTrans" cxnId="{F78FA788-37FD-431B-8B33-F016EF33787B}">
      <dgm:prSet/>
      <dgm:spPr/>
      <dgm:t>
        <a:bodyPr/>
        <a:lstStyle/>
        <a:p>
          <a:endParaRPr lang="en-US"/>
        </a:p>
      </dgm:t>
    </dgm:pt>
    <dgm:pt modelId="{DD813CB0-4B73-47CE-AD99-66983C7C303D}">
      <dgm:prSet phldrT="[Text]"/>
      <dgm:spPr/>
      <dgm:t>
        <a:bodyPr/>
        <a:lstStyle/>
        <a:p>
          <a:pPr rtl="1"/>
          <a:r>
            <a:rPr lang="fa-IR" dirty="0" smtClean="0"/>
            <a:t>مدل 8 مرحله­ای  تغییر</a:t>
          </a:r>
          <a:endParaRPr lang="en-US" b="0" dirty="0">
            <a:cs typeface="+mj-cs"/>
          </a:endParaRPr>
        </a:p>
      </dgm:t>
    </dgm:pt>
    <dgm:pt modelId="{6FDD68A2-82AC-4F10-8C44-329F94434578}" type="parTrans" cxnId="{39AFCD27-C3A4-4CD8-8DDE-363C16FBA2A9}">
      <dgm:prSet/>
      <dgm:spPr/>
      <dgm:t>
        <a:bodyPr/>
        <a:lstStyle/>
        <a:p>
          <a:endParaRPr lang="en-US"/>
        </a:p>
      </dgm:t>
    </dgm:pt>
    <dgm:pt modelId="{ADE05A7E-2D80-4609-B808-9F280987B759}" type="sibTrans" cxnId="{39AFCD27-C3A4-4CD8-8DDE-363C16FBA2A9}">
      <dgm:prSet/>
      <dgm:spPr/>
      <dgm:t>
        <a:bodyPr/>
        <a:lstStyle/>
        <a:p>
          <a:endParaRPr lang="en-US"/>
        </a:p>
      </dgm:t>
    </dgm:pt>
    <dgm:pt modelId="{4376FE1E-3517-4867-A411-AEEDA1D94A3E}">
      <dgm:prSet phldrT="[Text]"/>
      <dgm:spPr/>
      <dgm:t>
        <a:bodyPr/>
        <a:lstStyle/>
        <a:p>
          <a:pPr rtl="1"/>
          <a:r>
            <a:rPr lang="fa-IR" dirty="0" smtClean="0"/>
            <a:t>پیاده­سازی موفقیت­آمیز و قدرتمند تغییرات </a:t>
          </a:r>
          <a:endParaRPr lang="en-US" b="0" dirty="0">
            <a:cs typeface="+mj-cs"/>
          </a:endParaRPr>
        </a:p>
      </dgm:t>
    </dgm:pt>
    <dgm:pt modelId="{07069674-D689-4283-8C47-AF2604A758F6}" type="parTrans" cxnId="{AEB5BEED-7459-4DF0-A761-8823F0D83316}">
      <dgm:prSet/>
      <dgm:spPr/>
      <dgm:t>
        <a:bodyPr/>
        <a:lstStyle/>
        <a:p>
          <a:endParaRPr lang="en-US"/>
        </a:p>
      </dgm:t>
    </dgm:pt>
    <dgm:pt modelId="{9023B338-58A5-42A5-B3B0-44A74A5D90BE}" type="sibTrans" cxnId="{AEB5BEED-7459-4DF0-A761-8823F0D83316}">
      <dgm:prSet/>
      <dgm:spPr/>
      <dgm:t>
        <a:bodyPr/>
        <a:lstStyle/>
        <a:p>
          <a:endParaRPr lang="en-US"/>
        </a:p>
      </dgm:t>
    </dgm:pt>
    <dgm:pt modelId="{6B8D0354-7127-4EEC-8501-2C4651E0EF25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fa-IR" b="0" dirty="0" smtClean="0">
              <a:cs typeface="+mj-cs"/>
            </a:rPr>
            <a:t>بازنگری</a:t>
          </a:r>
          <a:endParaRPr lang="en-US" b="0" dirty="0">
            <a:cs typeface="+mj-cs"/>
          </a:endParaRPr>
        </a:p>
      </dgm:t>
    </dgm:pt>
    <dgm:pt modelId="{FCBED293-6B68-45A1-8640-67CFC1CD2982}" type="parTrans" cxnId="{38C0A080-8E18-4C5C-BC0F-138E03412135}">
      <dgm:prSet/>
      <dgm:spPr/>
      <dgm:t>
        <a:bodyPr/>
        <a:lstStyle/>
        <a:p>
          <a:endParaRPr lang="en-US"/>
        </a:p>
      </dgm:t>
    </dgm:pt>
    <dgm:pt modelId="{2FD02AEC-E301-46F3-ABDE-141D1F3A3501}" type="sibTrans" cxnId="{38C0A080-8E18-4C5C-BC0F-138E03412135}">
      <dgm:prSet/>
      <dgm:spPr/>
      <dgm:t>
        <a:bodyPr/>
        <a:lstStyle/>
        <a:p>
          <a:endParaRPr lang="en-US"/>
        </a:p>
      </dgm:t>
    </dgm:pt>
    <dgm:pt modelId="{E5F2032E-4ABE-4D9D-86FE-938F48890FE7}">
      <dgm:prSet phldrT="[Text]"/>
      <dgm:spPr/>
      <dgm:t>
        <a:bodyPr/>
        <a:lstStyle/>
        <a:p>
          <a:pPr rtl="1"/>
          <a:r>
            <a:rPr lang="fa-IR" dirty="0" smtClean="0"/>
            <a:t>فرآیند بازنگری پس از انجام کار</a:t>
          </a:r>
          <a:endParaRPr lang="en-US" b="0" dirty="0">
            <a:cs typeface="+mj-cs"/>
          </a:endParaRPr>
        </a:p>
      </dgm:t>
    </dgm:pt>
    <dgm:pt modelId="{F8DDEEA6-EC31-4D41-A12C-2438EC5D2860}" type="parTrans" cxnId="{6DD70E64-9C75-4950-9045-6BB1656F61B5}">
      <dgm:prSet/>
      <dgm:spPr/>
      <dgm:t>
        <a:bodyPr/>
        <a:lstStyle/>
        <a:p>
          <a:endParaRPr lang="en-US"/>
        </a:p>
      </dgm:t>
    </dgm:pt>
    <dgm:pt modelId="{8E1ECB39-4272-49F5-83C8-F91D22065F37}" type="sibTrans" cxnId="{6DD70E64-9C75-4950-9045-6BB1656F61B5}">
      <dgm:prSet/>
      <dgm:spPr/>
      <dgm:t>
        <a:bodyPr/>
        <a:lstStyle/>
        <a:p>
          <a:endParaRPr lang="en-US"/>
        </a:p>
      </dgm:t>
    </dgm:pt>
    <dgm:pt modelId="{906F315B-7ABA-4277-AC18-E9C0CDC15840}">
      <dgm:prSet phldrT="[Text]"/>
      <dgm:spPr/>
      <dgm:t>
        <a:bodyPr/>
        <a:lstStyle/>
        <a:p>
          <a:pPr rtl="1"/>
          <a:r>
            <a:rPr lang="fa-IR" dirty="0" smtClean="0"/>
            <a:t>درس گرفتن هرچه زودتر از اقدامات خود </a:t>
          </a:r>
          <a:endParaRPr lang="en-US" b="0" dirty="0">
            <a:cs typeface="+mj-cs"/>
          </a:endParaRPr>
        </a:p>
      </dgm:t>
    </dgm:pt>
    <dgm:pt modelId="{8203ED7F-632E-44CE-AE5F-7369EE1AE9E8}" type="parTrans" cxnId="{8B049343-AAB6-4C6B-AB44-E7B84794E79C}">
      <dgm:prSet/>
      <dgm:spPr/>
      <dgm:t>
        <a:bodyPr/>
        <a:lstStyle/>
        <a:p>
          <a:endParaRPr lang="en-US"/>
        </a:p>
      </dgm:t>
    </dgm:pt>
    <dgm:pt modelId="{56689E19-4034-4A79-9B8D-D97CE849CB4F}" type="sibTrans" cxnId="{8B049343-AAB6-4C6B-AB44-E7B84794E79C}">
      <dgm:prSet/>
      <dgm:spPr/>
      <dgm:t>
        <a:bodyPr/>
        <a:lstStyle/>
        <a:p>
          <a:endParaRPr lang="en-US"/>
        </a:p>
      </dgm:t>
    </dgm:pt>
    <dgm:pt modelId="{5409A9C0-D8C5-4EC8-B497-5B9B24A6BB4D}">
      <dgm:prSet phldrT="[Text]"/>
      <dgm:spPr/>
      <dgm:t>
        <a:bodyPr/>
        <a:lstStyle/>
        <a:p>
          <a:pPr rtl="1"/>
          <a:r>
            <a:rPr lang="fa-IR" dirty="0" smtClean="0"/>
            <a:t>بازنگری­های پس از پیاده­سازی</a:t>
          </a:r>
          <a:endParaRPr lang="en-US" b="0" dirty="0">
            <a:cs typeface="+mj-cs"/>
          </a:endParaRPr>
        </a:p>
      </dgm:t>
    </dgm:pt>
    <dgm:pt modelId="{52D6E87C-DC13-4A7F-9BA9-23FB1AB2991A}" type="parTrans" cxnId="{977FBA6F-F249-43F7-9E70-0BFEBF51B6B4}">
      <dgm:prSet/>
      <dgm:spPr/>
      <dgm:t>
        <a:bodyPr/>
        <a:lstStyle/>
        <a:p>
          <a:endParaRPr lang="en-US"/>
        </a:p>
      </dgm:t>
    </dgm:pt>
    <dgm:pt modelId="{73276820-2D4B-4ABF-B0BF-603E91881B5E}" type="sibTrans" cxnId="{977FBA6F-F249-43F7-9E70-0BFEBF51B6B4}">
      <dgm:prSet/>
      <dgm:spPr/>
      <dgm:t>
        <a:bodyPr/>
        <a:lstStyle/>
        <a:p>
          <a:endParaRPr lang="en-US"/>
        </a:p>
      </dgm:t>
    </dgm:pt>
    <dgm:pt modelId="{4FF131C6-DE50-4DD5-B281-58663CCCF09E}">
      <dgm:prSet phldrT="[Text]"/>
      <dgm:spPr/>
      <dgm:t>
        <a:bodyPr/>
        <a:lstStyle/>
        <a:p>
          <a:pPr rtl="1"/>
          <a:r>
            <a:rPr lang="fa-IR" dirty="0" smtClean="0"/>
            <a:t>مطمئن شدن از صحت و دقت آنچه انجام داده­اید </a:t>
          </a:r>
          <a:endParaRPr lang="en-US" b="0" dirty="0">
            <a:cs typeface="+mj-cs"/>
          </a:endParaRPr>
        </a:p>
      </dgm:t>
    </dgm:pt>
    <dgm:pt modelId="{D4E17626-22E4-4788-8844-1A18DEE1320C}" type="parTrans" cxnId="{644D99F7-ED2D-40D6-AE6D-AEB4FF493375}">
      <dgm:prSet/>
      <dgm:spPr/>
      <dgm:t>
        <a:bodyPr/>
        <a:lstStyle/>
        <a:p>
          <a:endParaRPr lang="en-US"/>
        </a:p>
      </dgm:t>
    </dgm:pt>
    <dgm:pt modelId="{8F6B0837-528E-43DF-87DD-A0834BC152BF}" type="sibTrans" cxnId="{644D99F7-ED2D-40D6-AE6D-AEB4FF493375}">
      <dgm:prSet/>
      <dgm:spPr/>
      <dgm:t>
        <a:bodyPr/>
        <a:lstStyle/>
        <a:p>
          <a:endParaRPr lang="en-US"/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7AE633FE-7250-40BE-958C-73178F5912EC}" type="pres">
      <dgm:prSet presAssocID="{20676C2A-3B2E-46A6-8EF5-20E0E5F86127}" presName="linNode" presStyleCnt="0"/>
      <dgm:spPr/>
    </dgm:pt>
    <dgm:pt modelId="{7776CC3B-95F8-4AD7-AAD5-AF0E5F39A4D5}" type="pres">
      <dgm:prSet presAssocID="{20676C2A-3B2E-46A6-8EF5-20E0E5F86127}" presName="parentText" presStyleLbl="node1" presStyleIdx="1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D7A30-D5AE-4150-8419-DF3CD97D65BF}" type="pres">
      <dgm:prSet presAssocID="{20676C2A-3B2E-46A6-8EF5-20E0E5F86127}" presName="descendantText" presStyleLbl="align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5C324-7135-483D-8CBF-F4457BBD3373}" type="pres">
      <dgm:prSet presAssocID="{D18E727A-47E7-44BC-AEF5-089F3D5703E1}" presName="sp" presStyleCnt="0"/>
      <dgm:spPr/>
    </dgm:pt>
    <dgm:pt modelId="{B68BBDD2-6E99-4F5D-B067-95610975A154}" type="pres">
      <dgm:prSet presAssocID="{8A3D4EE3-04A8-436E-A7B1-C2DD52EE0CC5}" presName="linNode" presStyleCnt="0"/>
      <dgm:spPr/>
    </dgm:pt>
    <dgm:pt modelId="{A461D7C4-8FB0-4B4F-9BC3-225B4A0F2F40}" type="pres">
      <dgm:prSet presAssocID="{8A3D4EE3-04A8-436E-A7B1-C2DD52EE0CC5}" presName="parentText" presStyleLbl="node1" presStyleIdx="2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95EDF-62B5-4188-8890-D59A5F377005}" type="pres">
      <dgm:prSet presAssocID="{8A3D4EE3-04A8-436E-A7B1-C2DD52EE0CC5}" presName="descendantText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249DB9-5EF5-4787-8003-53F4E0E0BC94}" type="pres">
      <dgm:prSet presAssocID="{7936ACE8-0AFF-49BB-BFF9-DC92F3766D26}" presName="sp" presStyleCnt="0"/>
      <dgm:spPr/>
    </dgm:pt>
    <dgm:pt modelId="{C78C224C-45A4-4A2D-B999-D4A146F5F0D5}" type="pres">
      <dgm:prSet presAssocID="{1E498677-5A15-4AEF-90C8-0ED682E277F4}" presName="linNode" presStyleCnt="0"/>
      <dgm:spPr/>
    </dgm:pt>
    <dgm:pt modelId="{D8A65BBE-90B1-4008-8921-D1FD121AE147}" type="pres">
      <dgm:prSet presAssocID="{1E498677-5A15-4AEF-90C8-0ED682E277F4}" presName="parentText" presStyleLbl="node1" presStyleIdx="3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2B5901-7FEE-4F62-9A91-D986264C26F3}" type="pres">
      <dgm:prSet presAssocID="{3DF56E2D-4B96-414C-8F39-C2DA55C187B3}" presName="sp" presStyleCnt="0"/>
      <dgm:spPr/>
    </dgm:pt>
    <dgm:pt modelId="{63612E31-1F51-4B3D-B2A2-E76E0A7B89AE}" type="pres">
      <dgm:prSet presAssocID="{A10DE16A-06C9-4B9C-9361-F478A43FA7B5}" presName="linNode" presStyleCnt="0"/>
      <dgm:spPr/>
    </dgm:pt>
    <dgm:pt modelId="{C8B2303C-3EC1-411F-8BDE-DB96C6CBB95F}" type="pres">
      <dgm:prSet presAssocID="{A10DE16A-06C9-4B9C-9361-F478A43FA7B5}" presName="parentText" presStyleLbl="node1" presStyleIdx="4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F93826-8473-476F-9266-84C9DF24D231}" type="pres">
      <dgm:prSet presAssocID="{A10DE16A-06C9-4B9C-9361-F478A43FA7B5}" presName="descendantText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C5105-D810-4262-B6AB-EE2EADFE6B18}" type="pres">
      <dgm:prSet presAssocID="{DF202528-4ADD-4621-B210-77C4334A5A6D}" presName="sp" presStyleCnt="0"/>
      <dgm:spPr/>
    </dgm:pt>
    <dgm:pt modelId="{00EAD82C-2775-4F55-A5F0-EAE429A2D161}" type="pres">
      <dgm:prSet presAssocID="{25DC149E-5BCD-4F99-A9B8-9E36EFD1A83D}" presName="linNode" presStyleCnt="0"/>
      <dgm:spPr/>
    </dgm:pt>
    <dgm:pt modelId="{8355E3A4-63E6-4421-B04D-686C2F60C8D5}" type="pres">
      <dgm:prSet presAssocID="{25DC149E-5BCD-4F99-A9B8-9E36EFD1A83D}" presName="parentText" presStyleLbl="node1" presStyleIdx="5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7EBAC-5A39-4978-B757-ABDD2F15C0EE}" type="pres">
      <dgm:prSet presAssocID="{25DC149E-5BCD-4F99-A9B8-9E36EFD1A83D}" presName="descendantText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EED73-04C7-4DBC-91EA-D68ABB514C28}" type="pres">
      <dgm:prSet presAssocID="{63173030-86E9-495E-ABC7-C12772D308DD}" presName="sp" presStyleCnt="0"/>
      <dgm:spPr/>
    </dgm:pt>
    <dgm:pt modelId="{F1701BB0-0565-46D9-844F-A1C599CB4625}" type="pres">
      <dgm:prSet presAssocID="{519A0ACA-8415-4281-A499-60DA48810739}" presName="linNode" presStyleCnt="0"/>
      <dgm:spPr/>
    </dgm:pt>
    <dgm:pt modelId="{CF7940DE-9809-4787-9C22-3A5DD1BEBF5F}" type="pres">
      <dgm:prSet presAssocID="{519A0ACA-8415-4281-A499-60DA48810739}" presName="parentText" presStyleLbl="node1" presStyleIdx="6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24E25-F422-4505-81EE-38BA9CE1D445}" type="pres">
      <dgm:prSet presAssocID="{519A0ACA-8415-4281-A499-60DA48810739}" presName="descendantText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892650-C460-4AF8-A187-7859ACB31AFE}" type="pres">
      <dgm:prSet presAssocID="{84E4B934-2865-456E-98AF-EA05F7340BEF}" presName="sp" presStyleCnt="0"/>
      <dgm:spPr/>
    </dgm:pt>
    <dgm:pt modelId="{948D06EE-53B3-48E2-B046-2AD795B46B77}" type="pres">
      <dgm:prSet presAssocID="{068B2945-496B-4151-82AF-FAB3234B4D07}" presName="linNode" presStyleCnt="0"/>
      <dgm:spPr/>
    </dgm:pt>
    <dgm:pt modelId="{9A0AA9FC-8D05-4030-8436-8C19CC47F985}" type="pres">
      <dgm:prSet presAssocID="{068B2945-496B-4151-82AF-FAB3234B4D07}" presName="parentText" presStyleLbl="node1" presStyleIdx="7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4DE332-9874-43F0-A0B1-35D89BA19DA9}" type="pres">
      <dgm:prSet presAssocID="{ADC8C4FC-4BC6-4DBF-B9FE-7D80E1F3AC8B}" presName="sp" presStyleCnt="0"/>
      <dgm:spPr/>
    </dgm:pt>
    <dgm:pt modelId="{080B356A-B60D-4054-AF44-070BE20A835E}" type="pres">
      <dgm:prSet presAssocID="{1BEF7FB3-CA2D-4527-BA5B-00E714AE420C}" presName="linNode" presStyleCnt="0"/>
      <dgm:spPr/>
    </dgm:pt>
    <dgm:pt modelId="{CF32D739-21E7-4E5C-AB21-45EF5700D387}" type="pres">
      <dgm:prSet presAssocID="{1BEF7FB3-CA2D-4527-BA5B-00E714AE420C}" presName="parentText" presStyleLbl="node1" presStyleIdx="8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58BC1-07EC-4960-BCA2-F14F651C3472}" type="pres">
      <dgm:prSet presAssocID="{1BEF7FB3-CA2D-4527-BA5B-00E714AE420C}" presName="descendantText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9F312-A0A4-4D54-9FB0-58B174850862}" type="pres">
      <dgm:prSet presAssocID="{7C44CC37-56C7-4239-9E37-9E2BC6EA0872}" presName="sp" presStyleCnt="0"/>
      <dgm:spPr/>
    </dgm:pt>
    <dgm:pt modelId="{14AAF243-2AF2-4298-9BB7-2085B43DD4C2}" type="pres">
      <dgm:prSet presAssocID="{FF31CB9C-6D83-4E8B-B682-809752295A78}" presName="linNode" presStyleCnt="0"/>
      <dgm:spPr/>
    </dgm:pt>
    <dgm:pt modelId="{B2AC1CE6-B564-433C-9BE1-6643682B8A64}" type="pres">
      <dgm:prSet presAssocID="{FF31CB9C-6D83-4E8B-B682-809752295A78}" presName="parentText" presStyleLbl="node1" presStyleIdx="9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F752E-1AA3-435F-BEB0-F03B97D87BB8}" type="pres">
      <dgm:prSet presAssocID="{5EE48F3E-0D97-4C91-AEE8-ADAABEF1E36F}" presName="sp" presStyleCnt="0"/>
      <dgm:spPr/>
    </dgm:pt>
    <dgm:pt modelId="{DBB1F6F6-8232-488A-AD83-154AFCBBA2E0}" type="pres">
      <dgm:prSet presAssocID="{6CDDFC50-D0B4-4AD0-A682-6E8B3B0E9C65}" presName="linNode" presStyleCnt="0"/>
      <dgm:spPr/>
    </dgm:pt>
    <dgm:pt modelId="{8D4198CB-0EF7-4E1C-8845-EC9978E49489}" type="pres">
      <dgm:prSet presAssocID="{6CDDFC50-D0B4-4AD0-A682-6E8B3B0E9C65}" presName="parentText" presStyleLbl="node1" presStyleIdx="10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46886-939A-4607-B115-2BD16AEF8380}" type="pres">
      <dgm:prSet presAssocID="{6CDDFC50-D0B4-4AD0-A682-6E8B3B0E9C65}" presName="descendantText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EEFEA-40E0-44E4-A32C-098BBED577C8}" type="pres">
      <dgm:prSet presAssocID="{162D04CC-EE33-4828-8333-B8EA99EE7DC7}" presName="sp" presStyleCnt="0"/>
      <dgm:spPr/>
    </dgm:pt>
    <dgm:pt modelId="{625A63C0-C3CB-4162-81DF-68558EB8EAC5}" type="pres">
      <dgm:prSet presAssocID="{DD813CB0-4B73-47CE-AD99-66983C7C303D}" presName="linNode" presStyleCnt="0"/>
      <dgm:spPr/>
    </dgm:pt>
    <dgm:pt modelId="{DCFCEC14-0BA2-406E-94C4-009DC69FFFF4}" type="pres">
      <dgm:prSet presAssocID="{DD813CB0-4B73-47CE-AD99-66983C7C303D}" presName="parentText" presStyleLbl="node1" presStyleIdx="11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230AF5-8803-4096-A72B-905BFC7CB047}" type="pres">
      <dgm:prSet presAssocID="{DD813CB0-4B73-47CE-AD99-66983C7C303D}" presName="descendantText" presStyleLbl="align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5F5782-4F72-4746-A31D-20D352FD7E16}" type="pres">
      <dgm:prSet presAssocID="{ADE05A7E-2D80-4609-B808-9F280987B759}" presName="sp" presStyleCnt="0"/>
      <dgm:spPr/>
    </dgm:pt>
    <dgm:pt modelId="{F4FE0E1D-1156-4225-A477-30E847ACFD2F}" type="pres">
      <dgm:prSet presAssocID="{6B8D0354-7127-4EEC-8501-2C4651E0EF25}" presName="linNode" presStyleCnt="0"/>
      <dgm:spPr/>
    </dgm:pt>
    <dgm:pt modelId="{DA2450CF-9579-4DA8-910E-163704871EE9}" type="pres">
      <dgm:prSet presAssocID="{6B8D0354-7127-4EEC-8501-2C4651E0EF25}" presName="parentText" presStyleLbl="node1" presStyleIdx="12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17E46-523A-4866-932F-ED32D6826DA3}" type="pres">
      <dgm:prSet presAssocID="{2FD02AEC-E301-46F3-ABDE-141D1F3A3501}" presName="sp" presStyleCnt="0"/>
      <dgm:spPr/>
    </dgm:pt>
    <dgm:pt modelId="{F93A22E8-4A23-40AE-9AFD-831AFF31A33A}" type="pres">
      <dgm:prSet presAssocID="{E5F2032E-4ABE-4D9D-86FE-938F48890FE7}" presName="linNode" presStyleCnt="0"/>
      <dgm:spPr/>
    </dgm:pt>
    <dgm:pt modelId="{1BC10898-63DB-4BD5-96A5-82237271D876}" type="pres">
      <dgm:prSet presAssocID="{E5F2032E-4ABE-4D9D-86FE-938F48890FE7}" presName="parentText" presStyleLbl="node1" presStyleIdx="13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F2C57-19F4-485F-9E80-39B64C9A178F}" type="pres">
      <dgm:prSet presAssocID="{E5F2032E-4ABE-4D9D-86FE-938F48890FE7}" presName="descendantText" presStyleLbl="align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5D641-32D7-40C7-B639-F56E4C29D4EC}" type="pres">
      <dgm:prSet presAssocID="{8E1ECB39-4272-49F5-83C8-F91D22065F37}" presName="sp" presStyleCnt="0"/>
      <dgm:spPr/>
    </dgm:pt>
    <dgm:pt modelId="{8ECA0FFE-BC01-42AB-959D-AD075C7B5979}" type="pres">
      <dgm:prSet presAssocID="{5409A9C0-D8C5-4EC8-B497-5B9B24A6BB4D}" presName="linNode" presStyleCnt="0"/>
      <dgm:spPr/>
    </dgm:pt>
    <dgm:pt modelId="{7065FE88-42E7-4F1F-B518-C6EB89312F67}" type="pres">
      <dgm:prSet presAssocID="{5409A9C0-D8C5-4EC8-B497-5B9B24A6BB4D}" presName="parentText" presStyleLbl="node1" presStyleIdx="14" presStyleCnt="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D71D8-6EC4-4ABE-B67F-E4A92DFEADE5}" type="pres">
      <dgm:prSet presAssocID="{5409A9C0-D8C5-4EC8-B497-5B9B24A6BB4D}" presName="descendantText" presStyleLbl="align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B7195A-3EE5-45DE-ADC9-6615406BA347}" type="presOf" srcId="{B349E6CB-342A-4DA2-83BF-18FE1B1CF439}" destId="{35DC91E4-EBF9-40D0-9D68-3EAC3C4C5D1C}" srcOrd="0" destOrd="0" presId="urn:microsoft.com/office/officeart/2005/8/layout/vList5"/>
    <dgm:cxn modelId="{D592EF41-8835-4A99-8BA8-DD24DB35AEEA}" type="presOf" srcId="{068B2945-496B-4151-82AF-FAB3234B4D07}" destId="{9A0AA9FC-8D05-4030-8436-8C19CC47F985}" srcOrd="0" destOrd="0" presId="urn:microsoft.com/office/officeart/2005/8/layout/vList5"/>
    <dgm:cxn modelId="{460245AD-F2DB-46E3-8AB3-5DF28EEC8F20}" srcId="{B349E6CB-342A-4DA2-83BF-18FE1B1CF439}" destId="{6CDDFC50-D0B4-4AD0-A682-6E8B3B0E9C65}" srcOrd="10" destOrd="0" parTransId="{1D21CA57-EDB6-49B9-BB88-F589A513C574}" sibTransId="{162D04CC-EE33-4828-8333-B8EA99EE7DC7}"/>
    <dgm:cxn modelId="{920A9298-AC24-492D-9F6D-D95C9C4102BD}" type="presOf" srcId="{6CDDFC50-D0B4-4AD0-A682-6E8B3B0E9C65}" destId="{8D4198CB-0EF7-4E1C-8845-EC9978E49489}" srcOrd="0" destOrd="0" presId="urn:microsoft.com/office/officeart/2005/8/layout/vList5"/>
    <dgm:cxn modelId="{6DD70E64-9C75-4950-9045-6BB1656F61B5}" srcId="{B349E6CB-342A-4DA2-83BF-18FE1B1CF439}" destId="{E5F2032E-4ABE-4D9D-86FE-938F48890FE7}" srcOrd="13" destOrd="0" parTransId="{F8DDEEA6-EC31-4D41-A12C-2438EC5D2860}" sibTransId="{8E1ECB39-4272-49F5-83C8-F91D22065F37}"/>
    <dgm:cxn modelId="{A0A5C4C5-C104-4AD1-ABAA-C162EEFD7877}" type="presOf" srcId="{21EC4C77-D19A-4F1C-8FE2-BD1256D0A454}" destId="{7AF93826-8473-476F-9266-84C9DF24D231}" srcOrd="0" destOrd="0" presId="urn:microsoft.com/office/officeart/2005/8/layout/vList5"/>
    <dgm:cxn modelId="{AEB5BEED-7459-4DF0-A761-8823F0D83316}" srcId="{DD813CB0-4B73-47CE-AD99-66983C7C303D}" destId="{4376FE1E-3517-4867-A411-AEEDA1D94A3E}" srcOrd="0" destOrd="0" parTransId="{07069674-D689-4283-8C47-AF2604A758F6}" sibTransId="{9023B338-58A5-42A5-B3B0-44A74A5D90BE}"/>
    <dgm:cxn modelId="{AE34716B-12CC-4C21-98E3-A9CA4149FDB5}" srcId="{B349E6CB-342A-4DA2-83BF-18FE1B1CF439}" destId="{20676C2A-3B2E-46A6-8EF5-20E0E5F86127}" srcOrd="1" destOrd="0" parTransId="{FE827B7C-8BAC-4F1F-AD13-9C116BA30352}" sibTransId="{D18E727A-47E7-44BC-AEF5-089F3D5703E1}"/>
    <dgm:cxn modelId="{DBA7BAA2-90C8-4253-AC0D-7AE9278AB1D1}" srcId="{20676C2A-3B2E-46A6-8EF5-20E0E5F86127}" destId="{34F9C81D-2994-4098-B676-EFE21E879F60}" srcOrd="0" destOrd="0" parTransId="{52403A8F-1624-4A26-847A-3D4AEEB02721}" sibTransId="{C999249D-B6DE-483D-BDD4-450EE0996E35}"/>
    <dgm:cxn modelId="{B143901A-D98B-4085-BA0D-B2E8B187F484}" type="presOf" srcId="{4376FE1E-3517-4867-A411-AEEDA1D94A3E}" destId="{C9230AF5-8803-4096-A72B-905BFC7CB047}" srcOrd="0" destOrd="0" presId="urn:microsoft.com/office/officeart/2005/8/layout/vList5"/>
    <dgm:cxn modelId="{63BB3087-A54B-449B-BB11-C69566D04360}" type="presOf" srcId="{1E498677-5A15-4AEF-90C8-0ED682E277F4}" destId="{D8A65BBE-90B1-4008-8921-D1FD121AE147}" srcOrd="0" destOrd="0" presId="urn:microsoft.com/office/officeart/2005/8/layout/vList5"/>
    <dgm:cxn modelId="{AE9EEEF4-7BB7-4359-9F41-AC759E9535E5}" type="presOf" srcId="{9413917C-B85A-4E09-8168-071A4BD59760}" destId="{61804EC1-9781-4248-BBA6-269BECE11C5C}" srcOrd="0" destOrd="0" presId="urn:microsoft.com/office/officeart/2005/8/layout/vList5"/>
    <dgm:cxn modelId="{42EAB487-6C98-43D9-AF38-F13B2FF3C206}" srcId="{1BEF7FB3-CA2D-4527-BA5B-00E714AE420C}" destId="{5207E832-13E8-4476-9EE1-C4DFEB4C7057}" srcOrd="0" destOrd="0" parTransId="{32A0AA53-87D4-476F-A288-CB3F06887864}" sibTransId="{5500BF6D-C7E1-42D6-9AC3-7170EB950226}"/>
    <dgm:cxn modelId="{D289D0E1-8D09-448B-9262-4FFB42D71EFD}" srcId="{A10DE16A-06C9-4B9C-9361-F478A43FA7B5}" destId="{21EC4C77-D19A-4F1C-8FE2-BD1256D0A454}" srcOrd="0" destOrd="0" parTransId="{327E573C-3AC6-4FDA-B915-07B05A1A1064}" sibTransId="{CC69AB3D-326C-4ADB-8DF8-6D48995F4C31}"/>
    <dgm:cxn modelId="{8B049343-AAB6-4C6B-AB44-E7B84794E79C}" srcId="{E5F2032E-4ABE-4D9D-86FE-938F48890FE7}" destId="{906F315B-7ABA-4277-AC18-E9C0CDC15840}" srcOrd="0" destOrd="0" parTransId="{8203ED7F-632E-44CE-AE5F-7369EE1AE9E8}" sibTransId="{56689E19-4034-4A79-9B8D-D97CE849CB4F}"/>
    <dgm:cxn modelId="{C3B30401-CEC8-4301-85AF-B71F181BEEF8}" type="presOf" srcId="{2553981C-B0F4-4B65-A2E1-3FD6160260A7}" destId="{3A17EBAC-5A39-4978-B757-ABDD2F15C0EE}" srcOrd="0" destOrd="0" presId="urn:microsoft.com/office/officeart/2005/8/layout/vList5"/>
    <dgm:cxn modelId="{F92D44B0-58D7-4043-A459-127638A24A1D}" type="presOf" srcId="{5207E832-13E8-4476-9EE1-C4DFEB4C7057}" destId="{FF658BC1-07EC-4960-BCA2-F14F651C3472}" srcOrd="0" destOrd="0" presId="urn:microsoft.com/office/officeart/2005/8/layout/vList5"/>
    <dgm:cxn modelId="{8C4EB508-3B8A-472C-8F8E-01DFD7BFF4F8}" srcId="{B349E6CB-342A-4DA2-83BF-18FE1B1CF439}" destId="{A10DE16A-06C9-4B9C-9361-F478A43FA7B5}" srcOrd="4" destOrd="0" parTransId="{D136F11B-8413-49AC-BD91-2ACAD165AE92}" sibTransId="{DF202528-4ADD-4621-B210-77C4334A5A6D}"/>
    <dgm:cxn modelId="{3F9C277B-2B90-46C3-8ED2-B025E244C4BF}" srcId="{B349E6CB-342A-4DA2-83BF-18FE1B1CF439}" destId="{1BEF7FB3-CA2D-4527-BA5B-00E714AE420C}" srcOrd="8" destOrd="0" parTransId="{C2FDBA37-3F8A-408B-9002-329EB9D629D2}" sibTransId="{7C44CC37-56C7-4239-9E37-9E2BC6EA0872}"/>
    <dgm:cxn modelId="{1B8DF716-2000-4E35-8A14-EAF7E9660616}" type="presOf" srcId="{FF31CB9C-6D83-4E8B-B682-809752295A78}" destId="{B2AC1CE6-B564-433C-9BE1-6643682B8A64}" srcOrd="0" destOrd="0" presId="urn:microsoft.com/office/officeart/2005/8/layout/vList5"/>
    <dgm:cxn modelId="{50785275-0EFB-44E7-A474-045AAE3D5493}" srcId="{B349E6CB-342A-4DA2-83BF-18FE1B1CF439}" destId="{FF31CB9C-6D83-4E8B-B682-809752295A78}" srcOrd="9" destOrd="0" parTransId="{77AB4117-754D-4474-BAEB-622AF53CEF3D}" sibTransId="{5EE48F3E-0D97-4C91-AEE8-ADAABEF1E36F}"/>
    <dgm:cxn modelId="{0967B0CC-8C3C-4FE1-97B1-E7529B4EEA00}" type="presOf" srcId="{34F9C81D-2994-4098-B676-EFE21E879F60}" destId="{D12D7A30-D5AE-4150-8419-DF3CD97D65BF}" srcOrd="0" destOrd="0" presId="urn:microsoft.com/office/officeart/2005/8/layout/vList5"/>
    <dgm:cxn modelId="{81C3F9E7-9B34-45C5-9962-E80111FF1499}" type="presOf" srcId="{906F315B-7ABA-4277-AC18-E9C0CDC15840}" destId="{E46F2C57-19F4-485F-9E80-39B64C9A178F}" srcOrd="0" destOrd="0" presId="urn:microsoft.com/office/officeart/2005/8/layout/vList5"/>
    <dgm:cxn modelId="{9FB283E8-0719-4778-B17C-B8174837E66D}" type="presOf" srcId="{DD813CB0-4B73-47CE-AD99-66983C7C303D}" destId="{DCFCEC14-0BA2-406E-94C4-009DC69FFFF4}" srcOrd="0" destOrd="0" presId="urn:microsoft.com/office/officeart/2005/8/layout/vList5"/>
    <dgm:cxn modelId="{48C73B69-9375-40A9-B590-752634DD329E}" srcId="{25DC149E-5BCD-4F99-A9B8-9E36EFD1A83D}" destId="{2553981C-B0F4-4B65-A2E1-3FD6160260A7}" srcOrd="0" destOrd="0" parTransId="{29335566-257C-4A22-8E31-BE79D828D244}" sibTransId="{E5EED007-5B29-4D40-8CA2-8B61A9E8EBEA}"/>
    <dgm:cxn modelId="{5FED4E9E-3774-41C7-958A-FBC86C2A8698}" srcId="{B349E6CB-342A-4DA2-83BF-18FE1B1CF439}" destId="{25DC149E-5BCD-4F99-A9B8-9E36EFD1A83D}" srcOrd="5" destOrd="0" parTransId="{262186BF-F1BC-4AB2-9A28-6F9D236A71C0}" sibTransId="{63173030-86E9-495E-ABC7-C12772D308DD}"/>
    <dgm:cxn modelId="{454A9F91-6D3F-4654-8E4B-A6FC73996847}" type="presOf" srcId="{A10DE16A-06C9-4B9C-9361-F478A43FA7B5}" destId="{C8B2303C-3EC1-411F-8BDE-DB96C6CBB95F}" srcOrd="0" destOrd="0" presId="urn:microsoft.com/office/officeart/2005/8/layout/vList5"/>
    <dgm:cxn modelId="{38C0A080-8E18-4C5C-BC0F-138E03412135}" srcId="{B349E6CB-342A-4DA2-83BF-18FE1B1CF439}" destId="{6B8D0354-7127-4EEC-8501-2C4651E0EF25}" srcOrd="12" destOrd="0" parTransId="{FCBED293-6B68-45A1-8640-67CFC1CD2982}" sibTransId="{2FD02AEC-E301-46F3-ABDE-141D1F3A3501}"/>
    <dgm:cxn modelId="{977FBA6F-F249-43F7-9E70-0BFEBF51B6B4}" srcId="{B349E6CB-342A-4DA2-83BF-18FE1B1CF439}" destId="{5409A9C0-D8C5-4EC8-B497-5B9B24A6BB4D}" srcOrd="14" destOrd="0" parTransId="{52D6E87C-DC13-4A7F-9BA9-23FB1AB2991A}" sibTransId="{73276820-2D4B-4ABF-B0BF-603E91881B5E}"/>
    <dgm:cxn modelId="{22FCA9FC-E862-4F29-AB9E-66CC1A1CC2BC}" type="presOf" srcId="{4968BA10-76F6-4B15-9421-B50F667B50C0}" destId="{2A846886-939A-4607-B115-2BD16AEF8380}" srcOrd="0" destOrd="0" presId="urn:microsoft.com/office/officeart/2005/8/layout/vList5"/>
    <dgm:cxn modelId="{8B1AC362-64CE-4890-B891-FB6CE63A3C2D}" type="presOf" srcId="{1BEF7FB3-CA2D-4527-BA5B-00E714AE420C}" destId="{CF32D739-21E7-4E5C-AB21-45EF5700D387}" srcOrd="0" destOrd="0" presId="urn:microsoft.com/office/officeart/2005/8/layout/vList5"/>
    <dgm:cxn modelId="{39AFCD27-C3A4-4CD8-8DDE-363C16FBA2A9}" srcId="{B349E6CB-342A-4DA2-83BF-18FE1B1CF439}" destId="{DD813CB0-4B73-47CE-AD99-66983C7C303D}" srcOrd="11" destOrd="0" parTransId="{6FDD68A2-82AC-4F10-8C44-329F94434578}" sibTransId="{ADE05A7E-2D80-4609-B808-9F280987B759}"/>
    <dgm:cxn modelId="{8FC8825A-FCEE-4882-A4E0-72FF2CDCFA39}" type="presOf" srcId="{519A0ACA-8415-4281-A499-60DA48810739}" destId="{CF7940DE-9809-4787-9C22-3A5DD1BEBF5F}" srcOrd="0" destOrd="0" presId="urn:microsoft.com/office/officeart/2005/8/layout/vList5"/>
    <dgm:cxn modelId="{122A20BE-5417-434D-B1AA-2257968F3D24}" type="presOf" srcId="{4FF131C6-DE50-4DD5-B281-58663CCCF09E}" destId="{B62D71D8-6EC4-4ABE-B67F-E4A92DFEADE5}" srcOrd="0" destOrd="0" presId="urn:microsoft.com/office/officeart/2005/8/layout/vList5"/>
    <dgm:cxn modelId="{E40BB4E9-21CF-4866-8391-04C909AC7B2B}" type="presOf" srcId="{636BD02D-03A4-41CF-99B2-B0D6FDD4589B}" destId="{DB324E25-F422-4505-81EE-38BA9CE1D445}" srcOrd="0" destOrd="0" presId="urn:microsoft.com/office/officeart/2005/8/layout/vList5"/>
    <dgm:cxn modelId="{F12121AB-B1CB-404A-92E0-C1DB7C7C9892}" srcId="{519A0ACA-8415-4281-A499-60DA48810739}" destId="{636BD02D-03A4-41CF-99B2-B0D6FDD4589B}" srcOrd="0" destOrd="0" parTransId="{31F464ED-7B11-4CC9-8250-BFC0BB6B245E}" sibTransId="{47273345-9AB1-4EA7-A641-F34F8EA418D6}"/>
    <dgm:cxn modelId="{1ABE640A-4CDB-4988-B319-739476BB57FC}" srcId="{B349E6CB-342A-4DA2-83BF-18FE1B1CF439}" destId="{1E498677-5A15-4AEF-90C8-0ED682E277F4}" srcOrd="3" destOrd="0" parTransId="{909748F3-EA28-4D14-9659-723889573DBC}" sibTransId="{3DF56E2D-4B96-414C-8F39-C2DA55C187B3}"/>
    <dgm:cxn modelId="{B7F55D0A-C6F2-47D0-8AC0-2C6D3B0E0E9E}" type="presOf" srcId="{8A3D4EE3-04A8-436E-A7B1-C2DD52EE0CC5}" destId="{A461D7C4-8FB0-4B4F-9BC3-225B4A0F2F40}" srcOrd="0" destOrd="0" presId="urn:microsoft.com/office/officeart/2005/8/layout/vList5"/>
    <dgm:cxn modelId="{856D2C38-332F-4DCE-8D3A-A6CF8540E539}" type="presOf" srcId="{20676C2A-3B2E-46A6-8EF5-20E0E5F86127}" destId="{7776CC3B-95F8-4AD7-AAD5-AF0E5F39A4D5}" srcOrd="0" destOrd="0" presId="urn:microsoft.com/office/officeart/2005/8/layout/vList5"/>
    <dgm:cxn modelId="{317DF512-3FCA-4E43-9665-80B6BC573707}" srcId="{B349E6CB-342A-4DA2-83BF-18FE1B1CF439}" destId="{068B2945-496B-4151-82AF-FAB3234B4D07}" srcOrd="7" destOrd="0" parTransId="{EFDE08F6-3E47-43B8-B80C-FA3AFE3D8809}" sibTransId="{ADC8C4FC-4BC6-4DBF-B9FE-7D80E1F3AC8B}"/>
    <dgm:cxn modelId="{01DE2E92-BD2E-4AFA-A640-2C800CD98C5A}" type="presOf" srcId="{6B8D0354-7127-4EEC-8501-2C4651E0EF25}" destId="{DA2450CF-9579-4DA8-910E-163704871EE9}" srcOrd="0" destOrd="0" presId="urn:microsoft.com/office/officeart/2005/8/layout/vList5"/>
    <dgm:cxn modelId="{0D0CECEE-C187-45CD-A98F-23E9319B49C1}" type="presOf" srcId="{25DC149E-5BCD-4F99-A9B8-9E36EFD1A83D}" destId="{8355E3A4-63E6-4421-B04D-686C2F60C8D5}" srcOrd="0" destOrd="0" presId="urn:microsoft.com/office/officeart/2005/8/layout/vList5"/>
    <dgm:cxn modelId="{1860EE12-C88A-466B-BEBB-14A9F14CD652}" srcId="{8A3D4EE3-04A8-436E-A7B1-C2DD52EE0CC5}" destId="{48A2A31D-3B12-4A3C-8557-37F0A09BCA39}" srcOrd="0" destOrd="0" parTransId="{B36D5943-79C3-4046-BC8B-F6593298B614}" sibTransId="{D540AB51-4B95-4A96-9655-FF4E9745BE9A}"/>
    <dgm:cxn modelId="{D0725807-2B79-4006-8A33-E134B08A1862}" srcId="{B349E6CB-342A-4DA2-83BF-18FE1B1CF439}" destId="{8A3D4EE3-04A8-436E-A7B1-C2DD52EE0CC5}" srcOrd="2" destOrd="0" parTransId="{CA5B22B0-AB18-4C6A-A383-02C079372E58}" sibTransId="{7936ACE8-0AFF-49BB-BFF9-DC92F3766D26}"/>
    <dgm:cxn modelId="{F78FA788-37FD-431B-8B33-F016EF33787B}" srcId="{6CDDFC50-D0B4-4AD0-A682-6E8B3B0E9C65}" destId="{4968BA10-76F6-4B15-9421-B50F667B50C0}" srcOrd="0" destOrd="0" parTransId="{69878C35-744D-488D-A012-DF1C525B95ED}" sibTransId="{5F7251FA-B201-4007-A708-8AA0A5A4D27D}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F82E9F4D-FC57-4FC9-B2D9-6741C6B5E353}" type="presOf" srcId="{E5F2032E-4ABE-4D9D-86FE-938F48890FE7}" destId="{1BC10898-63DB-4BD5-96A5-82237271D876}" srcOrd="0" destOrd="0" presId="urn:microsoft.com/office/officeart/2005/8/layout/vList5"/>
    <dgm:cxn modelId="{FE773060-5D0E-4DF8-9F86-2EC98DE63600}" type="presOf" srcId="{5409A9C0-D8C5-4EC8-B497-5B9B24A6BB4D}" destId="{7065FE88-42E7-4F1F-B518-C6EB89312F67}" srcOrd="0" destOrd="0" presId="urn:microsoft.com/office/officeart/2005/8/layout/vList5"/>
    <dgm:cxn modelId="{EF4D185C-4C73-49CB-88B8-F61C774E6BB8}" type="presOf" srcId="{48A2A31D-3B12-4A3C-8557-37F0A09BCA39}" destId="{C9E95EDF-62B5-4188-8890-D59A5F377005}" srcOrd="0" destOrd="0" presId="urn:microsoft.com/office/officeart/2005/8/layout/vList5"/>
    <dgm:cxn modelId="{644D99F7-ED2D-40D6-AE6D-AEB4FF493375}" srcId="{5409A9C0-D8C5-4EC8-B497-5B9B24A6BB4D}" destId="{4FF131C6-DE50-4DD5-B281-58663CCCF09E}" srcOrd="0" destOrd="0" parTransId="{D4E17626-22E4-4788-8844-1A18DEE1320C}" sibTransId="{8F6B0837-528E-43DF-87DD-A0834BC152BF}"/>
    <dgm:cxn modelId="{9BD97A4B-AF30-4759-A8D3-BA632228B67D}" srcId="{B349E6CB-342A-4DA2-83BF-18FE1B1CF439}" destId="{519A0ACA-8415-4281-A499-60DA48810739}" srcOrd="6" destOrd="0" parTransId="{3697E962-8E3B-4013-8C18-9DC4CD07189D}" sibTransId="{84E4B934-2865-456E-98AF-EA05F7340BEF}"/>
    <dgm:cxn modelId="{847AD005-314D-4DFF-82E9-508BB74684E3}" type="presParOf" srcId="{35DC91E4-EBF9-40D0-9D68-3EAC3C4C5D1C}" destId="{41742713-EF4F-4FE4-8823-DFEA6F731941}" srcOrd="0" destOrd="0" presId="urn:microsoft.com/office/officeart/2005/8/layout/vList5"/>
    <dgm:cxn modelId="{F67430A6-94D5-413A-9B6C-7E2B06B98506}" type="presParOf" srcId="{41742713-EF4F-4FE4-8823-DFEA6F731941}" destId="{61804EC1-9781-4248-BBA6-269BECE11C5C}" srcOrd="0" destOrd="0" presId="urn:microsoft.com/office/officeart/2005/8/layout/vList5"/>
    <dgm:cxn modelId="{98C6CF2C-B56F-4A41-98CE-A8C5CC16A1F9}" type="presParOf" srcId="{35DC91E4-EBF9-40D0-9D68-3EAC3C4C5D1C}" destId="{C33B9FF1-9E58-4759-B2D1-1F4F939DBB71}" srcOrd="1" destOrd="0" presId="urn:microsoft.com/office/officeart/2005/8/layout/vList5"/>
    <dgm:cxn modelId="{214B4EEF-4E86-4A18-9D62-69E323D83001}" type="presParOf" srcId="{35DC91E4-EBF9-40D0-9D68-3EAC3C4C5D1C}" destId="{7AE633FE-7250-40BE-958C-73178F5912EC}" srcOrd="2" destOrd="0" presId="urn:microsoft.com/office/officeart/2005/8/layout/vList5"/>
    <dgm:cxn modelId="{E83BC791-F7D4-46D9-A90A-E7EF82E156F1}" type="presParOf" srcId="{7AE633FE-7250-40BE-958C-73178F5912EC}" destId="{7776CC3B-95F8-4AD7-AAD5-AF0E5F39A4D5}" srcOrd="0" destOrd="0" presId="urn:microsoft.com/office/officeart/2005/8/layout/vList5"/>
    <dgm:cxn modelId="{8A6A9A9E-EC4B-4575-9908-F76D83B57057}" type="presParOf" srcId="{7AE633FE-7250-40BE-958C-73178F5912EC}" destId="{D12D7A30-D5AE-4150-8419-DF3CD97D65BF}" srcOrd="1" destOrd="0" presId="urn:microsoft.com/office/officeart/2005/8/layout/vList5"/>
    <dgm:cxn modelId="{5E004647-488C-4DB4-8377-0FE28D169315}" type="presParOf" srcId="{35DC91E4-EBF9-40D0-9D68-3EAC3C4C5D1C}" destId="{ABF5C324-7135-483D-8CBF-F4457BBD3373}" srcOrd="3" destOrd="0" presId="urn:microsoft.com/office/officeart/2005/8/layout/vList5"/>
    <dgm:cxn modelId="{035122BA-14BA-41DC-A06A-FEB2B78DD8F5}" type="presParOf" srcId="{35DC91E4-EBF9-40D0-9D68-3EAC3C4C5D1C}" destId="{B68BBDD2-6E99-4F5D-B067-95610975A154}" srcOrd="4" destOrd="0" presId="urn:microsoft.com/office/officeart/2005/8/layout/vList5"/>
    <dgm:cxn modelId="{05258E06-8ED1-47CB-A8FC-26164D9D7C31}" type="presParOf" srcId="{B68BBDD2-6E99-4F5D-B067-95610975A154}" destId="{A461D7C4-8FB0-4B4F-9BC3-225B4A0F2F40}" srcOrd="0" destOrd="0" presId="urn:microsoft.com/office/officeart/2005/8/layout/vList5"/>
    <dgm:cxn modelId="{FB524BCD-B376-4DBD-BB59-901E99FFC253}" type="presParOf" srcId="{B68BBDD2-6E99-4F5D-B067-95610975A154}" destId="{C9E95EDF-62B5-4188-8890-D59A5F377005}" srcOrd="1" destOrd="0" presId="urn:microsoft.com/office/officeart/2005/8/layout/vList5"/>
    <dgm:cxn modelId="{A12779B3-296D-45F4-911C-A9EA291428A0}" type="presParOf" srcId="{35DC91E4-EBF9-40D0-9D68-3EAC3C4C5D1C}" destId="{AC249DB9-5EF5-4787-8003-53F4E0E0BC94}" srcOrd="5" destOrd="0" presId="urn:microsoft.com/office/officeart/2005/8/layout/vList5"/>
    <dgm:cxn modelId="{4E6D4978-8649-4156-BAE5-1F82FBBE6435}" type="presParOf" srcId="{35DC91E4-EBF9-40D0-9D68-3EAC3C4C5D1C}" destId="{C78C224C-45A4-4A2D-B999-D4A146F5F0D5}" srcOrd="6" destOrd="0" presId="urn:microsoft.com/office/officeart/2005/8/layout/vList5"/>
    <dgm:cxn modelId="{9BE79849-ADB3-432A-AA93-1FB9B2E1E189}" type="presParOf" srcId="{C78C224C-45A4-4A2D-B999-D4A146F5F0D5}" destId="{D8A65BBE-90B1-4008-8921-D1FD121AE147}" srcOrd="0" destOrd="0" presId="urn:microsoft.com/office/officeart/2005/8/layout/vList5"/>
    <dgm:cxn modelId="{F3DA7C84-489C-41C6-8543-47628FA187CD}" type="presParOf" srcId="{35DC91E4-EBF9-40D0-9D68-3EAC3C4C5D1C}" destId="{492B5901-7FEE-4F62-9A91-D986264C26F3}" srcOrd="7" destOrd="0" presId="urn:microsoft.com/office/officeart/2005/8/layout/vList5"/>
    <dgm:cxn modelId="{B2E34CA0-422B-4348-9365-6055B086A4AF}" type="presParOf" srcId="{35DC91E4-EBF9-40D0-9D68-3EAC3C4C5D1C}" destId="{63612E31-1F51-4B3D-B2A2-E76E0A7B89AE}" srcOrd="8" destOrd="0" presId="urn:microsoft.com/office/officeart/2005/8/layout/vList5"/>
    <dgm:cxn modelId="{3F9C0AB8-80B6-4E4A-A275-BC6BDF4C1E34}" type="presParOf" srcId="{63612E31-1F51-4B3D-B2A2-E76E0A7B89AE}" destId="{C8B2303C-3EC1-411F-8BDE-DB96C6CBB95F}" srcOrd="0" destOrd="0" presId="urn:microsoft.com/office/officeart/2005/8/layout/vList5"/>
    <dgm:cxn modelId="{ABEF1130-88DB-447F-A7BC-6D7C30215E9F}" type="presParOf" srcId="{63612E31-1F51-4B3D-B2A2-E76E0A7B89AE}" destId="{7AF93826-8473-476F-9266-84C9DF24D231}" srcOrd="1" destOrd="0" presId="urn:microsoft.com/office/officeart/2005/8/layout/vList5"/>
    <dgm:cxn modelId="{69823AAE-ABD9-4974-8AC4-77C3C34D27D6}" type="presParOf" srcId="{35DC91E4-EBF9-40D0-9D68-3EAC3C4C5D1C}" destId="{5B1C5105-D810-4262-B6AB-EE2EADFE6B18}" srcOrd="9" destOrd="0" presId="urn:microsoft.com/office/officeart/2005/8/layout/vList5"/>
    <dgm:cxn modelId="{0B1A3755-2C3D-4C48-98CD-7DFA99AA9E1A}" type="presParOf" srcId="{35DC91E4-EBF9-40D0-9D68-3EAC3C4C5D1C}" destId="{00EAD82C-2775-4F55-A5F0-EAE429A2D161}" srcOrd="10" destOrd="0" presId="urn:microsoft.com/office/officeart/2005/8/layout/vList5"/>
    <dgm:cxn modelId="{FC1785B9-BAD4-4258-95DC-AC77EDBBFA17}" type="presParOf" srcId="{00EAD82C-2775-4F55-A5F0-EAE429A2D161}" destId="{8355E3A4-63E6-4421-B04D-686C2F60C8D5}" srcOrd="0" destOrd="0" presId="urn:microsoft.com/office/officeart/2005/8/layout/vList5"/>
    <dgm:cxn modelId="{D7C7815D-C74B-4057-ACCF-8E96B88E7F61}" type="presParOf" srcId="{00EAD82C-2775-4F55-A5F0-EAE429A2D161}" destId="{3A17EBAC-5A39-4978-B757-ABDD2F15C0EE}" srcOrd="1" destOrd="0" presId="urn:microsoft.com/office/officeart/2005/8/layout/vList5"/>
    <dgm:cxn modelId="{5BF1CBA1-C6D0-4CE6-8F04-7635781879E7}" type="presParOf" srcId="{35DC91E4-EBF9-40D0-9D68-3EAC3C4C5D1C}" destId="{00BEED73-04C7-4DBC-91EA-D68ABB514C28}" srcOrd="11" destOrd="0" presId="urn:microsoft.com/office/officeart/2005/8/layout/vList5"/>
    <dgm:cxn modelId="{A7AE7350-E175-4559-8BB1-10A546688477}" type="presParOf" srcId="{35DC91E4-EBF9-40D0-9D68-3EAC3C4C5D1C}" destId="{F1701BB0-0565-46D9-844F-A1C599CB4625}" srcOrd="12" destOrd="0" presId="urn:microsoft.com/office/officeart/2005/8/layout/vList5"/>
    <dgm:cxn modelId="{94435932-0E58-4E6E-BF9F-DE4ED1F70948}" type="presParOf" srcId="{F1701BB0-0565-46D9-844F-A1C599CB4625}" destId="{CF7940DE-9809-4787-9C22-3A5DD1BEBF5F}" srcOrd="0" destOrd="0" presId="urn:microsoft.com/office/officeart/2005/8/layout/vList5"/>
    <dgm:cxn modelId="{5EA12742-57AD-4E38-B2EE-932359512226}" type="presParOf" srcId="{F1701BB0-0565-46D9-844F-A1C599CB4625}" destId="{DB324E25-F422-4505-81EE-38BA9CE1D445}" srcOrd="1" destOrd="0" presId="urn:microsoft.com/office/officeart/2005/8/layout/vList5"/>
    <dgm:cxn modelId="{174049AC-892E-48DF-87A9-2970B9A2F7AD}" type="presParOf" srcId="{35DC91E4-EBF9-40D0-9D68-3EAC3C4C5D1C}" destId="{00892650-C460-4AF8-A187-7859ACB31AFE}" srcOrd="13" destOrd="0" presId="urn:microsoft.com/office/officeart/2005/8/layout/vList5"/>
    <dgm:cxn modelId="{4F6ED4F2-CD14-4814-BB11-F050E64B2DD6}" type="presParOf" srcId="{35DC91E4-EBF9-40D0-9D68-3EAC3C4C5D1C}" destId="{948D06EE-53B3-48E2-B046-2AD795B46B77}" srcOrd="14" destOrd="0" presId="urn:microsoft.com/office/officeart/2005/8/layout/vList5"/>
    <dgm:cxn modelId="{97E0DE3A-C5B5-42A7-A824-B37F175205B2}" type="presParOf" srcId="{948D06EE-53B3-48E2-B046-2AD795B46B77}" destId="{9A0AA9FC-8D05-4030-8436-8C19CC47F985}" srcOrd="0" destOrd="0" presId="urn:microsoft.com/office/officeart/2005/8/layout/vList5"/>
    <dgm:cxn modelId="{B0C2EED4-C2D7-4BBE-B00B-8A59AD0152F8}" type="presParOf" srcId="{35DC91E4-EBF9-40D0-9D68-3EAC3C4C5D1C}" destId="{EE4DE332-9874-43F0-A0B1-35D89BA19DA9}" srcOrd="15" destOrd="0" presId="urn:microsoft.com/office/officeart/2005/8/layout/vList5"/>
    <dgm:cxn modelId="{9A4F59B2-8913-44E0-8A10-4B2367413427}" type="presParOf" srcId="{35DC91E4-EBF9-40D0-9D68-3EAC3C4C5D1C}" destId="{080B356A-B60D-4054-AF44-070BE20A835E}" srcOrd="16" destOrd="0" presId="urn:microsoft.com/office/officeart/2005/8/layout/vList5"/>
    <dgm:cxn modelId="{2E4ED061-BF52-44F4-9B50-7BC2B5A6FD82}" type="presParOf" srcId="{080B356A-B60D-4054-AF44-070BE20A835E}" destId="{CF32D739-21E7-4E5C-AB21-45EF5700D387}" srcOrd="0" destOrd="0" presId="urn:microsoft.com/office/officeart/2005/8/layout/vList5"/>
    <dgm:cxn modelId="{8DB36BAA-491E-4A3B-A76F-E2117A66AAA3}" type="presParOf" srcId="{080B356A-B60D-4054-AF44-070BE20A835E}" destId="{FF658BC1-07EC-4960-BCA2-F14F651C3472}" srcOrd="1" destOrd="0" presId="urn:microsoft.com/office/officeart/2005/8/layout/vList5"/>
    <dgm:cxn modelId="{B087793B-64DD-4D00-9A99-58E480056D56}" type="presParOf" srcId="{35DC91E4-EBF9-40D0-9D68-3EAC3C4C5D1C}" destId="{DA99F312-A0A4-4D54-9FB0-58B174850862}" srcOrd="17" destOrd="0" presId="urn:microsoft.com/office/officeart/2005/8/layout/vList5"/>
    <dgm:cxn modelId="{A12D9F59-5583-4F3B-90F3-EABF950F4CB1}" type="presParOf" srcId="{35DC91E4-EBF9-40D0-9D68-3EAC3C4C5D1C}" destId="{14AAF243-2AF2-4298-9BB7-2085B43DD4C2}" srcOrd="18" destOrd="0" presId="urn:microsoft.com/office/officeart/2005/8/layout/vList5"/>
    <dgm:cxn modelId="{9C3069E2-F5B4-4BF3-9812-BDC538F88975}" type="presParOf" srcId="{14AAF243-2AF2-4298-9BB7-2085B43DD4C2}" destId="{B2AC1CE6-B564-433C-9BE1-6643682B8A64}" srcOrd="0" destOrd="0" presId="urn:microsoft.com/office/officeart/2005/8/layout/vList5"/>
    <dgm:cxn modelId="{BF39C271-7923-4E27-B8CF-E47205958B4E}" type="presParOf" srcId="{35DC91E4-EBF9-40D0-9D68-3EAC3C4C5D1C}" destId="{3F1F752E-1AA3-435F-BEB0-F03B97D87BB8}" srcOrd="19" destOrd="0" presId="urn:microsoft.com/office/officeart/2005/8/layout/vList5"/>
    <dgm:cxn modelId="{ACC16ADD-B0DA-4C7B-B719-694DDE8F86F4}" type="presParOf" srcId="{35DC91E4-EBF9-40D0-9D68-3EAC3C4C5D1C}" destId="{DBB1F6F6-8232-488A-AD83-154AFCBBA2E0}" srcOrd="20" destOrd="0" presId="urn:microsoft.com/office/officeart/2005/8/layout/vList5"/>
    <dgm:cxn modelId="{A5042F96-3B67-4480-9BEA-5F66E0572499}" type="presParOf" srcId="{DBB1F6F6-8232-488A-AD83-154AFCBBA2E0}" destId="{8D4198CB-0EF7-4E1C-8845-EC9978E49489}" srcOrd="0" destOrd="0" presId="urn:microsoft.com/office/officeart/2005/8/layout/vList5"/>
    <dgm:cxn modelId="{DE1D9529-EC84-4973-9881-C80EA665D685}" type="presParOf" srcId="{DBB1F6F6-8232-488A-AD83-154AFCBBA2E0}" destId="{2A846886-939A-4607-B115-2BD16AEF8380}" srcOrd="1" destOrd="0" presId="urn:microsoft.com/office/officeart/2005/8/layout/vList5"/>
    <dgm:cxn modelId="{6F65853A-5073-4DA6-B7AA-B7D9683FC110}" type="presParOf" srcId="{35DC91E4-EBF9-40D0-9D68-3EAC3C4C5D1C}" destId="{FE9EEFEA-40E0-44E4-A32C-098BBED577C8}" srcOrd="21" destOrd="0" presId="urn:microsoft.com/office/officeart/2005/8/layout/vList5"/>
    <dgm:cxn modelId="{DFBBE009-08E3-4515-BC87-BF9A7480F69D}" type="presParOf" srcId="{35DC91E4-EBF9-40D0-9D68-3EAC3C4C5D1C}" destId="{625A63C0-C3CB-4162-81DF-68558EB8EAC5}" srcOrd="22" destOrd="0" presId="urn:microsoft.com/office/officeart/2005/8/layout/vList5"/>
    <dgm:cxn modelId="{073E2E4D-802B-4D23-9CE3-4D343872BBA6}" type="presParOf" srcId="{625A63C0-C3CB-4162-81DF-68558EB8EAC5}" destId="{DCFCEC14-0BA2-406E-94C4-009DC69FFFF4}" srcOrd="0" destOrd="0" presId="urn:microsoft.com/office/officeart/2005/8/layout/vList5"/>
    <dgm:cxn modelId="{580ADC29-C115-4DFA-BC62-77F53C2C6B1E}" type="presParOf" srcId="{625A63C0-C3CB-4162-81DF-68558EB8EAC5}" destId="{C9230AF5-8803-4096-A72B-905BFC7CB047}" srcOrd="1" destOrd="0" presId="urn:microsoft.com/office/officeart/2005/8/layout/vList5"/>
    <dgm:cxn modelId="{09348CD1-52A1-43A9-BC3F-0F21D8CB1369}" type="presParOf" srcId="{35DC91E4-EBF9-40D0-9D68-3EAC3C4C5D1C}" destId="{E55F5782-4F72-4746-A31D-20D352FD7E16}" srcOrd="23" destOrd="0" presId="urn:microsoft.com/office/officeart/2005/8/layout/vList5"/>
    <dgm:cxn modelId="{33EB6CCD-DD8E-488E-BBC1-DB0A08668452}" type="presParOf" srcId="{35DC91E4-EBF9-40D0-9D68-3EAC3C4C5D1C}" destId="{F4FE0E1D-1156-4225-A477-30E847ACFD2F}" srcOrd="24" destOrd="0" presId="urn:microsoft.com/office/officeart/2005/8/layout/vList5"/>
    <dgm:cxn modelId="{FDFED818-1972-4406-882B-8D97EAAC5932}" type="presParOf" srcId="{F4FE0E1D-1156-4225-A477-30E847ACFD2F}" destId="{DA2450CF-9579-4DA8-910E-163704871EE9}" srcOrd="0" destOrd="0" presId="urn:microsoft.com/office/officeart/2005/8/layout/vList5"/>
    <dgm:cxn modelId="{B0FA450A-DD28-4D6C-A49F-75C5BCBD58D4}" type="presParOf" srcId="{35DC91E4-EBF9-40D0-9D68-3EAC3C4C5D1C}" destId="{CCA17E46-523A-4866-932F-ED32D6826DA3}" srcOrd="25" destOrd="0" presId="urn:microsoft.com/office/officeart/2005/8/layout/vList5"/>
    <dgm:cxn modelId="{0FF86B3A-E79F-4E56-B507-216C5632030A}" type="presParOf" srcId="{35DC91E4-EBF9-40D0-9D68-3EAC3C4C5D1C}" destId="{F93A22E8-4A23-40AE-9AFD-831AFF31A33A}" srcOrd="26" destOrd="0" presId="urn:microsoft.com/office/officeart/2005/8/layout/vList5"/>
    <dgm:cxn modelId="{C7F0B5AD-C839-459B-B153-645DC32B20D0}" type="presParOf" srcId="{F93A22E8-4A23-40AE-9AFD-831AFF31A33A}" destId="{1BC10898-63DB-4BD5-96A5-82237271D876}" srcOrd="0" destOrd="0" presId="urn:microsoft.com/office/officeart/2005/8/layout/vList5"/>
    <dgm:cxn modelId="{DE933810-50EF-40BD-8CEC-014ABC2FD2BE}" type="presParOf" srcId="{F93A22E8-4A23-40AE-9AFD-831AFF31A33A}" destId="{E46F2C57-19F4-485F-9E80-39B64C9A178F}" srcOrd="1" destOrd="0" presId="urn:microsoft.com/office/officeart/2005/8/layout/vList5"/>
    <dgm:cxn modelId="{0EC58113-E92A-404C-AE23-FFF47D2D4C49}" type="presParOf" srcId="{35DC91E4-EBF9-40D0-9D68-3EAC3C4C5D1C}" destId="{F4D5D641-32D7-40C7-B639-F56E4C29D4EC}" srcOrd="27" destOrd="0" presId="urn:microsoft.com/office/officeart/2005/8/layout/vList5"/>
    <dgm:cxn modelId="{A0024C03-F003-4113-ADE1-863023E39137}" type="presParOf" srcId="{35DC91E4-EBF9-40D0-9D68-3EAC3C4C5D1C}" destId="{8ECA0FFE-BC01-42AB-959D-AD075C7B5979}" srcOrd="28" destOrd="0" presId="urn:microsoft.com/office/officeart/2005/8/layout/vList5"/>
    <dgm:cxn modelId="{6AFA0EBA-4130-4C5A-84A6-BB05683A17DD}" type="presParOf" srcId="{8ECA0FFE-BC01-42AB-959D-AD075C7B5979}" destId="{7065FE88-42E7-4F1F-B518-C6EB89312F67}" srcOrd="0" destOrd="0" presId="urn:microsoft.com/office/officeart/2005/8/layout/vList5"/>
    <dgm:cxn modelId="{CE923AC7-12B5-4214-B788-F12B6431DAC9}" type="presParOf" srcId="{8ECA0FFE-BC01-42AB-959D-AD075C7B5979}" destId="{B62D71D8-6EC4-4ABE-B67F-E4A92DFEADE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/>
      <dgm:spPr/>
      <dgm:t>
        <a:bodyPr/>
        <a:lstStyle/>
        <a:p>
          <a:pPr rtl="1"/>
          <a:r>
            <a:rPr lang="fa-IR" dirty="0" smtClean="0"/>
            <a:t>تکنیک­های اسکمپر و معکوس­سازی</a:t>
          </a:r>
          <a:endParaRPr lang="en-US" b="0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5895C51-4CD5-43A8-82F1-46076D61ADCC}">
      <dgm:prSet phldrT="[Text]" custT="1"/>
      <dgm:spPr/>
      <dgm:t>
        <a:bodyPr/>
        <a:lstStyle/>
        <a:p>
          <a:pPr rtl="1"/>
          <a:r>
            <a:rPr lang="fa-IR" sz="1400" dirty="0" smtClean="0"/>
            <a:t>ارتقای یک محصول یا خدمت</a:t>
          </a:r>
          <a:endParaRPr lang="en-US" sz="1400" b="0" dirty="0">
            <a:cs typeface="+mj-cs"/>
          </a:endParaRPr>
        </a:p>
      </dgm:t>
    </dgm:pt>
    <dgm:pt modelId="{003AA75C-A5FB-475C-B857-02E0B2125EB2}" type="par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421E277-0416-421C-A3D4-CAD06BE728B2}" type="sib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CF508B0-C007-4131-AA36-6DA8EC4C1269}">
      <dgm:prSet phldrT="[Text]"/>
      <dgm:spPr/>
      <dgm:t>
        <a:bodyPr/>
        <a:lstStyle/>
        <a:p>
          <a:pPr rtl="1"/>
          <a:r>
            <a:rPr lang="fa-IR" dirty="0" smtClean="0"/>
            <a:t>لیست کردن ویژگی­ها، تحلیل مرفولوژیک و تحلیل ماتریسی</a:t>
          </a:r>
          <a:endParaRPr lang="en-US" dirty="0" smtClean="0"/>
        </a:p>
      </dgm:t>
    </dgm:pt>
    <dgm:pt modelId="{5B67C38B-5290-4973-A6D1-62B9DBA9856E}" type="par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C0CA562-3CD2-477A-8017-7550F114A983}" type="sib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6F0A67C4-151F-46F0-9AF3-C48F7798A589}">
      <dgm:prSet phldrT="[Text]" custT="1"/>
      <dgm:spPr/>
      <dgm:t>
        <a:bodyPr/>
        <a:lstStyle/>
        <a:p>
          <a:pPr rtl="1"/>
          <a:r>
            <a:rPr lang="fa-IR" sz="1400" dirty="0" smtClean="0"/>
            <a:t>خلق یا ارتقای محصولات، خدمات و استراتژی­ها</a:t>
          </a:r>
          <a:endParaRPr lang="en-US" sz="1400" b="0" dirty="0">
            <a:cs typeface="+mj-cs"/>
          </a:endParaRPr>
        </a:p>
      </dgm:t>
    </dgm:pt>
    <dgm:pt modelId="{9CF7D13A-0058-4E73-B219-4C4C450759CE}" type="par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0568C18-694F-4D98-BD1B-83F964591CF0}" type="sib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D900512-55F7-4705-9CA0-AF87503C7168}">
      <dgm:prSet phldrT="[Text]"/>
      <dgm:spPr/>
      <dgm:t>
        <a:bodyPr/>
        <a:lstStyle/>
        <a:p>
          <a:pPr rtl="1"/>
          <a:r>
            <a:rPr lang="fa-IR" dirty="0" smtClean="0"/>
            <a:t>طوفان فکری و طوفان فکری معکوس</a:t>
          </a:r>
          <a:endParaRPr lang="en-US" b="0" dirty="0">
            <a:cs typeface="+mj-cs"/>
          </a:endParaRPr>
        </a:p>
      </dgm:t>
    </dgm:pt>
    <dgm:pt modelId="{5B2AB93F-01D5-4987-B4DE-8755B981E91B}" type="par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D9BE37A1-F782-421C-8C83-FB984D8CD641}" type="sib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8B5A433F-E22D-42F2-B39F-EEA387BFF0CE}">
      <dgm:prSet phldrT="[Text]" custT="1"/>
      <dgm:spPr/>
      <dgm:t>
        <a:bodyPr/>
        <a:lstStyle/>
        <a:p>
          <a:pPr rtl="1"/>
          <a:r>
            <a:rPr lang="fa-IR" sz="1400" dirty="0" smtClean="0"/>
            <a:t>تولید ایده­های بنیادی</a:t>
          </a:r>
          <a:endParaRPr lang="en-US" sz="1400" b="0" dirty="0">
            <a:cs typeface="+mj-cs"/>
          </a:endParaRPr>
        </a:p>
      </dgm:t>
    </dgm:pt>
    <dgm:pt modelId="{C8DDFC53-A5DD-4456-92E0-BABA8C615488}" type="par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F321678B-21C5-482A-BB93-E5AE8DF619FC}" type="sib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CED73EF1-5612-4000-8362-0E01A3656F64}">
      <dgm:prSet phldrT="[Text]" custT="1"/>
      <dgm:spPr/>
      <dgm:t>
        <a:bodyPr/>
        <a:lstStyle/>
        <a:p>
          <a:pPr rtl="1"/>
          <a:r>
            <a:rPr lang="fa-IR" sz="1400" dirty="0" smtClean="0"/>
            <a:t>ایجاد تجربه­های فکری</a:t>
          </a:r>
          <a:endParaRPr lang="en-US" sz="1400" b="0" dirty="0">
            <a:cs typeface="+mj-cs"/>
          </a:endParaRPr>
        </a:p>
      </dgm:t>
    </dgm:pt>
    <dgm:pt modelId="{AC176665-22EA-4636-AE6B-D60AE24CB68A}" type="par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04A123EB-7BAF-4215-82BD-2F6EFF532631}" type="sib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105D9F03-0FAD-4350-A473-9D1E11F3CB89}">
      <dgm:prSet phldrT="[Text]"/>
      <dgm:spPr/>
      <dgm:t>
        <a:bodyPr/>
        <a:lstStyle/>
        <a:p>
          <a:pPr rtl="1"/>
          <a:r>
            <a:rPr lang="fa-IR" dirty="0" smtClean="0"/>
            <a:t>پنکه مفهومی</a:t>
          </a:r>
          <a:r>
            <a:rPr lang="en-US" dirty="0" smtClean="0"/>
            <a:t>Concept Fan</a:t>
          </a:r>
          <a:endParaRPr lang="en-US" b="0" dirty="0">
            <a:cs typeface="+mj-cs"/>
          </a:endParaRPr>
        </a:p>
      </dgm:t>
    </dgm:pt>
    <dgm:pt modelId="{49539E41-584F-43B5-A406-CC2E09A6DF33}" type="par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7A2D393-D602-46B2-9E85-5A00E0DA9C76}" type="sib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1BD9B8B-5DF2-44B6-9833-7F4B808A0C1B}">
      <dgm:prSet phldrT="[Text]" custT="1"/>
      <dgm:spPr/>
      <dgm:t>
        <a:bodyPr/>
        <a:lstStyle/>
        <a:p>
          <a:pPr rtl="1"/>
          <a:r>
            <a:rPr lang="fa-IR" sz="1400" dirty="0" smtClean="0"/>
            <a:t>گسترش حوزه جستجو برای راه­حل­ها</a:t>
          </a:r>
          <a:endParaRPr lang="en-US" sz="1400" b="0" dirty="0">
            <a:cs typeface="+mj-cs"/>
          </a:endParaRPr>
        </a:p>
      </dgm:t>
    </dgm:pt>
    <dgm:pt modelId="{DB19F675-98A4-4794-8B84-1C7AD191B754}" type="par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C096B73-CB41-4F82-8EEA-F8E8C2578205}" type="sib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517502AB-05EC-453D-BE97-5477449247DE}">
      <dgm:prSet phldrT="[Text]"/>
      <dgm:spPr/>
      <dgm:t>
        <a:bodyPr/>
        <a:lstStyle/>
        <a:p>
          <a:pPr rtl="1"/>
          <a:r>
            <a:rPr lang="fa-IR" dirty="0" smtClean="0"/>
            <a:t>ماتریس قالب­بندی مجدد</a:t>
          </a:r>
          <a:endParaRPr lang="en-US" b="0" dirty="0">
            <a:cs typeface="+mj-cs"/>
          </a:endParaRPr>
        </a:p>
      </dgm:t>
    </dgm:pt>
    <dgm:pt modelId="{80100534-CC1D-4253-9386-70D0895EFAB2}" type="par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424ED0EE-0829-459E-BB55-557E9593CFEB}" type="sib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5B737D4-905C-45CA-8A4B-9794825F650D}">
      <dgm:prSet phldrT="[Text]" custT="1"/>
      <dgm:spPr/>
      <dgm:t>
        <a:bodyPr/>
        <a:lstStyle/>
        <a:p>
          <a:pPr rtl="1"/>
          <a:r>
            <a:rPr lang="fa-IR" sz="1400" dirty="0" smtClean="0"/>
            <a:t>بررسی مشکلات از جنبه­های گوناگون</a:t>
          </a:r>
          <a:endParaRPr lang="en-US" sz="1400" b="0" dirty="0">
            <a:cs typeface="+mj-cs"/>
          </a:endParaRPr>
        </a:p>
      </dgm:t>
    </dgm:pt>
    <dgm:pt modelId="{AAC12847-7E09-4C4D-9CC8-24723B27EDDB}" type="par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E010113-18F5-4AC9-81D9-A3383B6149CC}" type="sib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1C4CF4FE-A1AF-4251-93DF-5361EE284D3F}">
      <dgm:prSet phldrT="[Text]"/>
      <dgm:spPr/>
      <dgm:t>
        <a:bodyPr/>
        <a:lstStyle/>
        <a:p>
          <a:pPr rtl="1"/>
          <a:r>
            <a:rPr lang="fa-IR" dirty="0" smtClean="0"/>
            <a:t>داده­ی تصادفی</a:t>
          </a:r>
          <a:endParaRPr lang="en-US" b="0" dirty="0">
            <a:cs typeface="+mj-cs"/>
          </a:endParaRPr>
        </a:p>
      </dgm:t>
    </dgm:pt>
    <dgm:pt modelId="{EA4D0829-1ECD-4C4D-BEF1-1D4567ACBECE}" type="par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1BFB932-CB0B-47E8-B395-2981BF3CA553}" type="sib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95B70D-32C1-4E4E-A265-1997250B0306}">
      <dgm:prSet phldrT="[Text]" custT="1"/>
      <dgm:spPr/>
      <dgm:t>
        <a:bodyPr/>
        <a:lstStyle/>
        <a:p>
          <a:pPr rtl="1"/>
          <a:r>
            <a:rPr lang="fa-IR" sz="1400" dirty="0" smtClean="0"/>
            <a:t>خلق جهش­های خلاقانه</a:t>
          </a:r>
          <a:endParaRPr lang="en-US" sz="1400" b="0" dirty="0">
            <a:cs typeface="+mj-cs"/>
          </a:endParaRPr>
        </a:p>
      </dgm:t>
    </dgm:pt>
    <dgm:pt modelId="{CD840CC3-A9B9-412A-AE78-4C3ADF2A9A82}" type="par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C1EBA52-2C2A-4780-9092-853A243B299E}" type="sib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E6D2AC-9AB8-4F89-A609-126F84608C67}">
      <dgm:prSet phldrT="[Text]"/>
      <dgm:spPr/>
      <dgm:t>
        <a:bodyPr/>
        <a:lstStyle/>
        <a:p>
          <a:pPr rtl="1"/>
          <a:r>
            <a:rPr lang="fa-IR" dirty="0" smtClean="0"/>
            <a:t>انگیزش</a:t>
          </a:r>
          <a:endParaRPr lang="en-US" b="0" dirty="0">
            <a:cs typeface="+mj-cs"/>
          </a:endParaRPr>
        </a:p>
      </dgm:t>
    </dgm:pt>
    <dgm:pt modelId="{8F5E2494-1374-4D98-B745-65EBDEE056B5}" type="par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AD0068C-F988-4C59-B029-510217B76944}" type="sib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59B5EB5-D648-459A-8381-4A0FBD9E9944}">
      <dgm:prSet phldrT="[Text]" custT="1"/>
      <dgm:spPr/>
      <dgm:t>
        <a:bodyPr/>
        <a:lstStyle/>
        <a:p>
          <a:pPr rtl="1"/>
          <a:r>
            <a:rPr lang="fa-IR" sz="1400" dirty="0" smtClean="0"/>
            <a:t>رویکردی قدرتمند برای حل خلاقانه مساله</a:t>
          </a:r>
          <a:endParaRPr lang="en-US" sz="1400" b="0" dirty="0">
            <a:cs typeface="+mj-cs"/>
          </a:endParaRPr>
        </a:p>
      </dgm:t>
    </dgm:pt>
    <dgm:pt modelId="{E5A8F060-9CB1-4533-AE1B-530582ECB16B}" type="parTrans" cxnId="{82B5413E-D444-4BFB-8C79-AA7AB6993F00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4D3B767-AC0F-4708-82A2-80AD820C7363}" type="sibTrans" cxnId="{82B5413E-D444-4BFB-8C79-AA7AB6993F00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4AD8ECF-CD5F-482F-A7AA-2BD422097A38}">
      <dgm:prSet phldrT="[Text]"/>
      <dgm:spPr/>
      <dgm:t>
        <a:bodyPr/>
        <a:lstStyle/>
        <a:p>
          <a:pPr rtl="1"/>
          <a:r>
            <a:rPr lang="fa-IR" dirty="0" smtClean="0"/>
            <a:t>تکنیک </a:t>
          </a:r>
          <a:r>
            <a:rPr lang="en-US" dirty="0" smtClean="0"/>
            <a:t>DO IT</a:t>
          </a:r>
          <a:endParaRPr lang="en-US" b="0" dirty="0">
            <a:cs typeface="+mj-cs"/>
          </a:endParaRPr>
        </a:p>
      </dgm:t>
    </dgm:pt>
    <dgm:pt modelId="{9062A34E-CB03-4936-AF96-1E20DB1A9646}" type="par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7342F381-A1A5-4EE8-A6BE-823D7C7D3E53}" type="sib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FFA2E8D-F3F3-4B30-BB14-A73B555F3DA6}">
      <dgm:prSet phldrT="[Text]" custT="1"/>
      <dgm:spPr/>
      <dgm:t>
        <a:bodyPr/>
        <a:lstStyle/>
        <a:p>
          <a:pPr rtl="1"/>
          <a:r>
            <a:rPr lang="fa-IR" sz="1400" dirty="0" smtClean="0"/>
            <a:t>یک فرآیند ساده برای خلاقیت</a:t>
          </a:r>
          <a:endParaRPr lang="en-US" sz="1400" b="0" dirty="0">
            <a:cs typeface="+mj-cs"/>
          </a:endParaRPr>
        </a:p>
      </dgm:t>
    </dgm:pt>
    <dgm:pt modelId="{250D9352-9502-4F1D-8E4A-9F56CAEEDA3B}" type="par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79CC2A2-3974-49D1-85AA-6A21718ADEAB}" type="sib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E0A1955-C6AD-435C-9724-E3083AD3A527}">
      <dgm:prSet phldrT="[Text]"/>
      <dgm:spPr/>
      <dgm:t>
        <a:bodyPr/>
        <a:lstStyle/>
        <a:p>
          <a:pPr rtl="1"/>
          <a:r>
            <a:rPr lang="fa-IR" dirty="0" smtClean="0"/>
            <a:t>سیمپلکس</a:t>
          </a:r>
          <a:endParaRPr lang="en-US" b="0" dirty="0">
            <a:cs typeface="+mj-cs"/>
          </a:endParaRPr>
        </a:p>
      </dgm:t>
    </dgm:pt>
    <dgm:pt modelId="{EC720C95-118F-4393-B024-0E1C28C610EA}" type="par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A0833B7-ADB1-4A01-A859-BD976DCEB34F}" type="sib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91B8302F-97A6-4EF3-BC18-1C56B344B944}">
      <dgm:prSet phldrT="[Text]" custT="1"/>
      <dgm:spPr/>
      <dgm:t>
        <a:bodyPr/>
        <a:lstStyle/>
        <a:p>
          <a:pPr rtl="1"/>
          <a:r>
            <a:rPr lang="fa-IR" sz="1400" dirty="0" smtClean="0"/>
            <a:t>یک فرآیند حل مساله قوی و یکپارچه</a:t>
          </a:r>
          <a:endParaRPr lang="en-US" sz="1400" b="0" dirty="0">
            <a:cs typeface="+mj-cs"/>
          </a:endParaRPr>
        </a:p>
      </dgm:t>
    </dgm:pt>
    <dgm:pt modelId="{8367ECA4-8578-4819-AD92-A0AD45ACB61D}" type="par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347A8CA-8DCA-4B5D-AE5E-5E338B9AE60B}" type="sib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616D985-8ABD-4198-BC48-6F1E38DE9E64}">
      <dgm:prSet phldrT="[Text]"/>
      <dgm:spPr/>
      <dgm:t>
        <a:bodyPr/>
        <a:lstStyle/>
        <a:p>
          <a:pPr rtl="1"/>
          <a:r>
            <a:rPr lang="fa-IR" dirty="0" smtClean="0"/>
            <a:t>تکنیک </a:t>
          </a:r>
          <a:r>
            <a:rPr lang="en-US" dirty="0" smtClean="0"/>
            <a:t>TRIZ</a:t>
          </a:r>
          <a:endParaRPr lang="en-US" b="0" dirty="0">
            <a:cs typeface="+mj-cs"/>
          </a:endParaRPr>
        </a:p>
      </dgm:t>
    </dgm:pt>
    <dgm:pt modelId="{DFA2CF1E-B93A-4019-AD82-ACFAFE1D8D92}" type="par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FD0487C-8FAF-4745-9377-64A894E22AF8}" type="sib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9A49E-9945-479E-A5D0-D684993EA3DA}" type="pres">
      <dgm:prSet presAssocID="{9413917C-B85A-4E09-8168-071A4BD59760}" presName="descendantText" presStyleLbl="align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2CB5D64A-505D-4B00-90E1-0DB4E289FD6A}" type="pres">
      <dgm:prSet presAssocID="{ACF508B0-C007-4131-AA36-6DA8EC4C1269}" presName="linNode" presStyleCnt="0"/>
      <dgm:spPr/>
    </dgm:pt>
    <dgm:pt modelId="{C8DE3C82-439B-4C92-B6F1-F9F0B8878AFC}" type="pres">
      <dgm:prSet presAssocID="{ACF508B0-C007-4131-AA36-6DA8EC4C1269}" presName="parentText" presStyleLbl="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F146E-27CC-42F9-A8E1-B0711A93A078}" type="pres">
      <dgm:prSet presAssocID="{ACF508B0-C007-4131-AA36-6DA8EC4C1269}" presName="descendantText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F77B-1A1F-44D3-BB9A-EED80E378735}" type="pres">
      <dgm:prSet presAssocID="{3C0CA562-3CD2-477A-8017-7550F114A983}" presName="sp" presStyleCnt="0"/>
      <dgm:spPr/>
    </dgm:pt>
    <dgm:pt modelId="{85AAFA11-9DE0-42CC-966D-1702014F0511}" type="pres">
      <dgm:prSet presAssocID="{3D900512-55F7-4705-9CA0-AF87503C7168}" presName="linNode" presStyleCnt="0"/>
      <dgm:spPr/>
    </dgm:pt>
    <dgm:pt modelId="{C6B44E09-E947-4470-B9DC-B414A6C6D438}" type="pres">
      <dgm:prSet presAssocID="{3D900512-55F7-4705-9CA0-AF87503C7168}" presName="parentText" presStyleLbl="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5AA8D-7804-48C3-B539-9CB4C3F8EC49}" type="pres">
      <dgm:prSet presAssocID="{3D900512-55F7-4705-9CA0-AF87503C7168}" presName="descendantText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4082E-9155-4B1B-BFF9-4D36FF8B6D15}" type="pres">
      <dgm:prSet presAssocID="{D9BE37A1-F782-421C-8C83-FB984D8CD641}" presName="sp" presStyleCnt="0"/>
      <dgm:spPr/>
    </dgm:pt>
    <dgm:pt modelId="{93B017B8-FFD3-495C-9A5F-F113F1CE64E5}" type="pres">
      <dgm:prSet presAssocID="{105D9F03-0FAD-4350-A473-9D1E11F3CB89}" presName="linNode" presStyleCnt="0"/>
      <dgm:spPr/>
    </dgm:pt>
    <dgm:pt modelId="{D9A125F6-0E7C-450D-954E-06582DDA4997}" type="pres">
      <dgm:prSet presAssocID="{105D9F03-0FAD-4350-A473-9D1E11F3CB89}" presName="parentText" presStyleLbl="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4D995-9625-4FA6-9082-8F605C1FDC8D}" type="pres">
      <dgm:prSet presAssocID="{105D9F03-0FAD-4350-A473-9D1E11F3CB89}" presName="descendantText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D9F16-255D-49F5-93E2-C92C8C166E7A}" type="pres">
      <dgm:prSet presAssocID="{B7A2D393-D602-46B2-9E85-5A00E0DA9C76}" presName="sp" presStyleCnt="0"/>
      <dgm:spPr/>
    </dgm:pt>
    <dgm:pt modelId="{846D8DE4-44AC-4479-95DD-3ED39A42E2D3}" type="pres">
      <dgm:prSet presAssocID="{517502AB-05EC-453D-BE97-5477449247DE}" presName="linNode" presStyleCnt="0"/>
      <dgm:spPr/>
    </dgm:pt>
    <dgm:pt modelId="{12B68A52-8844-40FA-A0A8-BCC56199865A}" type="pres">
      <dgm:prSet presAssocID="{517502AB-05EC-453D-BE97-5477449247DE}" presName="parentText" presStyleLbl="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97F07-5715-433B-BC43-5D633AE3A70C}" type="pres">
      <dgm:prSet presAssocID="{517502AB-05EC-453D-BE97-5477449247DE}" presName="descendantText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14A2C-A8F6-44D6-B1D5-026B1D443C56}" type="pres">
      <dgm:prSet presAssocID="{424ED0EE-0829-459E-BB55-557E9593CFEB}" presName="sp" presStyleCnt="0"/>
      <dgm:spPr/>
    </dgm:pt>
    <dgm:pt modelId="{C00B8C4A-2F39-4503-AC94-1B12CA4CA7B2}" type="pres">
      <dgm:prSet presAssocID="{1C4CF4FE-A1AF-4251-93DF-5361EE284D3F}" presName="linNode" presStyleCnt="0"/>
      <dgm:spPr/>
    </dgm:pt>
    <dgm:pt modelId="{51E9EAD4-8E36-4FA0-91DA-6FED5A2E3C90}" type="pres">
      <dgm:prSet presAssocID="{1C4CF4FE-A1AF-4251-93DF-5361EE284D3F}" presName="parentText" presStyleLbl="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76FEB-BF67-4FDA-A65C-B71AAAEB6FA5}" type="pres">
      <dgm:prSet presAssocID="{1C4CF4FE-A1AF-4251-93DF-5361EE284D3F}" presName="descendantText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6152C-0E00-41E0-AA7D-524BA076C592}" type="pres">
      <dgm:prSet presAssocID="{21BFB932-CB0B-47E8-B395-2981BF3CA553}" presName="sp" presStyleCnt="0"/>
      <dgm:spPr/>
    </dgm:pt>
    <dgm:pt modelId="{718C414A-D65A-4CA4-98D8-1D6EF3F49DD6}" type="pres">
      <dgm:prSet presAssocID="{A9E6D2AC-9AB8-4F89-A609-126F84608C67}" presName="linNode" presStyleCnt="0"/>
      <dgm:spPr/>
    </dgm:pt>
    <dgm:pt modelId="{F40104AD-E75C-4553-A341-D8117879367F}" type="pres">
      <dgm:prSet presAssocID="{A9E6D2AC-9AB8-4F89-A609-126F84608C67}" presName="parentText" presStyleLbl="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AB1CA-AC42-4CA6-8C51-1DD24883362F}" type="pres">
      <dgm:prSet presAssocID="{A9E6D2AC-9AB8-4F89-A609-126F84608C67}" presName="descendantText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33A80-B26B-4FB5-87E8-870D99ED09A1}" type="pres">
      <dgm:prSet presAssocID="{2AD0068C-F988-4C59-B029-510217B76944}" presName="sp" presStyleCnt="0"/>
      <dgm:spPr/>
    </dgm:pt>
    <dgm:pt modelId="{6EDC60AC-1D51-468C-86A1-B6CD0DDC82DA}" type="pres">
      <dgm:prSet presAssocID="{34AD8ECF-CD5F-482F-A7AA-2BD422097A38}" presName="linNode" presStyleCnt="0"/>
      <dgm:spPr/>
    </dgm:pt>
    <dgm:pt modelId="{71B962C1-EA1E-4E7A-BDD9-24CEF21C00F5}" type="pres">
      <dgm:prSet presAssocID="{34AD8ECF-CD5F-482F-A7AA-2BD422097A38}" presName="parentText" presStyleLbl="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ED5A4-841E-4B52-B3CB-4D7A821B3FED}" type="pres">
      <dgm:prSet presAssocID="{34AD8ECF-CD5F-482F-A7AA-2BD422097A38}" presName="descendantText" presStyleLbl="align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058D9-0165-43A8-B98F-223B40D19BEA}" type="pres">
      <dgm:prSet presAssocID="{7342F381-A1A5-4EE8-A6BE-823D7C7D3E53}" presName="sp" presStyleCnt="0"/>
      <dgm:spPr/>
    </dgm:pt>
    <dgm:pt modelId="{A541125E-8363-48FB-AB70-4DAE8459D00D}" type="pres">
      <dgm:prSet presAssocID="{3E0A1955-C6AD-435C-9724-E3083AD3A527}" presName="linNode" presStyleCnt="0"/>
      <dgm:spPr/>
    </dgm:pt>
    <dgm:pt modelId="{2291EAAF-3CB0-4C5D-B3C7-9F991F19E1CB}" type="pres">
      <dgm:prSet presAssocID="{3E0A1955-C6AD-435C-9724-E3083AD3A527}" presName="parentText" presStyleLbl="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754A0-3229-4212-B50C-E795838692C5}" type="pres">
      <dgm:prSet presAssocID="{3E0A1955-C6AD-435C-9724-E3083AD3A527}" presName="descendantText" presStyleLbl="align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4DFAF-D812-442C-B89C-727B06AA9CD9}" type="pres">
      <dgm:prSet presAssocID="{DA0833B7-ADB1-4A01-A859-BD976DCEB34F}" presName="sp" presStyleCnt="0"/>
      <dgm:spPr/>
    </dgm:pt>
    <dgm:pt modelId="{95C5ECA9-52E1-46EA-A6E8-2A1862F0C711}" type="pres">
      <dgm:prSet presAssocID="{B616D985-8ABD-4198-BC48-6F1E38DE9E64}" presName="linNode" presStyleCnt="0"/>
      <dgm:spPr/>
    </dgm:pt>
    <dgm:pt modelId="{2109B702-6B9E-4A6F-ACB3-FD8FC290FD2C}" type="pres">
      <dgm:prSet presAssocID="{B616D985-8ABD-4198-BC48-6F1E38DE9E64}" presName="parentText" presStyleLbl="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72047-A2A9-4D09-9E60-B9A73C784F76}" type="pres">
      <dgm:prSet presAssocID="{B616D985-8ABD-4198-BC48-6F1E38DE9E64}" presName="descendantText" presStyleLbl="align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416224-FEFD-4C99-9AEC-8B1D8776BB3A}" srcId="{B349E6CB-342A-4DA2-83BF-18FE1B1CF439}" destId="{A9E6D2AC-9AB8-4F89-A609-126F84608C67}" srcOrd="6" destOrd="0" parTransId="{8F5E2494-1374-4D98-B745-65EBDEE056B5}" sibTransId="{2AD0068C-F988-4C59-B029-510217B76944}"/>
    <dgm:cxn modelId="{D8C405BE-AAEC-4F8A-AB28-21A87529CB19}" srcId="{B349E6CB-342A-4DA2-83BF-18FE1B1CF439}" destId="{B616D985-8ABD-4198-BC48-6F1E38DE9E64}" srcOrd="9" destOrd="0" parTransId="{DFA2CF1E-B93A-4019-AD82-ACFAFE1D8D92}" sibTransId="{EFD0487C-8FAF-4745-9377-64A894E22AF8}"/>
    <dgm:cxn modelId="{4BF1CCDA-DD92-4A2E-94F6-2C7AE215FC30}" type="presOf" srcId="{ACF508B0-C007-4131-AA36-6DA8EC4C1269}" destId="{C8DE3C82-439B-4C92-B6F1-F9F0B8878AFC}" srcOrd="0" destOrd="0" presId="urn:microsoft.com/office/officeart/2005/8/layout/vList5"/>
    <dgm:cxn modelId="{8FCCEC97-9521-459D-AE9F-CD4EA72A5592}" type="presOf" srcId="{A5895C51-4CD5-43A8-82F1-46076D61ADCC}" destId="{EE89A49E-9945-479E-A5D0-D684993EA3DA}" srcOrd="0" destOrd="0" presId="urn:microsoft.com/office/officeart/2005/8/layout/vList5"/>
    <dgm:cxn modelId="{41902C41-1F91-4F1F-B7CE-54162C131990}" type="presOf" srcId="{9413917C-B85A-4E09-8168-071A4BD59760}" destId="{61804EC1-9781-4248-BBA6-269BECE11C5C}" srcOrd="0" destOrd="0" presId="urn:microsoft.com/office/officeart/2005/8/layout/vList5"/>
    <dgm:cxn modelId="{9F802DE0-C1A0-48F7-9949-58B1F429564C}" type="presOf" srcId="{91B8302F-97A6-4EF3-BC18-1C56B344B944}" destId="{9A6754A0-3229-4212-B50C-E795838692C5}" srcOrd="0" destOrd="0" presId="urn:microsoft.com/office/officeart/2005/8/layout/vList5"/>
    <dgm:cxn modelId="{05A62C92-A9F7-4CA6-BF5C-37FB1FE74AA6}" srcId="{A9E6D2AC-9AB8-4F89-A609-126F84608C67}" destId="{CED73EF1-5612-4000-8362-0E01A3656F64}" srcOrd="0" destOrd="0" parTransId="{AC176665-22EA-4636-AE6B-D60AE24CB68A}" sibTransId="{04A123EB-7BAF-4215-82BD-2F6EFF532631}"/>
    <dgm:cxn modelId="{B9E2B69D-ECC1-4BCF-970E-BC26B44F192E}" type="presOf" srcId="{A995B70D-32C1-4E4E-A265-1997250B0306}" destId="{89376FEB-BF67-4FDA-A65C-B71AAAEB6FA5}" srcOrd="0" destOrd="0" presId="urn:microsoft.com/office/officeart/2005/8/layout/vList5"/>
    <dgm:cxn modelId="{E8851DD0-F70E-4237-ADBE-6C3110E05912}" srcId="{B349E6CB-342A-4DA2-83BF-18FE1B1CF439}" destId="{517502AB-05EC-453D-BE97-5477449247DE}" srcOrd="4" destOrd="0" parTransId="{80100534-CC1D-4253-9386-70D0895EFAB2}" sibTransId="{424ED0EE-0829-459E-BB55-557E9593CFEB}"/>
    <dgm:cxn modelId="{75936481-0988-4220-9F7A-A2126DA6A0C3}" srcId="{B349E6CB-342A-4DA2-83BF-18FE1B1CF439}" destId="{1C4CF4FE-A1AF-4251-93DF-5361EE284D3F}" srcOrd="5" destOrd="0" parTransId="{EA4D0829-1ECD-4C4D-BEF1-1D4567ACBECE}" sibTransId="{21BFB932-CB0B-47E8-B395-2981BF3CA553}"/>
    <dgm:cxn modelId="{50F4A496-E1C7-4704-A264-0B2F03E2DC96}" type="presOf" srcId="{3E0A1955-C6AD-435C-9724-E3083AD3A527}" destId="{2291EAAF-3CB0-4C5D-B3C7-9F991F19E1CB}" srcOrd="0" destOrd="0" presId="urn:microsoft.com/office/officeart/2005/8/layout/vList5"/>
    <dgm:cxn modelId="{5A366D6D-D897-495A-BC6B-B5CCD3C54537}" srcId="{517502AB-05EC-453D-BE97-5477449247DE}" destId="{C5B737D4-905C-45CA-8A4B-9794825F650D}" srcOrd="0" destOrd="0" parTransId="{AAC12847-7E09-4C4D-9CC8-24723B27EDDB}" sibTransId="{8E010113-18F5-4AC9-81D9-A3383B6149CC}"/>
    <dgm:cxn modelId="{82B5413E-D444-4BFB-8C79-AA7AB6993F00}" srcId="{B616D985-8ABD-4198-BC48-6F1E38DE9E64}" destId="{659B5EB5-D648-459A-8381-4A0FBD9E9944}" srcOrd="0" destOrd="0" parTransId="{E5A8F060-9CB1-4533-AE1B-530582ECB16B}" sibTransId="{C4D3B767-AC0F-4708-82A2-80AD820C7363}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DCCA80B5-D7D4-40C4-8922-B3B33BD5B0EE}" type="presOf" srcId="{8B5A433F-E22D-42F2-B39F-EEA387BFF0CE}" destId="{D535AA8D-7804-48C3-B539-9CB4C3F8EC49}" srcOrd="0" destOrd="0" presId="urn:microsoft.com/office/officeart/2005/8/layout/vList5"/>
    <dgm:cxn modelId="{84D89DB6-FCE3-4DE5-A70D-50AC24F2E557}" srcId="{B349E6CB-342A-4DA2-83BF-18FE1B1CF439}" destId="{3E0A1955-C6AD-435C-9724-E3083AD3A527}" srcOrd="8" destOrd="0" parTransId="{EC720C95-118F-4393-B024-0E1C28C610EA}" sibTransId="{DA0833B7-ADB1-4A01-A859-BD976DCEB34F}"/>
    <dgm:cxn modelId="{1FDA4DB2-5A4F-4F9D-AF4C-07A7FA62A66B}" srcId="{9413917C-B85A-4E09-8168-071A4BD59760}" destId="{A5895C51-4CD5-43A8-82F1-46076D61ADCC}" srcOrd="0" destOrd="0" parTransId="{003AA75C-A5FB-475C-B857-02E0B2125EB2}" sibTransId="{4421E277-0416-421C-A3D4-CAD06BE728B2}"/>
    <dgm:cxn modelId="{D7CBDDCD-A232-4505-8737-E7228CB2F4EC}" type="presOf" srcId="{34AD8ECF-CD5F-482F-A7AA-2BD422097A38}" destId="{71B962C1-EA1E-4E7A-BDD9-24CEF21C00F5}" srcOrd="0" destOrd="0" presId="urn:microsoft.com/office/officeart/2005/8/layout/vList5"/>
    <dgm:cxn modelId="{BFEC9B41-EA59-40F9-AC99-FD2907FB6ECC}" type="presOf" srcId="{1C4CF4FE-A1AF-4251-93DF-5361EE284D3F}" destId="{51E9EAD4-8E36-4FA0-91DA-6FED5A2E3C90}" srcOrd="0" destOrd="0" presId="urn:microsoft.com/office/officeart/2005/8/layout/vList5"/>
    <dgm:cxn modelId="{988C3BE4-1651-41D9-8B22-BC96652132D6}" srcId="{ACF508B0-C007-4131-AA36-6DA8EC4C1269}" destId="{6F0A67C4-151F-46F0-9AF3-C48F7798A589}" srcOrd="0" destOrd="0" parTransId="{9CF7D13A-0058-4E73-B219-4C4C450759CE}" sibTransId="{40568C18-694F-4D98-BD1B-83F964591CF0}"/>
    <dgm:cxn modelId="{7926FD8E-847A-45BF-9E2B-FE32C0FB380C}" type="presOf" srcId="{6FFA2E8D-F3F3-4B30-BB14-A73B555F3DA6}" destId="{6BAED5A4-841E-4B52-B3CB-4D7A821B3FED}" srcOrd="0" destOrd="0" presId="urn:microsoft.com/office/officeart/2005/8/layout/vList5"/>
    <dgm:cxn modelId="{9E7CDF83-62B7-428A-9172-3F6A939A428C}" type="presOf" srcId="{B616D985-8ABD-4198-BC48-6F1E38DE9E64}" destId="{2109B702-6B9E-4A6F-ACB3-FD8FC290FD2C}" srcOrd="0" destOrd="0" presId="urn:microsoft.com/office/officeart/2005/8/layout/vList5"/>
    <dgm:cxn modelId="{B8F6B538-AEF0-455F-8496-166429977BB2}" type="presOf" srcId="{659B5EB5-D648-459A-8381-4A0FBD9E9944}" destId="{ABF72047-A2A9-4D09-9E60-B9A73C784F76}" srcOrd="0" destOrd="0" presId="urn:microsoft.com/office/officeart/2005/8/layout/vList5"/>
    <dgm:cxn modelId="{86544CE9-53F6-4001-83B3-E8DBE7759E82}" srcId="{B349E6CB-342A-4DA2-83BF-18FE1B1CF439}" destId="{105D9F03-0FAD-4350-A473-9D1E11F3CB89}" srcOrd="3" destOrd="0" parTransId="{49539E41-584F-43B5-A406-CC2E09A6DF33}" sibTransId="{B7A2D393-D602-46B2-9E85-5A00E0DA9C76}"/>
    <dgm:cxn modelId="{6CD3ED3D-B086-4338-AC86-55EBCDE0C9AD}" type="presOf" srcId="{517502AB-05EC-453D-BE97-5477449247DE}" destId="{12B68A52-8844-40FA-A0A8-BCC56199865A}" srcOrd="0" destOrd="0" presId="urn:microsoft.com/office/officeart/2005/8/layout/vList5"/>
    <dgm:cxn modelId="{4B16469B-2F85-4B54-B970-D1904DC89E9D}" type="presOf" srcId="{31BD9B8B-5DF2-44B6-9833-7F4B808A0C1B}" destId="{F7A4D995-9625-4FA6-9082-8F605C1FDC8D}" srcOrd="0" destOrd="0" presId="urn:microsoft.com/office/officeart/2005/8/layout/vList5"/>
    <dgm:cxn modelId="{A88C7A7C-344B-4603-860C-08462389A4C6}" type="presOf" srcId="{C5B737D4-905C-45CA-8A4B-9794825F650D}" destId="{64B97F07-5715-433B-BC43-5D633AE3A70C}" srcOrd="0" destOrd="0" presId="urn:microsoft.com/office/officeart/2005/8/layout/vList5"/>
    <dgm:cxn modelId="{627EDAF5-3555-4E77-ACB8-EE8624975142}" srcId="{34AD8ECF-CD5F-482F-A7AA-2BD422097A38}" destId="{6FFA2E8D-F3F3-4B30-BB14-A73B555F3DA6}" srcOrd="0" destOrd="0" parTransId="{250D9352-9502-4F1D-8E4A-9F56CAEEDA3B}" sibTransId="{E79CC2A2-3974-49D1-85AA-6A21718ADEAB}"/>
    <dgm:cxn modelId="{ABD6FADA-F59B-4767-9424-D87FD1934BD7}" type="presOf" srcId="{6F0A67C4-151F-46F0-9AF3-C48F7798A589}" destId="{3C7F146E-27CC-42F9-A8E1-B0711A93A078}" srcOrd="0" destOrd="0" presId="urn:microsoft.com/office/officeart/2005/8/layout/vList5"/>
    <dgm:cxn modelId="{7FF8A67B-4F03-4EB8-831C-C0B201862D4C}" srcId="{3E0A1955-C6AD-435C-9724-E3083AD3A527}" destId="{91B8302F-97A6-4EF3-BC18-1C56B344B944}" srcOrd="0" destOrd="0" parTransId="{8367ECA4-8578-4819-AD92-A0AD45ACB61D}" sibTransId="{8347A8CA-8DCA-4B5D-AE5E-5E338B9AE60B}"/>
    <dgm:cxn modelId="{0B23F934-3793-4859-9D43-00855916D405}" type="presOf" srcId="{105D9F03-0FAD-4350-A473-9D1E11F3CB89}" destId="{D9A125F6-0E7C-450D-954E-06582DDA4997}" srcOrd="0" destOrd="0" presId="urn:microsoft.com/office/officeart/2005/8/layout/vList5"/>
    <dgm:cxn modelId="{486FBEDC-5314-48E1-89EF-F1B618508007}" srcId="{1C4CF4FE-A1AF-4251-93DF-5361EE284D3F}" destId="{A995B70D-32C1-4E4E-A265-1997250B0306}" srcOrd="0" destOrd="0" parTransId="{CD840CC3-A9B9-412A-AE78-4C3ADF2A9A82}" sibTransId="{EC1EBA52-2C2A-4780-9092-853A243B299E}"/>
    <dgm:cxn modelId="{6627C48C-B555-4506-AF36-12BE01CB01F8}" srcId="{3D900512-55F7-4705-9CA0-AF87503C7168}" destId="{8B5A433F-E22D-42F2-B39F-EEA387BFF0CE}" srcOrd="0" destOrd="0" parTransId="{C8DDFC53-A5DD-4456-92E0-BABA8C615488}" sibTransId="{F321678B-21C5-482A-BB93-E5AE8DF619FC}"/>
    <dgm:cxn modelId="{9D9C8A67-7738-4F3F-BE44-DF3AEC1E7876}" srcId="{B349E6CB-342A-4DA2-83BF-18FE1B1CF439}" destId="{34AD8ECF-CD5F-482F-A7AA-2BD422097A38}" srcOrd="7" destOrd="0" parTransId="{9062A34E-CB03-4936-AF96-1E20DB1A9646}" sibTransId="{7342F381-A1A5-4EE8-A6BE-823D7C7D3E53}"/>
    <dgm:cxn modelId="{2FEAC738-DBA0-4218-836D-0F353A0BE599}" srcId="{105D9F03-0FAD-4350-A473-9D1E11F3CB89}" destId="{31BD9B8B-5DF2-44B6-9833-7F4B808A0C1B}" srcOrd="0" destOrd="0" parTransId="{DB19F675-98A4-4794-8B84-1C7AD191B754}" sibTransId="{DC096B73-CB41-4F82-8EEA-F8E8C2578205}"/>
    <dgm:cxn modelId="{ED7F00CD-C64D-4143-A84E-644A38C54D56}" srcId="{B349E6CB-342A-4DA2-83BF-18FE1B1CF439}" destId="{3D900512-55F7-4705-9CA0-AF87503C7168}" srcOrd="2" destOrd="0" parTransId="{5B2AB93F-01D5-4987-B4DE-8755B981E91B}" sibTransId="{D9BE37A1-F782-421C-8C83-FB984D8CD641}"/>
    <dgm:cxn modelId="{AA664282-66DD-4040-A161-920BFC89876D}" type="presOf" srcId="{3D900512-55F7-4705-9CA0-AF87503C7168}" destId="{C6B44E09-E947-4470-B9DC-B414A6C6D438}" srcOrd="0" destOrd="0" presId="urn:microsoft.com/office/officeart/2005/8/layout/vList5"/>
    <dgm:cxn modelId="{70838C4D-F0E1-4DFA-9971-6A427B9DAA48}" type="presOf" srcId="{A9E6D2AC-9AB8-4F89-A609-126F84608C67}" destId="{F40104AD-E75C-4553-A341-D8117879367F}" srcOrd="0" destOrd="0" presId="urn:microsoft.com/office/officeart/2005/8/layout/vList5"/>
    <dgm:cxn modelId="{C43E8BD9-C2F0-4856-A60A-F8B5CEAA43A6}" type="presOf" srcId="{CED73EF1-5612-4000-8362-0E01A3656F64}" destId="{BD5AB1CA-AC42-4CA6-8C51-1DD24883362F}" srcOrd="0" destOrd="0" presId="urn:microsoft.com/office/officeart/2005/8/layout/vList5"/>
    <dgm:cxn modelId="{62AAB4C7-7265-45F1-843D-CCEC5E2F2331}" srcId="{B349E6CB-342A-4DA2-83BF-18FE1B1CF439}" destId="{ACF508B0-C007-4131-AA36-6DA8EC4C1269}" srcOrd="1" destOrd="0" parTransId="{5B67C38B-5290-4973-A6D1-62B9DBA9856E}" sibTransId="{3C0CA562-3CD2-477A-8017-7550F114A983}"/>
    <dgm:cxn modelId="{6B8AF05B-FDB5-4932-87E5-2B8D886054A2}" type="presOf" srcId="{B349E6CB-342A-4DA2-83BF-18FE1B1CF439}" destId="{35DC91E4-EBF9-40D0-9D68-3EAC3C4C5D1C}" srcOrd="0" destOrd="0" presId="urn:microsoft.com/office/officeart/2005/8/layout/vList5"/>
    <dgm:cxn modelId="{F70F3CAC-AA79-4CF5-AB22-F0690F73E59A}" type="presParOf" srcId="{35DC91E4-EBF9-40D0-9D68-3EAC3C4C5D1C}" destId="{41742713-EF4F-4FE4-8823-DFEA6F731941}" srcOrd="0" destOrd="0" presId="urn:microsoft.com/office/officeart/2005/8/layout/vList5"/>
    <dgm:cxn modelId="{DA5D482A-F48C-446B-A45F-7B9C313CBF87}" type="presParOf" srcId="{41742713-EF4F-4FE4-8823-DFEA6F731941}" destId="{61804EC1-9781-4248-BBA6-269BECE11C5C}" srcOrd="0" destOrd="0" presId="urn:microsoft.com/office/officeart/2005/8/layout/vList5"/>
    <dgm:cxn modelId="{ABC16891-0809-489A-ACA7-17885F64A53B}" type="presParOf" srcId="{41742713-EF4F-4FE4-8823-DFEA6F731941}" destId="{EE89A49E-9945-479E-A5D0-D684993EA3DA}" srcOrd="1" destOrd="0" presId="urn:microsoft.com/office/officeart/2005/8/layout/vList5"/>
    <dgm:cxn modelId="{15ABB1ED-F61F-4401-B050-0DACF309B03C}" type="presParOf" srcId="{35DC91E4-EBF9-40D0-9D68-3EAC3C4C5D1C}" destId="{C33B9FF1-9E58-4759-B2D1-1F4F939DBB71}" srcOrd="1" destOrd="0" presId="urn:microsoft.com/office/officeart/2005/8/layout/vList5"/>
    <dgm:cxn modelId="{44394C7A-035B-40E4-B625-1C6B2743BB52}" type="presParOf" srcId="{35DC91E4-EBF9-40D0-9D68-3EAC3C4C5D1C}" destId="{2CB5D64A-505D-4B00-90E1-0DB4E289FD6A}" srcOrd="2" destOrd="0" presId="urn:microsoft.com/office/officeart/2005/8/layout/vList5"/>
    <dgm:cxn modelId="{DEE67457-79AC-4770-AFCF-F571FE911B40}" type="presParOf" srcId="{2CB5D64A-505D-4B00-90E1-0DB4E289FD6A}" destId="{C8DE3C82-439B-4C92-B6F1-F9F0B8878AFC}" srcOrd="0" destOrd="0" presId="urn:microsoft.com/office/officeart/2005/8/layout/vList5"/>
    <dgm:cxn modelId="{CCA65E31-DB7E-40BE-8E71-F26FF5D4CBE5}" type="presParOf" srcId="{2CB5D64A-505D-4B00-90E1-0DB4E289FD6A}" destId="{3C7F146E-27CC-42F9-A8E1-B0711A93A078}" srcOrd="1" destOrd="0" presId="urn:microsoft.com/office/officeart/2005/8/layout/vList5"/>
    <dgm:cxn modelId="{F745E957-02D5-4824-AD86-ECB0457031D7}" type="presParOf" srcId="{35DC91E4-EBF9-40D0-9D68-3EAC3C4C5D1C}" destId="{1E00F77B-1A1F-44D3-BB9A-EED80E378735}" srcOrd="3" destOrd="0" presId="urn:microsoft.com/office/officeart/2005/8/layout/vList5"/>
    <dgm:cxn modelId="{1814C583-1A87-4DBE-8687-F936EAFC8F3A}" type="presParOf" srcId="{35DC91E4-EBF9-40D0-9D68-3EAC3C4C5D1C}" destId="{85AAFA11-9DE0-42CC-966D-1702014F0511}" srcOrd="4" destOrd="0" presId="urn:microsoft.com/office/officeart/2005/8/layout/vList5"/>
    <dgm:cxn modelId="{CAC6E08A-8FC3-4176-8AA6-920EEF81D91A}" type="presParOf" srcId="{85AAFA11-9DE0-42CC-966D-1702014F0511}" destId="{C6B44E09-E947-4470-B9DC-B414A6C6D438}" srcOrd="0" destOrd="0" presId="urn:microsoft.com/office/officeart/2005/8/layout/vList5"/>
    <dgm:cxn modelId="{B84A01CD-31B5-4B6E-887A-7BC4C0792D96}" type="presParOf" srcId="{85AAFA11-9DE0-42CC-966D-1702014F0511}" destId="{D535AA8D-7804-48C3-B539-9CB4C3F8EC49}" srcOrd="1" destOrd="0" presId="urn:microsoft.com/office/officeart/2005/8/layout/vList5"/>
    <dgm:cxn modelId="{E8DDB8C4-D9E4-4E85-B1A2-33194A8BE839}" type="presParOf" srcId="{35DC91E4-EBF9-40D0-9D68-3EAC3C4C5D1C}" destId="{5574082E-9155-4B1B-BFF9-4D36FF8B6D15}" srcOrd="5" destOrd="0" presId="urn:microsoft.com/office/officeart/2005/8/layout/vList5"/>
    <dgm:cxn modelId="{A9C2D86A-8EEE-48A5-A8CB-B8AA9B32917D}" type="presParOf" srcId="{35DC91E4-EBF9-40D0-9D68-3EAC3C4C5D1C}" destId="{93B017B8-FFD3-495C-9A5F-F113F1CE64E5}" srcOrd="6" destOrd="0" presId="urn:microsoft.com/office/officeart/2005/8/layout/vList5"/>
    <dgm:cxn modelId="{63C59528-698D-4AD2-AF8B-05414937BDAC}" type="presParOf" srcId="{93B017B8-FFD3-495C-9A5F-F113F1CE64E5}" destId="{D9A125F6-0E7C-450D-954E-06582DDA4997}" srcOrd="0" destOrd="0" presId="urn:microsoft.com/office/officeart/2005/8/layout/vList5"/>
    <dgm:cxn modelId="{BAF4F02B-DBBB-4D0C-90CC-C001AEA8BAD6}" type="presParOf" srcId="{93B017B8-FFD3-495C-9A5F-F113F1CE64E5}" destId="{F7A4D995-9625-4FA6-9082-8F605C1FDC8D}" srcOrd="1" destOrd="0" presId="urn:microsoft.com/office/officeart/2005/8/layout/vList5"/>
    <dgm:cxn modelId="{90AD47F7-918A-4E25-8801-00C756A3349C}" type="presParOf" srcId="{35DC91E4-EBF9-40D0-9D68-3EAC3C4C5D1C}" destId="{4C1D9F16-255D-49F5-93E2-C92C8C166E7A}" srcOrd="7" destOrd="0" presId="urn:microsoft.com/office/officeart/2005/8/layout/vList5"/>
    <dgm:cxn modelId="{F2241250-D42B-4655-B5A0-222D52ED433C}" type="presParOf" srcId="{35DC91E4-EBF9-40D0-9D68-3EAC3C4C5D1C}" destId="{846D8DE4-44AC-4479-95DD-3ED39A42E2D3}" srcOrd="8" destOrd="0" presId="urn:microsoft.com/office/officeart/2005/8/layout/vList5"/>
    <dgm:cxn modelId="{6B2318F2-99CC-4151-A3BD-F4ED47FEDCE0}" type="presParOf" srcId="{846D8DE4-44AC-4479-95DD-3ED39A42E2D3}" destId="{12B68A52-8844-40FA-A0A8-BCC56199865A}" srcOrd="0" destOrd="0" presId="urn:microsoft.com/office/officeart/2005/8/layout/vList5"/>
    <dgm:cxn modelId="{CD9CF6B2-F2EF-498F-A26D-6AA7D7112E29}" type="presParOf" srcId="{846D8DE4-44AC-4479-95DD-3ED39A42E2D3}" destId="{64B97F07-5715-433B-BC43-5D633AE3A70C}" srcOrd="1" destOrd="0" presId="urn:microsoft.com/office/officeart/2005/8/layout/vList5"/>
    <dgm:cxn modelId="{6EEA7D41-C49C-4B15-8A79-20EB7D729E93}" type="presParOf" srcId="{35DC91E4-EBF9-40D0-9D68-3EAC3C4C5D1C}" destId="{12314A2C-A8F6-44D6-B1D5-026B1D443C56}" srcOrd="9" destOrd="0" presId="urn:microsoft.com/office/officeart/2005/8/layout/vList5"/>
    <dgm:cxn modelId="{45AD0D56-B90F-4748-9C31-83AB7D5C9F2C}" type="presParOf" srcId="{35DC91E4-EBF9-40D0-9D68-3EAC3C4C5D1C}" destId="{C00B8C4A-2F39-4503-AC94-1B12CA4CA7B2}" srcOrd="10" destOrd="0" presId="urn:microsoft.com/office/officeart/2005/8/layout/vList5"/>
    <dgm:cxn modelId="{DA4A7375-6FB1-451F-ACED-B436B9A6B3D5}" type="presParOf" srcId="{C00B8C4A-2F39-4503-AC94-1B12CA4CA7B2}" destId="{51E9EAD4-8E36-4FA0-91DA-6FED5A2E3C90}" srcOrd="0" destOrd="0" presId="urn:microsoft.com/office/officeart/2005/8/layout/vList5"/>
    <dgm:cxn modelId="{93C91E04-A153-4BA6-97D3-2319E4AD9073}" type="presParOf" srcId="{C00B8C4A-2F39-4503-AC94-1B12CA4CA7B2}" destId="{89376FEB-BF67-4FDA-A65C-B71AAAEB6FA5}" srcOrd="1" destOrd="0" presId="urn:microsoft.com/office/officeart/2005/8/layout/vList5"/>
    <dgm:cxn modelId="{4FADF572-C256-4E6A-9FEF-D97E30B03953}" type="presParOf" srcId="{35DC91E4-EBF9-40D0-9D68-3EAC3C4C5D1C}" destId="{9DE6152C-0E00-41E0-AA7D-524BA076C592}" srcOrd="11" destOrd="0" presId="urn:microsoft.com/office/officeart/2005/8/layout/vList5"/>
    <dgm:cxn modelId="{6F33159A-2C5C-477A-A58C-013237ABF47C}" type="presParOf" srcId="{35DC91E4-EBF9-40D0-9D68-3EAC3C4C5D1C}" destId="{718C414A-D65A-4CA4-98D8-1D6EF3F49DD6}" srcOrd="12" destOrd="0" presId="urn:microsoft.com/office/officeart/2005/8/layout/vList5"/>
    <dgm:cxn modelId="{4932D4A7-CDE0-4213-9507-9CA571062361}" type="presParOf" srcId="{718C414A-D65A-4CA4-98D8-1D6EF3F49DD6}" destId="{F40104AD-E75C-4553-A341-D8117879367F}" srcOrd="0" destOrd="0" presId="urn:microsoft.com/office/officeart/2005/8/layout/vList5"/>
    <dgm:cxn modelId="{2472B5C1-C0EC-4AC8-8864-11BE36C03D15}" type="presParOf" srcId="{718C414A-D65A-4CA4-98D8-1D6EF3F49DD6}" destId="{BD5AB1CA-AC42-4CA6-8C51-1DD24883362F}" srcOrd="1" destOrd="0" presId="urn:microsoft.com/office/officeart/2005/8/layout/vList5"/>
    <dgm:cxn modelId="{67B5DCAF-C4CC-4494-97C6-0FC64A03E392}" type="presParOf" srcId="{35DC91E4-EBF9-40D0-9D68-3EAC3C4C5D1C}" destId="{56633A80-B26B-4FB5-87E8-870D99ED09A1}" srcOrd="13" destOrd="0" presId="urn:microsoft.com/office/officeart/2005/8/layout/vList5"/>
    <dgm:cxn modelId="{276AC641-5E54-41E9-B27B-9C2CAD01B1AF}" type="presParOf" srcId="{35DC91E4-EBF9-40D0-9D68-3EAC3C4C5D1C}" destId="{6EDC60AC-1D51-468C-86A1-B6CD0DDC82DA}" srcOrd="14" destOrd="0" presId="urn:microsoft.com/office/officeart/2005/8/layout/vList5"/>
    <dgm:cxn modelId="{2756E32E-17E3-4F5B-A98C-15820BD2D60A}" type="presParOf" srcId="{6EDC60AC-1D51-468C-86A1-B6CD0DDC82DA}" destId="{71B962C1-EA1E-4E7A-BDD9-24CEF21C00F5}" srcOrd="0" destOrd="0" presId="urn:microsoft.com/office/officeart/2005/8/layout/vList5"/>
    <dgm:cxn modelId="{83F8D894-C8C1-470B-8333-9EFC22B6BF8B}" type="presParOf" srcId="{6EDC60AC-1D51-468C-86A1-B6CD0DDC82DA}" destId="{6BAED5A4-841E-4B52-B3CB-4D7A821B3FED}" srcOrd="1" destOrd="0" presId="urn:microsoft.com/office/officeart/2005/8/layout/vList5"/>
    <dgm:cxn modelId="{4A9ADC86-BEED-49E1-A3E1-B62FC76ED596}" type="presParOf" srcId="{35DC91E4-EBF9-40D0-9D68-3EAC3C4C5D1C}" destId="{94B058D9-0165-43A8-B98F-223B40D19BEA}" srcOrd="15" destOrd="0" presId="urn:microsoft.com/office/officeart/2005/8/layout/vList5"/>
    <dgm:cxn modelId="{102A484D-7F22-4981-ACEE-D8DFB922B62D}" type="presParOf" srcId="{35DC91E4-EBF9-40D0-9D68-3EAC3C4C5D1C}" destId="{A541125E-8363-48FB-AB70-4DAE8459D00D}" srcOrd="16" destOrd="0" presId="urn:microsoft.com/office/officeart/2005/8/layout/vList5"/>
    <dgm:cxn modelId="{D2261859-057B-48D5-9911-B62B1C5C8593}" type="presParOf" srcId="{A541125E-8363-48FB-AB70-4DAE8459D00D}" destId="{2291EAAF-3CB0-4C5D-B3C7-9F991F19E1CB}" srcOrd="0" destOrd="0" presId="urn:microsoft.com/office/officeart/2005/8/layout/vList5"/>
    <dgm:cxn modelId="{4AA575ED-7729-479A-A7D2-7208F2974019}" type="presParOf" srcId="{A541125E-8363-48FB-AB70-4DAE8459D00D}" destId="{9A6754A0-3229-4212-B50C-E795838692C5}" srcOrd="1" destOrd="0" presId="urn:microsoft.com/office/officeart/2005/8/layout/vList5"/>
    <dgm:cxn modelId="{B359D989-E1DD-4BEA-83D1-B28D45B19CFF}" type="presParOf" srcId="{35DC91E4-EBF9-40D0-9D68-3EAC3C4C5D1C}" destId="{E3E4DFAF-D812-442C-B89C-727B06AA9CD9}" srcOrd="17" destOrd="0" presId="urn:microsoft.com/office/officeart/2005/8/layout/vList5"/>
    <dgm:cxn modelId="{1DCEB148-3B00-4759-BD1D-9A2829179E79}" type="presParOf" srcId="{35DC91E4-EBF9-40D0-9D68-3EAC3C4C5D1C}" destId="{95C5ECA9-52E1-46EA-A6E8-2A1862F0C711}" srcOrd="18" destOrd="0" presId="urn:microsoft.com/office/officeart/2005/8/layout/vList5"/>
    <dgm:cxn modelId="{78741980-3AB6-4956-BE7C-F8AB89321308}" type="presParOf" srcId="{95C5ECA9-52E1-46EA-A6E8-2A1862F0C711}" destId="{2109B702-6B9E-4A6F-ACB3-FD8FC290FD2C}" srcOrd="0" destOrd="0" presId="urn:microsoft.com/office/officeart/2005/8/layout/vList5"/>
    <dgm:cxn modelId="{4BDA043C-DDA5-42DC-B3D6-374F5ADBC984}" type="presParOf" srcId="{95C5ECA9-52E1-46EA-A6E8-2A1862F0C711}" destId="{ABF72047-A2A9-4D09-9E60-B9A73C784F7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349E6CB-342A-4DA2-83BF-18FE1B1CF4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3917C-B85A-4E09-8168-071A4BD59760}">
      <dgm:prSet phldrT="[Text]"/>
      <dgm:spPr/>
      <dgm:t>
        <a:bodyPr/>
        <a:lstStyle/>
        <a:p>
          <a:pPr rtl="1"/>
          <a:r>
            <a:rPr lang="fa-IR" b="1" dirty="0" smtClean="0"/>
            <a:t>غلبه بر به تعویق انداختن کارها</a:t>
          </a:r>
          <a:endParaRPr lang="en-US" b="0" dirty="0">
            <a:cs typeface="+mj-cs"/>
          </a:endParaRPr>
        </a:p>
      </dgm:t>
    </dgm:pt>
    <dgm:pt modelId="{4AA94B6C-B19B-4E66-8A49-94CA79677E75}" type="par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EC736516-8DAA-4DE5-91B4-7D552887B373}" type="sibTrans" cxnId="{D9E85144-6FAC-44B3-9FE9-E507F1DF8BA3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5895C51-4CD5-43A8-82F1-46076D61ADCC}">
      <dgm:prSet phldrT="[Text]" custT="1"/>
      <dgm:spPr/>
      <dgm:t>
        <a:bodyPr/>
        <a:lstStyle/>
        <a:p>
          <a:pPr rtl="1"/>
          <a:r>
            <a:rPr lang="fa-IR" sz="1400" b="1" dirty="0" smtClean="0"/>
            <a:t>زمان خود را مدیریت کنید؛ کارها را به اتمام برسانید</a:t>
          </a:r>
          <a:endParaRPr lang="en-US" sz="1400" b="0" dirty="0">
            <a:cs typeface="+mj-cs"/>
          </a:endParaRPr>
        </a:p>
      </dgm:t>
    </dgm:pt>
    <dgm:pt modelId="{003AA75C-A5FB-475C-B857-02E0B2125EB2}" type="par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421E277-0416-421C-A3D4-CAD06BE728B2}" type="sibTrans" cxnId="{1FDA4DB2-5A4F-4F9D-AF4C-07A7FA62A66B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ACF508B0-C007-4131-AA36-6DA8EC4C1269}">
      <dgm:prSet phldrT="[Text]"/>
      <dgm:spPr/>
      <dgm:t>
        <a:bodyPr/>
        <a:lstStyle/>
        <a:p>
          <a:pPr rtl="1"/>
          <a:r>
            <a:rPr lang="fa-IR" b="1" dirty="0" smtClean="0"/>
            <a:t>چقدر در مدیریت زمان خوب هستید؟</a:t>
          </a:r>
          <a:endParaRPr lang="en-US" dirty="0" smtClean="0"/>
        </a:p>
      </dgm:t>
    </dgm:pt>
    <dgm:pt modelId="{5B67C38B-5290-4973-A6D1-62B9DBA9856E}" type="par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C0CA562-3CD2-477A-8017-7550F114A983}" type="sibTrans" cxnId="{62AAB4C7-7265-45F1-843D-CCEC5E2F2331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6F0A67C4-151F-46F0-9AF3-C48F7798A589}">
      <dgm:prSet phldrT="[Text]" custT="1"/>
      <dgm:spPr/>
      <dgm:t>
        <a:bodyPr/>
        <a:lstStyle/>
        <a:p>
          <a:pPr rtl="1"/>
          <a:endParaRPr lang="en-US" sz="1400" b="0" dirty="0">
            <a:cs typeface="+mj-cs"/>
          </a:endParaRPr>
        </a:p>
      </dgm:t>
    </dgm:pt>
    <dgm:pt modelId="{9CF7D13A-0058-4E73-B219-4C4C450759CE}" type="par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40568C18-694F-4D98-BD1B-83F964591CF0}" type="sibTrans" cxnId="{988C3BE4-1651-41D9-8B22-BC96652132D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3D900512-55F7-4705-9CA0-AF87503C7168}">
      <dgm:prSet phldrT="[Text]"/>
      <dgm:spPr/>
      <dgm:t>
        <a:bodyPr/>
        <a:lstStyle/>
        <a:p>
          <a:pPr rtl="1"/>
          <a:r>
            <a:rPr lang="fa-IR" b="1" dirty="0" smtClean="0"/>
            <a:t>ثبت فعالیت­ها</a:t>
          </a:r>
          <a:endParaRPr lang="en-US" b="0" dirty="0">
            <a:cs typeface="+mj-cs"/>
          </a:endParaRPr>
        </a:p>
      </dgm:t>
    </dgm:pt>
    <dgm:pt modelId="{5B2AB93F-01D5-4987-B4DE-8755B981E91B}" type="par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D9BE37A1-F782-421C-8C83-FB984D8CD641}" type="sibTrans" cxnId="{ED7F00CD-C64D-4143-A84E-644A38C54D5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8B5A433F-E22D-42F2-B39F-EEA387BFF0CE}">
      <dgm:prSet phldrT="[Text]" custT="1"/>
      <dgm:spPr/>
      <dgm:t>
        <a:bodyPr/>
        <a:lstStyle/>
        <a:p>
          <a:pPr rtl="1"/>
          <a:r>
            <a:rPr lang="fa-IR" sz="1400" b="1" dirty="0" smtClean="0"/>
            <a:t>درک نقاطی که زمان را هدر می­دهید</a:t>
          </a:r>
          <a:endParaRPr lang="en-US" sz="1400" b="0" dirty="0">
            <a:cs typeface="+mj-cs"/>
          </a:endParaRPr>
        </a:p>
      </dgm:t>
    </dgm:pt>
    <dgm:pt modelId="{C8DDFC53-A5DD-4456-92E0-BABA8C615488}" type="par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F321678B-21C5-482A-BB93-E5AE8DF619FC}" type="sibTrans" cxnId="{6627C48C-B555-4506-AF36-12BE01CB01F8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CED73EF1-5612-4000-8362-0E01A3656F64}">
      <dgm:prSet phldrT="[Text]" custT="1"/>
      <dgm:spPr/>
      <dgm:t>
        <a:bodyPr/>
        <a:lstStyle/>
        <a:p>
          <a:pPr rtl="1"/>
          <a:r>
            <a:rPr lang="fa-IR" sz="1400" b="1" dirty="0" smtClean="0"/>
            <a:t>بهترین استفاده از منابع و زمان</a:t>
          </a:r>
          <a:endParaRPr lang="en-US" sz="1400" b="0" dirty="0">
            <a:cs typeface="+mj-cs"/>
          </a:endParaRPr>
        </a:p>
      </dgm:t>
    </dgm:pt>
    <dgm:pt modelId="{AC176665-22EA-4636-AE6B-D60AE24CB68A}" type="par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04A123EB-7BAF-4215-82BD-2F6EFF532631}" type="sibTrans" cxnId="{05A62C92-A9F7-4CA6-BF5C-37FB1FE74AA6}">
      <dgm:prSet/>
      <dgm:spPr/>
      <dgm:t>
        <a:bodyPr/>
        <a:lstStyle/>
        <a:p>
          <a:pPr rtl="1"/>
          <a:endParaRPr lang="en-US" b="0">
            <a:cs typeface="+mj-cs"/>
          </a:endParaRPr>
        </a:p>
      </dgm:t>
    </dgm:pt>
    <dgm:pt modelId="{105D9F03-0FAD-4350-A473-9D1E11F3CB89}">
      <dgm:prSet phldrT="[Text]"/>
      <dgm:spPr/>
      <dgm:t>
        <a:bodyPr/>
        <a:lstStyle/>
        <a:p>
          <a:pPr rtl="1"/>
          <a:r>
            <a:rPr lang="fa-IR" b="1" dirty="0" smtClean="0"/>
            <a:t>فهرست­های انجام کار</a:t>
          </a:r>
          <a:endParaRPr lang="en-US" b="0" dirty="0">
            <a:cs typeface="+mj-cs"/>
          </a:endParaRPr>
        </a:p>
      </dgm:t>
    </dgm:pt>
    <dgm:pt modelId="{49539E41-584F-43B5-A406-CC2E09A6DF33}" type="par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7A2D393-D602-46B2-9E85-5A00E0DA9C76}" type="sibTrans" cxnId="{86544CE9-53F6-4001-83B3-E8DBE7759E8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1BD9B8B-5DF2-44B6-9833-7F4B808A0C1B}">
      <dgm:prSet phldrT="[Text]" custT="1"/>
      <dgm:spPr/>
      <dgm:t>
        <a:bodyPr/>
        <a:lstStyle/>
        <a:p>
          <a:pPr rtl="1"/>
          <a:r>
            <a:rPr lang="fa-IR" sz="1400" b="1" dirty="0" smtClean="0"/>
            <a:t>کنترل زمان خود را بدست بگیرید </a:t>
          </a:r>
          <a:endParaRPr lang="en-US" sz="1400" b="0" dirty="0">
            <a:cs typeface="+mj-cs"/>
          </a:endParaRPr>
        </a:p>
      </dgm:t>
    </dgm:pt>
    <dgm:pt modelId="{DB19F675-98A4-4794-8B84-1C7AD191B754}" type="par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C096B73-CB41-4F82-8EEA-F8E8C2578205}" type="sibTrans" cxnId="{2FEAC738-DBA0-4218-836D-0F353A0BE59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517502AB-05EC-453D-BE97-5477449247DE}">
      <dgm:prSet phldrT="[Text]"/>
      <dgm:spPr/>
      <dgm:t>
        <a:bodyPr/>
        <a:lstStyle/>
        <a:p>
          <a:pPr rtl="1"/>
          <a:r>
            <a:rPr lang="fa-IR" b="1" dirty="0" smtClean="0"/>
            <a:t>برنامه­های عملیاتی</a:t>
          </a:r>
          <a:endParaRPr lang="en-US" b="0" dirty="0">
            <a:cs typeface="+mj-cs"/>
          </a:endParaRPr>
        </a:p>
      </dgm:t>
    </dgm:pt>
    <dgm:pt modelId="{80100534-CC1D-4253-9386-70D0895EFAB2}" type="par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424ED0EE-0829-459E-BB55-557E9593CFEB}" type="sibTrans" cxnId="{E8851DD0-F70E-4237-ADBE-6C3110E0591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5B737D4-905C-45CA-8A4B-9794825F650D}">
      <dgm:prSet phldrT="[Text]" custT="1"/>
      <dgm:spPr/>
      <dgm:t>
        <a:bodyPr/>
        <a:lstStyle/>
        <a:p>
          <a:pPr rtl="1"/>
          <a:r>
            <a:rPr lang="fa-IR" sz="1400" b="1" dirty="0" smtClean="0"/>
            <a:t>سازمان­یافته عمل کنید </a:t>
          </a:r>
          <a:endParaRPr lang="en-US" sz="1400" b="0" dirty="0">
            <a:cs typeface="+mj-cs"/>
          </a:endParaRPr>
        </a:p>
      </dgm:t>
    </dgm:pt>
    <dgm:pt modelId="{AAC12847-7E09-4C4D-9CC8-24723B27EDDB}" type="par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E010113-18F5-4AC9-81D9-A3383B6149CC}" type="sibTrans" cxnId="{5A366D6D-D897-495A-BC6B-B5CCD3C5453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1C4CF4FE-A1AF-4251-93DF-5361EE284D3F}">
      <dgm:prSet phldrT="[Text]"/>
      <dgm:spPr/>
      <dgm:t>
        <a:bodyPr/>
        <a:lstStyle/>
        <a:p>
          <a:pPr rtl="1"/>
          <a:r>
            <a:rPr lang="fa-IR" b="1" dirty="0" smtClean="0"/>
            <a:t>طرح­های عملیاتی</a:t>
          </a:r>
          <a:endParaRPr lang="en-US" b="0" dirty="0">
            <a:cs typeface="+mj-cs"/>
          </a:endParaRPr>
        </a:p>
      </dgm:t>
    </dgm:pt>
    <dgm:pt modelId="{EA4D0829-1ECD-4C4D-BEF1-1D4567ACBECE}" type="par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1BFB932-CB0B-47E8-B395-2981BF3CA553}" type="sibTrans" cxnId="{75936481-0988-4220-9F7A-A2126DA6A0C3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95B70D-32C1-4E4E-A265-1997250B0306}">
      <dgm:prSet phldrT="[Text]" custT="1"/>
      <dgm:spPr/>
      <dgm:t>
        <a:bodyPr/>
        <a:lstStyle/>
        <a:p>
          <a:pPr rtl="1"/>
          <a:r>
            <a:rPr lang="fa-IR" sz="1400" b="1" dirty="0" smtClean="0"/>
            <a:t>آغازی برای دستیابی به اهداف؛ ازمسیری کوتاه</a:t>
          </a:r>
          <a:endParaRPr lang="en-US" sz="1400" b="0" dirty="0">
            <a:cs typeface="+mj-cs"/>
          </a:endParaRPr>
        </a:p>
      </dgm:t>
    </dgm:pt>
    <dgm:pt modelId="{CD840CC3-A9B9-412A-AE78-4C3ADF2A9A82}" type="par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C1EBA52-2C2A-4780-9092-853A243B299E}" type="sibTrans" cxnId="{486FBEDC-5314-48E1-89EF-F1B61850800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A9E6D2AC-9AB8-4F89-A609-126F84608C67}">
      <dgm:prSet phldrT="[Text]"/>
      <dgm:spPr/>
      <dgm:t>
        <a:bodyPr/>
        <a:lstStyle/>
        <a:p>
          <a:pPr rtl="1"/>
          <a:r>
            <a:rPr lang="fa-IR" b="1" dirty="0" smtClean="0"/>
            <a:t>اولویت­بندی</a:t>
          </a:r>
          <a:endParaRPr lang="en-US" b="0" dirty="0">
            <a:cs typeface="+mj-cs"/>
          </a:endParaRPr>
        </a:p>
      </dgm:t>
    </dgm:pt>
    <dgm:pt modelId="{8F5E2494-1374-4D98-B745-65EBDEE056B5}" type="par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2AD0068C-F988-4C59-B029-510217B76944}" type="sibTrans" cxnId="{07416224-FEFD-4C99-9AEC-8B1D8776BB3A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59B5EB5-D648-459A-8381-4A0FBD9E9944}">
      <dgm:prSet phldrT="[Text]" custT="1"/>
      <dgm:spPr/>
      <dgm:t>
        <a:bodyPr/>
        <a:lstStyle/>
        <a:p>
          <a:pPr rtl="1"/>
          <a:r>
            <a:rPr lang="fa-IR" sz="1400" b="1" dirty="0" smtClean="0"/>
            <a:t>درک نظریه تدوین اهداف </a:t>
          </a:r>
          <a:r>
            <a:rPr lang="en-US" sz="1400" b="1" dirty="0" smtClean="0"/>
            <a:t>SMART</a:t>
          </a:r>
          <a:endParaRPr lang="en-US" sz="1400" b="0" dirty="0">
            <a:cs typeface="+mj-cs"/>
          </a:endParaRPr>
        </a:p>
      </dgm:t>
    </dgm:pt>
    <dgm:pt modelId="{E5A8F060-9CB1-4533-AE1B-530582ECB16B}" type="parTrans" cxnId="{82B5413E-D444-4BFB-8C79-AA7AB6993F00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C4D3B767-AC0F-4708-82A2-80AD820C7363}" type="sibTrans" cxnId="{82B5413E-D444-4BFB-8C79-AA7AB6993F00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4AD8ECF-CD5F-482F-A7AA-2BD422097A38}">
      <dgm:prSet phldrT="[Text]"/>
      <dgm:spPr/>
      <dgm:t>
        <a:bodyPr/>
        <a:lstStyle/>
        <a:p>
          <a:pPr rtl="1"/>
          <a:r>
            <a:rPr lang="fa-IR" b="1" dirty="0" smtClean="0"/>
            <a:t>زمان­بندی اثربخش</a:t>
          </a:r>
          <a:endParaRPr lang="en-US" b="0" dirty="0">
            <a:cs typeface="+mj-cs"/>
          </a:endParaRPr>
        </a:p>
      </dgm:t>
    </dgm:pt>
    <dgm:pt modelId="{9062A34E-CB03-4936-AF96-1E20DB1A9646}" type="par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7342F381-A1A5-4EE8-A6BE-823D7C7D3E53}" type="sibTrans" cxnId="{9D9C8A67-7738-4F3F-BE44-DF3AEC1E7876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6FFA2E8D-F3F3-4B30-BB14-A73B555F3DA6}">
      <dgm:prSet phldrT="[Text]" custT="1"/>
      <dgm:spPr/>
      <dgm:t>
        <a:bodyPr/>
        <a:lstStyle/>
        <a:p>
          <a:pPr rtl="1"/>
          <a:r>
            <a:rPr lang="fa-IR" sz="1400" b="1" smtClean="0"/>
            <a:t>حجم کاری خود را کنترل کنید</a:t>
          </a:r>
          <a:endParaRPr lang="en-US" sz="1400" b="0" dirty="0">
            <a:cs typeface="+mj-cs"/>
          </a:endParaRPr>
        </a:p>
      </dgm:t>
    </dgm:pt>
    <dgm:pt modelId="{250D9352-9502-4F1D-8E4A-9F56CAEEDA3B}" type="par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79CC2A2-3974-49D1-85AA-6A21718ADEAB}" type="sibTrans" cxnId="{627EDAF5-3555-4E77-ACB8-EE8624975142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3E0A1955-C6AD-435C-9724-E3083AD3A527}">
      <dgm:prSet phldrT="[Text]"/>
      <dgm:spPr/>
      <dgm:t>
        <a:bodyPr/>
        <a:lstStyle/>
        <a:p>
          <a:pPr rtl="1"/>
          <a:r>
            <a:rPr lang="fa-IR" b="1" dirty="0" smtClean="0"/>
            <a:t>هدفگذاری فردی</a:t>
          </a:r>
          <a:endParaRPr lang="en-US" b="0" dirty="0">
            <a:cs typeface="+mj-cs"/>
          </a:endParaRPr>
        </a:p>
      </dgm:t>
    </dgm:pt>
    <dgm:pt modelId="{EC720C95-118F-4393-B024-0E1C28C610EA}" type="par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DA0833B7-ADB1-4A01-A859-BD976DCEB34F}" type="sibTrans" cxnId="{84D89DB6-FCE3-4DE5-A70D-50AC24F2E557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91B8302F-97A6-4EF3-BC18-1C56B344B944}">
      <dgm:prSet phldrT="[Text]" custT="1"/>
      <dgm:spPr/>
      <dgm:t>
        <a:bodyPr/>
        <a:lstStyle/>
        <a:p>
          <a:pPr rtl="1"/>
          <a:r>
            <a:rPr lang="fa-IR" sz="1400" b="1" smtClean="0"/>
            <a:t>برنامه­ریزی زندگی در مسیر مورد نظر</a:t>
          </a:r>
          <a:endParaRPr lang="en-US" sz="1400" b="0" dirty="0">
            <a:cs typeface="+mj-cs"/>
          </a:endParaRPr>
        </a:p>
      </dgm:t>
    </dgm:pt>
    <dgm:pt modelId="{8367ECA4-8578-4819-AD92-A0AD45ACB61D}" type="par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8347A8CA-8DCA-4B5D-AE5E-5E338B9AE60B}" type="sibTrans" cxnId="{7FF8A67B-4F03-4EB8-831C-C0B201862D4C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B616D985-8ABD-4198-BC48-6F1E38DE9E64}">
      <dgm:prSet phldrT="[Text]"/>
      <dgm:spPr/>
      <dgm:t>
        <a:bodyPr/>
        <a:lstStyle/>
        <a:p>
          <a:pPr rtl="1"/>
          <a:r>
            <a:rPr lang="fa-IR" b="1" dirty="0" smtClean="0"/>
            <a:t>نظریه هدفگذاری لاک</a:t>
          </a:r>
          <a:endParaRPr lang="en-US" b="0" dirty="0">
            <a:cs typeface="+mj-cs"/>
          </a:endParaRPr>
        </a:p>
      </dgm:t>
    </dgm:pt>
    <dgm:pt modelId="{DFA2CF1E-B93A-4019-AD82-ACFAFE1D8D92}" type="par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EFD0487C-8FAF-4745-9377-64A894E22AF8}" type="sibTrans" cxnId="{D8C405BE-AAEC-4F8A-AB28-21A87529CB19}">
      <dgm:prSet/>
      <dgm:spPr/>
      <dgm:t>
        <a:bodyPr/>
        <a:lstStyle/>
        <a:p>
          <a:endParaRPr lang="en-US" b="0">
            <a:cs typeface="+mj-cs"/>
          </a:endParaRPr>
        </a:p>
      </dgm:t>
    </dgm:pt>
    <dgm:pt modelId="{4C811737-52B7-444C-A616-981D5DDB9E6F}">
      <dgm:prSet phldrT="[Text]" custT="1"/>
      <dgm:spPr/>
      <dgm:t>
        <a:bodyPr/>
        <a:lstStyle/>
        <a:p>
          <a:pPr rtl="1"/>
          <a:r>
            <a:rPr lang="fa-IR" sz="1400" b="1" dirty="0" smtClean="0"/>
            <a:t>قوانین طلایی هدفگذاری</a:t>
          </a:r>
          <a:endParaRPr lang="en-US" sz="1400" b="0" dirty="0">
            <a:cs typeface="+mj-cs"/>
          </a:endParaRPr>
        </a:p>
      </dgm:t>
    </dgm:pt>
    <dgm:pt modelId="{D59680B1-6C12-468D-BB8F-0080554FB54C}" type="parTrans" cxnId="{E2F573B1-20FB-463E-8F11-88939B67276E}">
      <dgm:prSet/>
      <dgm:spPr/>
      <dgm:t>
        <a:bodyPr/>
        <a:lstStyle/>
        <a:p>
          <a:endParaRPr lang="en-US"/>
        </a:p>
      </dgm:t>
    </dgm:pt>
    <dgm:pt modelId="{76658AD9-08B2-4401-8632-9242993051D3}" type="sibTrans" cxnId="{E2F573B1-20FB-463E-8F11-88939B67276E}">
      <dgm:prSet/>
      <dgm:spPr/>
      <dgm:t>
        <a:bodyPr/>
        <a:lstStyle/>
        <a:p>
          <a:endParaRPr lang="en-US"/>
        </a:p>
      </dgm:t>
    </dgm:pt>
    <dgm:pt modelId="{0E3554F7-6B3B-4257-8326-F0877B599A03}">
      <dgm:prSet phldrT="[Text]" custT="1"/>
      <dgm:spPr/>
      <dgm:t>
        <a:bodyPr/>
        <a:lstStyle/>
        <a:p>
          <a:pPr rtl="1"/>
          <a:r>
            <a:rPr lang="fa-IR" sz="1400" b="1" smtClean="0"/>
            <a:t>5 قانون برای حرکت در مسیر موفقیت</a:t>
          </a:r>
          <a:endParaRPr lang="en-US" sz="1400" b="0" dirty="0">
            <a:cs typeface="+mj-cs"/>
          </a:endParaRPr>
        </a:p>
      </dgm:t>
    </dgm:pt>
    <dgm:pt modelId="{0EDE6DC1-6C66-4FB3-8446-E494B8D5F382}" type="parTrans" cxnId="{94BA8274-1E16-4DC0-A189-989E4A177609}">
      <dgm:prSet/>
      <dgm:spPr/>
      <dgm:t>
        <a:bodyPr/>
        <a:lstStyle/>
        <a:p>
          <a:endParaRPr lang="en-US"/>
        </a:p>
      </dgm:t>
    </dgm:pt>
    <dgm:pt modelId="{0562DC63-7A5B-4A50-B5C7-C71AE4978DD0}" type="sibTrans" cxnId="{94BA8274-1E16-4DC0-A189-989E4A177609}">
      <dgm:prSet/>
      <dgm:spPr/>
      <dgm:t>
        <a:bodyPr/>
        <a:lstStyle/>
        <a:p>
          <a:endParaRPr lang="en-US"/>
        </a:p>
      </dgm:t>
    </dgm:pt>
    <dgm:pt modelId="{546C45C4-F9DC-4160-9FEB-7C6F31F14549}">
      <dgm:prSet phldrT="[Text]" custT="1"/>
      <dgm:spPr/>
      <dgm:t>
        <a:bodyPr/>
        <a:lstStyle/>
        <a:p>
          <a:pPr rtl="1"/>
          <a:r>
            <a:rPr lang="fa-IR" sz="1400" b="1" smtClean="0"/>
            <a:t>هدفگذاری برگشتی</a:t>
          </a:r>
          <a:endParaRPr lang="en-US" sz="1400" b="0" dirty="0">
            <a:cs typeface="+mj-cs"/>
          </a:endParaRPr>
        </a:p>
      </dgm:t>
    </dgm:pt>
    <dgm:pt modelId="{1B7BA0A5-4C0F-43B4-AEDA-C07A5BE4B047}" type="parTrans" cxnId="{02A8BB0B-493D-40A1-B695-FE9CA11D312C}">
      <dgm:prSet/>
      <dgm:spPr/>
      <dgm:t>
        <a:bodyPr/>
        <a:lstStyle/>
        <a:p>
          <a:endParaRPr lang="en-US"/>
        </a:p>
      </dgm:t>
    </dgm:pt>
    <dgm:pt modelId="{68255A1A-C6DE-4AA2-A64D-58930718EE98}" type="sibTrans" cxnId="{02A8BB0B-493D-40A1-B695-FE9CA11D312C}">
      <dgm:prSet/>
      <dgm:spPr/>
      <dgm:t>
        <a:bodyPr/>
        <a:lstStyle/>
        <a:p>
          <a:endParaRPr lang="en-US"/>
        </a:p>
      </dgm:t>
    </dgm:pt>
    <dgm:pt modelId="{B43C0A38-8397-4E15-93D7-69DC4CC033EC}">
      <dgm:prSet phldrT="[Text]" custT="1"/>
      <dgm:spPr/>
      <dgm:t>
        <a:bodyPr/>
        <a:lstStyle/>
        <a:p>
          <a:pPr rtl="1"/>
          <a:r>
            <a:rPr lang="fa-IR" sz="1400" b="1" dirty="0" smtClean="0"/>
            <a:t>استفاده از برنامه­ریزی برگشتی برای هدفگذاری</a:t>
          </a:r>
          <a:endParaRPr lang="en-US" sz="1400" b="0" dirty="0">
            <a:cs typeface="+mj-cs"/>
          </a:endParaRPr>
        </a:p>
      </dgm:t>
    </dgm:pt>
    <dgm:pt modelId="{1BE3C67E-9892-4D97-A550-C5F059816469}" type="parTrans" cxnId="{1D46F280-9771-44EE-B96E-85E1B006B100}">
      <dgm:prSet/>
      <dgm:spPr/>
      <dgm:t>
        <a:bodyPr/>
        <a:lstStyle/>
        <a:p>
          <a:endParaRPr lang="en-US"/>
        </a:p>
      </dgm:t>
    </dgm:pt>
    <dgm:pt modelId="{62AA1FE1-FCA8-4A91-982D-306B54AE84AF}" type="sibTrans" cxnId="{1D46F280-9771-44EE-B96E-85E1B006B100}">
      <dgm:prSet/>
      <dgm:spPr/>
      <dgm:t>
        <a:bodyPr/>
        <a:lstStyle/>
        <a:p>
          <a:endParaRPr lang="en-US"/>
        </a:p>
      </dgm:t>
    </dgm:pt>
    <dgm:pt modelId="{E47FD131-4B37-48DB-BF52-B3EFD1D2B8F7}">
      <dgm:prSet phldrT="[Text]" custT="1"/>
      <dgm:spPr/>
      <dgm:t>
        <a:bodyPr/>
        <a:lstStyle/>
        <a:p>
          <a:pPr rtl="1"/>
          <a:r>
            <a:rPr lang="fa-IR" sz="1400" b="1" dirty="0" smtClean="0"/>
            <a:t>در جریان</a:t>
          </a:r>
          <a:endParaRPr lang="en-US" sz="1400" b="0" dirty="0">
            <a:cs typeface="+mj-cs"/>
          </a:endParaRPr>
        </a:p>
      </dgm:t>
    </dgm:pt>
    <dgm:pt modelId="{C4F79ABD-021E-43E3-84EC-DC9F22742B2F}" type="parTrans" cxnId="{B02D857A-7CC5-4860-AD71-B35C8C4D57A8}">
      <dgm:prSet/>
      <dgm:spPr/>
      <dgm:t>
        <a:bodyPr/>
        <a:lstStyle/>
        <a:p>
          <a:endParaRPr lang="en-US"/>
        </a:p>
      </dgm:t>
    </dgm:pt>
    <dgm:pt modelId="{164C1A6E-92D3-4ED4-AA15-D15F44ED38F3}" type="sibTrans" cxnId="{B02D857A-7CC5-4860-AD71-B35C8C4D57A8}">
      <dgm:prSet/>
      <dgm:spPr/>
      <dgm:t>
        <a:bodyPr/>
        <a:lstStyle/>
        <a:p>
          <a:endParaRPr lang="en-US"/>
        </a:p>
      </dgm:t>
    </dgm:pt>
    <dgm:pt modelId="{0B020149-EF82-4FF3-8F0E-C631920A9438}">
      <dgm:prSet phldrT="[Text]" custT="1"/>
      <dgm:spPr/>
      <dgm:t>
        <a:bodyPr/>
        <a:lstStyle/>
        <a:p>
          <a:pPr rtl="1"/>
          <a:r>
            <a:rPr lang="fa-IR" sz="1400" b="1" dirty="0" smtClean="0"/>
            <a:t>حداکثرسازی بهره­وری از طریق بهبود سطح تمرکز</a:t>
          </a:r>
          <a:endParaRPr lang="en-US" sz="1400" b="0" dirty="0">
            <a:cs typeface="+mj-cs"/>
          </a:endParaRPr>
        </a:p>
      </dgm:t>
    </dgm:pt>
    <dgm:pt modelId="{2BFEB320-F252-4B41-97AD-8DB1E039732B}" type="parTrans" cxnId="{CB943C9F-E7FB-45D9-9324-9C615A77D4A9}">
      <dgm:prSet/>
      <dgm:spPr/>
      <dgm:t>
        <a:bodyPr/>
        <a:lstStyle/>
        <a:p>
          <a:endParaRPr lang="en-US"/>
        </a:p>
      </dgm:t>
    </dgm:pt>
    <dgm:pt modelId="{05978AA2-A872-4525-9FE3-33AD46A50B04}" type="sibTrans" cxnId="{CB943C9F-E7FB-45D9-9324-9C615A77D4A9}">
      <dgm:prSet/>
      <dgm:spPr/>
      <dgm:t>
        <a:bodyPr/>
        <a:lstStyle/>
        <a:p>
          <a:endParaRPr lang="en-US"/>
        </a:p>
      </dgm:t>
    </dgm:pt>
    <dgm:pt modelId="{25BDC8F8-FD56-4877-BC42-DCD302842CF0}">
      <dgm:prSet phldrT="[Text]" custT="1"/>
      <dgm:spPr/>
      <dgm:t>
        <a:bodyPr/>
        <a:lstStyle/>
        <a:p>
          <a:pPr rtl="1"/>
          <a:r>
            <a:rPr lang="fa-IR" sz="1400" b="1" dirty="0" smtClean="0"/>
            <a:t>اهرم</a:t>
          </a:r>
          <a:endParaRPr lang="en-US" sz="1400" b="0" dirty="0">
            <a:cs typeface="+mj-cs"/>
          </a:endParaRPr>
        </a:p>
      </dgm:t>
    </dgm:pt>
    <dgm:pt modelId="{9B113F82-16E1-4319-9AB6-8B584AF3F8A6}" type="parTrans" cxnId="{136DBAFA-EA83-405C-B254-02C6F637A01B}">
      <dgm:prSet/>
      <dgm:spPr/>
      <dgm:t>
        <a:bodyPr/>
        <a:lstStyle/>
        <a:p>
          <a:endParaRPr lang="en-US"/>
        </a:p>
      </dgm:t>
    </dgm:pt>
    <dgm:pt modelId="{10784D75-B3E1-4803-A4D0-EB0E2556BC2E}" type="sibTrans" cxnId="{136DBAFA-EA83-405C-B254-02C6F637A01B}">
      <dgm:prSet/>
      <dgm:spPr/>
      <dgm:t>
        <a:bodyPr/>
        <a:lstStyle/>
        <a:p>
          <a:endParaRPr lang="en-US"/>
        </a:p>
      </dgm:t>
    </dgm:pt>
    <dgm:pt modelId="{07D6BC83-2887-46DD-A94C-4C1D5EFD95EB}">
      <dgm:prSet phldrT="[Text]" custT="1"/>
      <dgm:spPr/>
      <dgm:t>
        <a:bodyPr/>
        <a:lstStyle/>
        <a:p>
          <a:pPr rtl="1"/>
          <a:r>
            <a:rPr lang="fa-IR" sz="1400" b="1" dirty="0" smtClean="0"/>
            <a:t>کسب نتایجی فراتر از میزان تلاش خود</a:t>
          </a:r>
          <a:endParaRPr lang="en-US" sz="1400" b="0" dirty="0">
            <a:cs typeface="+mj-cs"/>
          </a:endParaRPr>
        </a:p>
      </dgm:t>
    </dgm:pt>
    <dgm:pt modelId="{2FA15038-9C89-447D-9F17-9FC347D68E6A}" type="parTrans" cxnId="{D4817C3D-0D70-4719-9292-F5FBAA124F96}">
      <dgm:prSet/>
      <dgm:spPr/>
      <dgm:t>
        <a:bodyPr/>
        <a:lstStyle/>
        <a:p>
          <a:endParaRPr lang="en-US"/>
        </a:p>
      </dgm:t>
    </dgm:pt>
    <dgm:pt modelId="{2C338C87-09A7-4F81-8111-FC3F1C49539E}" type="sibTrans" cxnId="{D4817C3D-0D70-4719-9292-F5FBAA124F96}">
      <dgm:prSet/>
      <dgm:spPr/>
      <dgm:t>
        <a:bodyPr/>
        <a:lstStyle/>
        <a:p>
          <a:endParaRPr lang="en-US"/>
        </a:p>
      </dgm:t>
    </dgm:pt>
    <dgm:pt modelId="{35DC91E4-EBF9-40D0-9D68-3EAC3C4C5D1C}" type="pres">
      <dgm:prSet presAssocID="{B349E6CB-342A-4DA2-83BF-18FE1B1CF43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742713-EF4F-4FE4-8823-DFEA6F731941}" type="pres">
      <dgm:prSet presAssocID="{9413917C-B85A-4E09-8168-071A4BD59760}" presName="linNode" presStyleCnt="0"/>
      <dgm:spPr/>
    </dgm:pt>
    <dgm:pt modelId="{61804EC1-9781-4248-BBA6-269BECE11C5C}" type="pres">
      <dgm:prSet presAssocID="{9413917C-B85A-4E09-8168-071A4BD59760}" presName="parentText" presStyleLbl="node1" presStyleIdx="0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9A49E-9945-479E-A5D0-D684993EA3DA}" type="pres">
      <dgm:prSet presAssocID="{9413917C-B85A-4E09-8168-071A4BD59760}" presName="descendantText" presStyleLbl="align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B9FF1-9E58-4759-B2D1-1F4F939DBB71}" type="pres">
      <dgm:prSet presAssocID="{EC736516-8DAA-4DE5-91B4-7D552887B373}" presName="sp" presStyleCnt="0"/>
      <dgm:spPr/>
    </dgm:pt>
    <dgm:pt modelId="{2CB5D64A-505D-4B00-90E1-0DB4E289FD6A}" type="pres">
      <dgm:prSet presAssocID="{ACF508B0-C007-4131-AA36-6DA8EC4C1269}" presName="linNode" presStyleCnt="0"/>
      <dgm:spPr/>
    </dgm:pt>
    <dgm:pt modelId="{C8DE3C82-439B-4C92-B6F1-F9F0B8878AFC}" type="pres">
      <dgm:prSet presAssocID="{ACF508B0-C007-4131-AA36-6DA8EC4C1269}" presName="parentText" presStyleLbl="node1" presStyleIdx="1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F146E-27CC-42F9-A8E1-B0711A93A078}" type="pres">
      <dgm:prSet presAssocID="{ACF508B0-C007-4131-AA36-6DA8EC4C1269}" presName="descendantText" presStyleLbl="align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F77B-1A1F-44D3-BB9A-EED80E378735}" type="pres">
      <dgm:prSet presAssocID="{3C0CA562-3CD2-477A-8017-7550F114A983}" presName="sp" presStyleCnt="0"/>
      <dgm:spPr/>
    </dgm:pt>
    <dgm:pt modelId="{85AAFA11-9DE0-42CC-966D-1702014F0511}" type="pres">
      <dgm:prSet presAssocID="{3D900512-55F7-4705-9CA0-AF87503C7168}" presName="linNode" presStyleCnt="0"/>
      <dgm:spPr/>
    </dgm:pt>
    <dgm:pt modelId="{C6B44E09-E947-4470-B9DC-B414A6C6D438}" type="pres">
      <dgm:prSet presAssocID="{3D900512-55F7-4705-9CA0-AF87503C7168}" presName="parentText" presStyleLbl="node1" presStyleIdx="2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5AA8D-7804-48C3-B539-9CB4C3F8EC49}" type="pres">
      <dgm:prSet presAssocID="{3D900512-55F7-4705-9CA0-AF87503C7168}" presName="descendantText" presStyleLbl="align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4082E-9155-4B1B-BFF9-4D36FF8B6D15}" type="pres">
      <dgm:prSet presAssocID="{D9BE37A1-F782-421C-8C83-FB984D8CD641}" presName="sp" presStyleCnt="0"/>
      <dgm:spPr/>
    </dgm:pt>
    <dgm:pt modelId="{93B017B8-FFD3-495C-9A5F-F113F1CE64E5}" type="pres">
      <dgm:prSet presAssocID="{105D9F03-0FAD-4350-A473-9D1E11F3CB89}" presName="linNode" presStyleCnt="0"/>
      <dgm:spPr/>
    </dgm:pt>
    <dgm:pt modelId="{D9A125F6-0E7C-450D-954E-06582DDA4997}" type="pres">
      <dgm:prSet presAssocID="{105D9F03-0FAD-4350-A473-9D1E11F3CB89}" presName="parentText" presStyleLbl="node1" presStyleIdx="3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4D995-9625-4FA6-9082-8F605C1FDC8D}" type="pres">
      <dgm:prSet presAssocID="{105D9F03-0FAD-4350-A473-9D1E11F3CB89}" presName="descendantText" presStyleLbl="alignAccFollow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D9F16-255D-49F5-93E2-C92C8C166E7A}" type="pres">
      <dgm:prSet presAssocID="{B7A2D393-D602-46B2-9E85-5A00E0DA9C76}" presName="sp" presStyleCnt="0"/>
      <dgm:spPr/>
    </dgm:pt>
    <dgm:pt modelId="{846D8DE4-44AC-4479-95DD-3ED39A42E2D3}" type="pres">
      <dgm:prSet presAssocID="{517502AB-05EC-453D-BE97-5477449247DE}" presName="linNode" presStyleCnt="0"/>
      <dgm:spPr/>
    </dgm:pt>
    <dgm:pt modelId="{12B68A52-8844-40FA-A0A8-BCC56199865A}" type="pres">
      <dgm:prSet presAssocID="{517502AB-05EC-453D-BE97-5477449247DE}" presName="parentText" presStyleLbl="node1" presStyleIdx="4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97F07-5715-433B-BC43-5D633AE3A70C}" type="pres">
      <dgm:prSet presAssocID="{517502AB-05EC-453D-BE97-5477449247DE}" presName="descendantText" presStyleLbl="alignAccFollow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14A2C-A8F6-44D6-B1D5-026B1D443C56}" type="pres">
      <dgm:prSet presAssocID="{424ED0EE-0829-459E-BB55-557E9593CFEB}" presName="sp" presStyleCnt="0"/>
      <dgm:spPr/>
    </dgm:pt>
    <dgm:pt modelId="{C00B8C4A-2F39-4503-AC94-1B12CA4CA7B2}" type="pres">
      <dgm:prSet presAssocID="{1C4CF4FE-A1AF-4251-93DF-5361EE284D3F}" presName="linNode" presStyleCnt="0"/>
      <dgm:spPr/>
    </dgm:pt>
    <dgm:pt modelId="{51E9EAD4-8E36-4FA0-91DA-6FED5A2E3C90}" type="pres">
      <dgm:prSet presAssocID="{1C4CF4FE-A1AF-4251-93DF-5361EE284D3F}" presName="parentText" presStyleLbl="node1" presStyleIdx="5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76FEB-BF67-4FDA-A65C-B71AAAEB6FA5}" type="pres">
      <dgm:prSet presAssocID="{1C4CF4FE-A1AF-4251-93DF-5361EE284D3F}" presName="descendantText" presStyleLbl="align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6152C-0E00-41E0-AA7D-524BA076C592}" type="pres">
      <dgm:prSet presAssocID="{21BFB932-CB0B-47E8-B395-2981BF3CA553}" presName="sp" presStyleCnt="0"/>
      <dgm:spPr/>
    </dgm:pt>
    <dgm:pt modelId="{718C414A-D65A-4CA4-98D8-1D6EF3F49DD6}" type="pres">
      <dgm:prSet presAssocID="{A9E6D2AC-9AB8-4F89-A609-126F84608C67}" presName="linNode" presStyleCnt="0"/>
      <dgm:spPr/>
    </dgm:pt>
    <dgm:pt modelId="{F40104AD-E75C-4553-A341-D8117879367F}" type="pres">
      <dgm:prSet presAssocID="{A9E6D2AC-9AB8-4F89-A609-126F84608C67}" presName="parentText" presStyleLbl="node1" presStyleIdx="6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AB1CA-AC42-4CA6-8C51-1DD24883362F}" type="pres">
      <dgm:prSet presAssocID="{A9E6D2AC-9AB8-4F89-A609-126F84608C67}" presName="descendantText" presStyleLbl="align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33A80-B26B-4FB5-87E8-870D99ED09A1}" type="pres">
      <dgm:prSet presAssocID="{2AD0068C-F988-4C59-B029-510217B76944}" presName="sp" presStyleCnt="0"/>
      <dgm:spPr/>
    </dgm:pt>
    <dgm:pt modelId="{6EDC60AC-1D51-468C-86A1-B6CD0DDC82DA}" type="pres">
      <dgm:prSet presAssocID="{34AD8ECF-CD5F-482F-A7AA-2BD422097A38}" presName="linNode" presStyleCnt="0"/>
      <dgm:spPr/>
    </dgm:pt>
    <dgm:pt modelId="{71B962C1-EA1E-4E7A-BDD9-24CEF21C00F5}" type="pres">
      <dgm:prSet presAssocID="{34AD8ECF-CD5F-482F-A7AA-2BD422097A38}" presName="parentText" presStyleLbl="node1" presStyleIdx="7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ED5A4-841E-4B52-B3CB-4D7A821B3FED}" type="pres">
      <dgm:prSet presAssocID="{34AD8ECF-CD5F-482F-A7AA-2BD422097A38}" presName="descendantText" presStyleLbl="align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058D9-0165-43A8-B98F-223B40D19BEA}" type="pres">
      <dgm:prSet presAssocID="{7342F381-A1A5-4EE8-A6BE-823D7C7D3E53}" presName="sp" presStyleCnt="0"/>
      <dgm:spPr/>
    </dgm:pt>
    <dgm:pt modelId="{A541125E-8363-48FB-AB70-4DAE8459D00D}" type="pres">
      <dgm:prSet presAssocID="{3E0A1955-C6AD-435C-9724-E3083AD3A527}" presName="linNode" presStyleCnt="0"/>
      <dgm:spPr/>
    </dgm:pt>
    <dgm:pt modelId="{2291EAAF-3CB0-4C5D-B3C7-9F991F19E1CB}" type="pres">
      <dgm:prSet presAssocID="{3E0A1955-C6AD-435C-9724-E3083AD3A527}" presName="parentText" presStyleLbl="node1" presStyleIdx="8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754A0-3229-4212-B50C-E795838692C5}" type="pres">
      <dgm:prSet presAssocID="{3E0A1955-C6AD-435C-9724-E3083AD3A527}" presName="descendantText" presStyleLbl="align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4DFAF-D812-442C-B89C-727B06AA9CD9}" type="pres">
      <dgm:prSet presAssocID="{DA0833B7-ADB1-4A01-A859-BD976DCEB34F}" presName="sp" presStyleCnt="0"/>
      <dgm:spPr/>
    </dgm:pt>
    <dgm:pt modelId="{95C5ECA9-52E1-46EA-A6E8-2A1862F0C711}" type="pres">
      <dgm:prSet presAssocID="{B616D985-8ABD-4198-BC48-6F1E38DE9E64}" presName="linNode" presStyleCnt="0"/>
      <dgm:spPr/>
    </dgm:pt>
    <dgm:pt modelId="{2109B702-6B9E-4A6F-ACB3-FD8FC290FD2C}" type="pres">
      <dgm:prSet presAssocID="{B616D985-8ABD-4198-BC48-6F1E38DE9E64}" presName="parentText" presStyleLbl="node1" presStyleIdx="9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72047-A2A9-4D09-9E60-B9A73C784F76}" type="pres">
      <dgm:prSet presAssocID="{B616D985-8ABD-4198-BC48-6F1E38DE9E64}" presName="descendantText" presStyleLbl="align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B300A-CDAE-4638-BBF4-728A00631926}" type="pres">
      <dgm:prSet presAssocID="{EFD0487C-8FAF-4745-9377-64A894E22AF8}" presName="sp" presStyleCnt="0"/>
      <dgm:spPr/>
    </dgm:pt>
    <dgm:pt modelId="{C0272276-EEB1-4FC0-8FD9-DF0C3DE73E91}" type="pres">
      <dgm:prSet presAssocID="{4C811737-52B7-444C-A616-981D5DDB9E6F}" presName="linNode" presStyleCnt="0"/>
      <dgm:spPr/>
    </dgm:pt>
    <dgm:pt modelId="{00187404-D1F6-4A38-931D-890BFDFE6600}" type="pres">
      <dgm:prSet presAssocID="{4C811737-52B7-444C-A616-981D5DDB9E6F}" presName="parentText" presStyleLbl="node1" presStyleIdx="10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D90F8-FF55-4444-9CB8-C317FA02D901}" type="pres">
      <dgm:prSet presAssocID="{4C811737-52B7-444C-A616-981D5DDB9E6F}" presName="descendantText" presStyleLbl="align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C67239-86FF-43DB-9276-D1DA7501A3B1}" type="pres">
      <dgm:prSet presAssocID="{76658AD9-08B2-4401-8632-9242993051D3}" presName="sp" presStyleCnt="0"/>
      <dgm:spPr/>
    </dgm:pt>
    <dgm:pt modelId="{A124CB5F-3CD6-4C58-B64B-584BC141226B}" type="pres">
      <dgm:prSet presAssocID="{546C45C4-F9DC-4160-9FEB-7C6F31F14549}" presName="linNode" presStyleCnt="0"/>
      <dgm:spPr/>
    </dgm:pt>
    <dgm:pt modelId="{42EDDF65-8B53-46C0-B23D-FE316FBF395F}" type="pres">
      <dgm:prSet presAssocID="{546C45C4-F9DC-4160-9FEB-7C6F31F14549}" presName="parentText" presStyleLbl="node1" presStyleIdx="11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64709-1669-4C3B-A3AB-0F3309DABE76}" type="pres">
      <dgm:prSet presAssocID="{546C45C4-F9DC-4160-9FEB-7C6F31F14549}" presName="descendantText" presStyleLbl="align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5CACF-0A47-46ED-B384-2CDC166F5EB9}" type="pres">
      <dgm:prSet presAssocID="{68255A1A-C6DE-4AA2-A64D-58930718EE98}" presName="sp" presStyleCnt="0"/>
      <dgm:spPr/>
    </dgm:pt>
    <dgm:pt modelId="{00AD8A96-5638-44AB-BAF4-9F9C0325990C}" type="pres">
      <dgm:prSet presAssocID="{E47FD131-4B37-48DB-BF52-B3EFD1D2B8F7}" presName="linNode" presStyleCnt="0"/>
      <dgm:spPr/>
    </dgm:pt>
    <dgm:pt modelId="{EC4BBE57-711F-496E-8DB6-95B054D3A6D4}" type="pres">
      <dgm:prSet presAssocID="{E47FD131-4B37-48DB-BF52-B3EFD1D2B8F7}" presName="parentText" presStyleLbl="node1" presStyleIdx="12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787F0-F8EB-4111-8FFD-7F0961C6DC7D}" type="pres">
      <dgm:prSet presAssocID="{E47FD131-4B37-48DB-BF52-B3EFD1D2B8F7}" presName="descendantText" presStyleLbl="align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C00286-ECD7-44DB-A458-47BCEF3AD04F}" type="pres">
      <dgm:prSet presAssocID="{164C1A6E-92D3-4ED4-AA15-D15F44ED38F3}" presName="sp" presStyleCnt="0"/>
      <dgm:spPr/>
    </dgm:pt>
    <dgm:pt modelId="{3BD70E13-FA85-46CA-8756-954D542B6468}" type="pres">
      <dgm:prSet presAssocID="{25BDC8F8-FD56-4877-BC42-DCD302842CF0}" presName="linNode" presStyleCnt="0"/>
      <dgm:spPr/>
    </dgm:pt>
    <dgm:pt modelId="{E3AA6235-C7A5-48D0-9D0F-4BE0EA3FC145}" type="pres">
      <dgm:prSet presAssocID="{25BDC8F8-FD56-4877-BC42-DCD302842CF0}" presName="parentText" presStyleLbl="node1" presStyleIdx="13" presStyleCnt="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6FADD3-A539-44D7-9CE4-A8776A9A56F7}" type="pres">
      <dgm:prSet presAssocID="{25BDC8F8-FD56-4877-BC42-DCD302842CF0}" presName="descendantText" presStyleLbl="alignAccFollow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D89DB6-FCE3-4DE5-A70D-50AC24F2E557}" srcId="{B349E6CB-342A-4DA2-83BF-18FE1B1CF439}" destId="{3E0A1955-C6AD-435C-9724-E3083AD3A527}" srcOrd="8" destOrd="0" parTransId="{EC720C95-118F-4393-B024-0E1C28C610EA}" sibTransId="{DA0833B7-ADB1-4A01-A859-BD976DCEB34F}"/>
    <dgm:cxn modelId="{DF33DDF4-4FD1-4307-906D-69B839527A37}" type="presOf" srcId="{517502AB-05EC-453D-BE97-5477449247DE}" destId="{12B68A52-8844-40FA-A0A8-BCC56199865A}" srcOrd="0" destOrd="0" presId="urn:microsoft.com/office/officeart/2005/8/layout/vList5"/>
    <dgm:cxn modelId="{71DC3913-D55B-429F-8801-CD434E98D817}" type="presOf" srcId="{CED73EF1-5612-4000-8362-0E01A3656F64}" destId="{BD5AB1CA-AC42-4CA6-8C51-1DD24883362F}" srcOrd="0" destOrd="0" presId="urn:microsoft.com/office/officeart/2005/8/layout/vList5"/>
    <dgm:cxn modelId="{A6113720-2377-4551-BE63-06B18F379A1D}" type="presOf" srcId="{E47FD131-4B37-48DB-BF52-B3EFD1D2B8F7}" destId="{EC4BBE57-711F-496E-8DB6-95B054D3A6D4}" srcOrd="0" destOrd="0" presId="urn:microsoft.com/office/officeart/2005/8/layout/vList5"/>
    <dgm:cxn modelId="{AE55109B-53C6-45C2-8927-76447EA768D8}" type="presOf" srcId="{4C811737-52B7-444C-A616-981D5DDB9E6F}" destId="{00187404-D1F6-4A38-931D-890BFDFE6600}" srcOrd="0" destOrd="0" presId="urn:microsoft.com/office/officeart/2005/8/layout/vList5"/>
    <dgm:cxn modelId="{86544CE9-53F6-4001-83B3-E8DBE7759E82}" srcId="{B349E6CB-342A-4DA2-83BF-18FE1B1CF439}" destId="{105D9F03-0FAD-4350-A473-9D1E11F3CB89}" srcOrd="3" destOrd="0" parTransId="{49539E41-584F-43B5-A406-CC2E09A6DF33}" sibTransId="{B7A2D393-D602-46B2-9E85-5A00E0DA9C76}"/>
    <dgm:cxn modelId="{94BA8274-1E16-4DC0-A189-989E4A177609}" srcId="{4C811737-52B7-444C-A616-981D5DDB9E6F}" destId="{0E3554F7-6B3B-4257-8326-F0877B599A03}" srcOrd="0" destOrd="0" parTransId="{0EDE6DC1-6C66-4FB3-8446-E494B8D5F382}" sibTransId="{0562DC63-7A5B-4A50-B5C7-C71AE4978DD0}"/>
    <dgm:cxn modelId="{E2F573B1-20FB-463E-8F11-88939B67276E}" srcId="{B349E6CB-342A-4DA2-83BF-18FE1B1CF439}" destId="{4C811737-52B7-444C-A616-981D5DDB9E6F}" srcOrd="10" destOrd="0" parTransId="{D59680B1-6C12-468D-BB8F-0080554FB54C}" sibTransId="{76658AD9-08B2-4401-8632-9242993051D3}"/>
    <dgm:cxn modelId="{D8BFAE68-A403-401F-9BFE-226922C95FF2}" type="presOf" srcId="{ACF508B0-C007-4131-AA36-6DA8EC4C1269}" destId="{C8DE3C82-439B-4C92-B6F1-F9F0B8878AFC}" srcOrd="0" destOrd="0" presId="urn:microsoft.com/office/officeart/2005/8/layout/vList5"/>
    <dgm:cxn modelId="{1440866B-403B-46E5-B53C-46C18A30CDF8}" type="presOf" srcId="{659B5EB5-D648-459A-8381-4A0FBD9E9944}" destId="{ABF72047-A2A9-4D09-9E60-B9A73C784F76}" srcOrd="0" destOrd="0" presId="urn:microsoft.com/office/officeart/2005/8/layout/vList5"/>
    <dgm:cxn modelId="{4EA4BC1E-140E-44CF-8440-579DCC3B39FD}" type="presOf" srcId="{0B020149-EF82-4FF3-8F0E-C631920A9438}" destId="{638787F0-F8EB-4111-8FFD-7F0961C6DC7D}" srcOrd="0" destOrd="0" presId="urn:microsoft.com/office/officeart/2005/8/layout/vList5"/>
    <dgm:cxn modelId="{048306E8-49CD-4B57-AE81-19D25F5FE455}" type="presOf" srcId="{3D900512-55F7-4705-9CA0-AF87503C7168}" destId="{C6B44E09-E947-4470-B9DC-B414A6C6D438}" srcOrd="0" destOrd="0" presId="urn:microsoft.com/office/officeart/2005/8/layout/vList5"/>
    <dgm:cxn modelId="{07416224-FEFD-4C99-9AEC-8B1D8776BB3A}" srcId="{B349E6CB-342A-4DA2-83BF-18FE1B1CF439}" destId="{A9E6D2AC-9AB8-4F89-A609-126F84608C67}" srcOrd="6" destOrd="0" parTransId="{8F5E2494-1374-4D98-B745-65EBDEE056B5}" sibTransId="{2AD0068C-F988-4C59-B029-510217B76944}"/>
    <dgm:cxn modelId="{B2985978-80EB-4AA2-B3A3-BF0FD0FFFC5A}" type="presOf" srcId="{1C4CF4FE-A1AF-4251-93DF-5361EE284D3F}" destId="{51E9EAD4-8E36-4FA0-91DA-6FED5A2E3C90}" srcOrd="0" destOrd="0" presId="urn:microsoft.com/office/officeart/2005/8/layout/vList5"/>
    <dgm:cxn modelId="{D8C405BE-AAEC-4F8A-AB28-21A87529CB19}" srcId="{B349E6CB-342A-4DA2-83BF-18FE1B1CF439}" destId="{B616D985-8ABD-4198-BC48-6F1E38DE9E64}" srcOrd="9" destOrd="0" parTransId="{DFA2CF1E-B93A-4019-AD82-ACFAFE1D8D92}" sibTransId="{EFD0487C-8FAF-4745-9377-64A894E22AF8}"/>
    <dgm:cxn modelId="{0CF79EAC-9D69-4C1B-87A6-6DA887C3533D}" type="presOf" srcId="{91B8302F-97A6-4EF3-BC18-1C56B344B944}" destId="{9A6754A0-3229-4212-B50C-E795838692C5}" srcOrd="0" destOrd="0" presId="urn:microsoft.com/office/officeart/2005/8/layout/vList5"/>
    <dgm:cxn modelId="{18A238F0-9CFE-4DD8-8C39-CABB42E28C67}" type="presOf" srcId="{A995B70D-32C1-4E4E-A265-1997250B0306}" destId="{89376FEB-BF67-4FDA-A65C-B71AAAEB6FA5}" srcOrd="0" destOrd="0" presId="urn:microsoft.com/office/officeart/2005/8/layout/vList5"/>
    <dgm:cxn modelId="{05A62C92-A9F7-4CA6-BF5C-37FB1FE74AA6}" srcId="{A9E6D2AC-9AB8-4F89-A609-126F84608C67}" destId="{CED73EF1-5612-4000-8362-0E01A3656F64}" srcOrd="0" destOrd="0" parTransId="{AC176665-22EA-4636-AE6B-D60AE24CB68A}" sibTransId="{04A123EB-7BAF-4215-82BD-2F6EFF532631}"/>
    <dgm:cxn modelId="{7FF8A67B-4F03-4EB8-831C-C0B201862D4C}" srcId="{3E0A1955-C6AD-435C-9724-E3083AD3A527}" destId="{91B8302F-97A6-4EF3-BC18-1C56B344B944}" srcOrd="0" destOrd="0" parTransId="{8367ECA4-8578-4819-AD92-A0AD45ACB61D}" sibTransId="{8347A8CA-8DCA-4B5D-AE5E-5E338B9AE60B}"/>
    <dgm:cxn modelId="{CC4BB52B-A48D-4FBB-9E55-E3E905E8DE7B}" type="presOf" srcId="{A9E6D2AC-9AB8-4F89-A609-126F84608C67}" destId="{F40104AD-E75C-4553-A341-D8117879367F}" srcOrd="0" destOrd="0" presId="urn:microsoft.com/office/officeart/2005/8/layout/vList5"/>
    <dgm:cxn modelId="{82B5413E-D444-4BFB-8C79-AA7AB6993F00}" srcId="{B616D985-8ABD-4198-BC48-6F1E38DE9E64}" destId="{659B5EB5-D648-459A-8381-4A0FBD9E9944}" srcOrd="0" destOrd="0" parTransId="{E5A8F060-9CB1-4533-AE1B-530582ECB16B}" sibTransId="{C4D3B767-AC0F-4708-82A2-80AD820C7363}"/>
    <dgm:cxn modelId="{47A1D2C6-7314-465C-B4F4-B45A9FCEEC9A}" type="presOf" srcId="{25BDC8F8-FD56-4877-BC42-DCD302842CF0}" destId="{E3AA6235-C7A5-48D0-9D0F-4BE0EA3FC145}" srcOrd="0" destOrd="0" presId="urn:microsoft.com/office/officeart/2005/8/layout/vList5"/>
    <dgm:cxn modelId="{1FDA4DB2-5A4F-4F9D-AF4C-07A7FA62A66B}" srcId="{9413917C-B85A-4E09-8168-071A4BD59760}" destId="{A5895C51-4CD5-43A8-82F1-46076D61ADCC}" srcOrd="0" destOrd="0" parTransId="{003AA75C-A5FB-475C-B857-02E0B2125EB2}" sibTransId="{4421E277-0416-421C-A3D4-CAD06BE728B2}"/>
    <dgm:cxn modelId="{02A8BB0B-493D-40A1-B695-FE9CA11D312C}" srcId="{B349E6CB-342A-4DA2-83BF-18FE1B1CF439}" destId="{546C45C4-F9DC-4160-9FEB-7C6F31F14549}" srcOrd="11" destOrd="0" parTransId="{1B7BA0A5-4C0F-43B4-AEDA-C07A5BE4B047}" sibTransId="{68255A1A-C6DE-4AA2-A64D-58930718EE98}"/>
    <dgm:cxn modelId="{627EDAF5-3555-4E77-ACB8-EE8624975142}" srcId="{34AD8ECF-CD5F-482F-A7AA-2BD422097A38}" destId="{6FFA2E8D-F3F3-4B30-BB14-A73B555F3DA6}" srcOrd="0" destOrd="0" parTransId="{250D9352-9502-4F1D-8E4A-9F56CAEEDA3B}" sibTransId="{E79CC2A2-3974-49D1-85AA-6A21718ADEAB}"/>
    <dgm:cxn modelId="{EAAA0D1B-9FDA-4356-AE95-FCE60610DB73}" type="presOf" srcId="{A5895C51-4CD5-43A8-82F1-46076D61ADCC}" destId="{EE89A49E-9945-479E-A5D0-D684993EA3DA}" srcOrd="0" destOrd="0" presId="urn:microsoft.com/office/officeart/2005/8/layout/vList5"/>
    <dgm:cxn modelId="{136DBAFA-EA83-405C-B254-02C6F637A01B}" srcId="{B349E6CB-342A-4DA2-83BF-18FE1B1CF439}" destId="{25BDC8F8-FD56-4877-BC42-DCD302842CF0}" srcOrd="13" destOrd="0" parTransId="{9B113F82-16E1-4319-9AB6-8B584AF3F8A6}" sibTransId="{10784D75-B3E1-4803-A4D0-EB0E2556BC2E}"/>
    <dgm:cxn modelId="{ED7F00CD-C64D-4143-A84E-644A38C54D56}" srcId="{B349E6CB-342A-4DA2-83BF-18FE1B1CF439}" destId="{3D900512-55F7-4705-9CA0-AF87503C7168}" srcOrd="2" destOrd="0" parTransId="{5B2AB93F-01D5-4987-B4DE-8755B981E91B}" sibTransId="{D9BE37A1-F782-421C-8C83-FB984D8CD641}"/>
    <dgm:cxn modelId="{6AC42117-29D4-468D-B948-B691B1A59682}" type="presOf" srcId="{0E3554F7-6B3B-4257-8326-F0877B599A03}" destId="{D53D90F8-FF55-4444-9CB8-C317FA02D901}" srcOrd="0" destOrd="0" presId="urn:microsoft.com/office/officeart/2005/8/layout/vList5"/>
    <dgm:cxn modelId="{8ABC6F19-6C09-4B9F-98FF-D8E3F2B83D6C}" type="presOf" srcId="{B43C0A38-8397-4E15-93D7-69DC4CC033EC}" destId="{29364709-1669-4C3B-A3AB-0F3309DABE76}" srcOrd="0" destOrd="0" presId="urn:microsoft.com/office/officeart/2005/8/layout/vList5"/>
    <dgm:cxn modelId="{B02D857A-7CC5-4860-AD71-B35C8C4D57A8}" srcId="{B349E6CB-342A-4DA2-83BF-18FE1B1CF439}" destId="{E47FD131-4B37-48DB-BF52-B3EFD1D2B8F7}" srcOrd="12" destOrd="0" parTransId="{C4F79ABD-021E-43E3-84EC-DC9F22742B2F}" sibTransId="{164C1A6E-92D3-4ED4-AA15-D15F44ED38F3}"/>
    <dgm:cxn modelId="{A5CEF36F-E965-4F57-8743-898C2F6A524E}" type="presOf" srcId="{34AD8ECF-CD5F-482F-A7AA-2BD422097A38}" destId="{71B962C1-EA1E-4E7A-BDD9-24CEF21C00F5}" srcOrd="0" destOrd="0" presId="urn:microsoft.com/office/officeart/2005/8/layout/vList5"/>
    <dgm:cxn modelId="{75936481-0988-4220-9F7A-A2126DA6A0C3}" srcId="{B349E6CB-342A-4DA2-83BF-18FE1B1CF439}" destId="{1C4CF4FE-A1AF-4251-93DF-5361EE284D3F}" srcOrd="5" destOrd="0" parTransId="{EA4D0829-1ECD-4C4D-BEF1-1D4567ACBECE}" sibTransId="{21BFB932-CB0B-47E8-B395-2981BF3CA553}"/>
    <dgm:cxn modelId="{D09910B5-0870-40A1-8E28-3CEA0D3990C3}" type="presOf" srcId="{546C45C4-F9DC-4160-9FEB-7C6F31F14549}" destId="{42EDDF65-8B53-46C0-B23D-FE316FBF395F}" srcOrd="0" destOrd="0" presId="urn:microsoft.com/office/officeart/2005/8/layout/vList5"/>
    <dgm:cxn modelId="{3BBE1749-42C5-430B-97D3-7842A529061C}" type="presOf" srcId="{B616D985-8ABD-4198-BC48-6F1E38DE9E64}" destId="{2109B702-6B9E-4A6F-ACB3-FD8FC290FD2C}" srcOrd="0" destOrd="0" presId="urn:microsoft.com/office/officeart/2005/8/layout/vList5"/>
    <dgm:cxn modelId="{CB943C9F-E7FB-45D9-9324-9C615A77D4A9}" srcId="{E47FD131-4B37-48DB-BF52-B3EFD1D2B8F7}" destId="{0B020149-EF82-4FF3-8F0E-C631920A9438}" srcOrd="0" destOrd="0" parTransId="{2BFEB320-F252-4B41-97AD-8DB1E039732B}" sibTransId="{05978AA2-A872-4525-9FE3-33AD46A50B04}"/>
    <dgm:cxn modelId="{A508C96F-20DC-4A96-BA5E-A56A3D2E3927}" type="presOf" srcId="{105D9F03-0FAD-4350-A473-9D1E11F3CB89}" destId="{D9A125F6-0E7C-450D-954E-06582DDA4997}" srcOrd="0" destOrd="0" presId="urn:microsoft.com/office/officeart/2005/8/layout/vList5"/>
    <dgm:cxn modelId="{9B5C8200-B1DC-48A4-9DC5-78504D6C6073}" type="presOf" srcId="{9413917C-B85A-4E09-8168-071A4BD59760}" destId="{61804EC1-9781-4248-BBA6-269BECE11C5C}" srcOrd="0" destOrd="0" presId="urn:microsoft.com/office/officeart/2005/8/layout/vList5"/>
    <dgm:cxn modelId="{988C3BE4-1651-41D9-8B22-BC96652132D6}" srcId="{ACF508B0-C007-4131-AA36-6DA8EC4C1269}" destId="{6F0A67C4-151F-46F0-9AF3-C48F7798A589}" srcOrd="0" destOrd="0" parTransId="{9CF7D13A-0058-4E73-B219-4C4C450759CE}" sibTransId="{40568C18-694F-4D98-BD1B-83F964591CF0}"/>
    <dgm:cxn modelId="{51F8D1C1-03EA-45A4-9530-37F61F233C6C}" type="presOf" srcId="{B349E6CB-342A-4DA2-83BF-18FE1B1CF439}" destId="{35DC91E4-EBF9-40D0-9D68-3EAC3C4C5D1C}" srcOrd="0" destOrd="0" presId="urn:microsoft.com/office/officeart/2005/8/layout/vList5"/>
    <dgm:cxn modelId="{916D32B0-049B-44A5-B8B6-2E6C6454DAD3}" type="presOf" srcId="{C5B737D4-905C-45CA-8A4B-9794825F650D}" destId="{64B97F07-5715-433B-BC43-5D633AE3A70C}" srcOrd="0" destOrd="0" presId="urn:microsoft.com/office/officeart/2005/8/layout/vList5"/>
    <dgm:cxn modelId="{486FBEDC-5314-48E1-89EF-F1B618508007}" srcId="{1C4CF4FE-A1AF-4251-93DF-5361EE284D3F}" destId="{A995B70D-32C1-4E4E-A265-1997250B0306}" srcOrd="0" destOrd="0" parTransId="{CD840CC3-A9B9-412A-AE78-4C3ADF2A9A82}" sibTransId="{EC1EBA52-2C2A-4780-9092-853A243B299E}"/>
    <dgm:cxn modelId="{D9E85144-6FAC-44B3-9FE9-E507F1DF8BA3}" srcId="{B349E6CB-342A-4DA2-83BF-18FE1B1CF439}" destId="{9413917C-B85A-4E09-8168-071A4BD59760}" srcOrd="0" destOrd="0" parTransId="{4AA94B6C-B19B-4E66-8A49-94CA79677E75}" sibTransId="{EC736516-8DAA-4DE5-91B4-7D552887B373}"/>
    <dgm:cxn modelId="{9D9C8A67-7738-4F3F-BE44-DF3AEC1E7876}" srcId="{B349E6CB-342A-4DA2-83BF-18FE1B1CF439}" destId="{34AD8ECF-CD5F-482F-A7AA-2BD422097A38}" srcOrd="7" destOrd="0" parTransId="{9062A34E-CB03-4936-AF96-1E20DB1A9646}" sibTransId="{7342F381-A1A5-4EE8-A6BE-823D7C7D3E53}"/>
    <dgm:cxn modelId="{15CFF48D-667C-4054-A8EF-94CBDCF3FB3D}" type="presOf" srcId="{8B5A433F-E22D-42F2-B39F-EEA387BFF0CE}" destId="{D535AA8D-7804-48C3-B539-9CB4C3F8EC49}" srcOrd="0" destOrd="0" presId="urn:microsoft.com/office/officeart/2005/8/layout/vList5"/>
    <dgm:cxn modelId="{3812678C-4BC5-47CD-8FC8-2A16C9653C5B}" type="presOf" srcId="{07D6BC83-2887-46DD-A94C-4C1D5EFD95EB}" destId="{C16FADD3-A539-44D7-9CE4-A8776A9A56F7}" srcOrd="0" destOrd="0" presId="urn:microsoft.com/office/officeart/2005/8/layout/vList5"/>
    <dgm:cxn modelId="{6627C48C-B555-4506-AF36-12BE01CB01F8}" srcId="{3D900512-55F7-4705-9CA0-AF87503C7168}" destId="{8B5A433F-E22D-42F2-B39F-EEA387BFF0CE}" srcOrd="0" destOrd="0" parTransId="{C8DDFC53-A5DD-4456-92E0-BABA8C615488}" sibTransId="{F321678B-21C5-482A-BB93-E5AE8DF619FC}"/>
    <dgm:cxn modelId="{1D46F280-9771-44EE-B96E-85E1B006B100}" srcId="{546C45C4-F9DC-4160-9FEB-7C6F31F14549}" destId="{B43C0A38-8397-4E15-93D7-69DC4CC033EC}" srcOrd="0" destOrd="0" parTransId="{1BE3C67E-9892-4D97-A550-C5F059816469}" sibTransId="{62AA1FE1-FCA8-4A91-982D-306B54AE84AF}"/>
    <dgm:cxn modelId="{D4817C3D-0D70-4719-9292-F5FBAA124F96}" srcId="{25BDC8F8-FD56-4877-BC42-DCD302842CF0}" destId="{07D6BC83-2887-46DD-A94C-4C1D5EFD95EB}" srcOrd="0" destOrd="0" parTransId="{2FA15038-9C89-447D-9F17-9FC347D68E6A}" sibTransId="{2C338C87-09A7-4F81-8111-FC3F1C49539E}"/>
    <dgm:cxn modelId="{B28B3931-196B-4CAE-BBD0-42BB56E7BD9A}" type="presOf" srcId="{31BD9B8B-5DF2-44B6-9833-7F4B808A0C1B}" destId="{F7A4D995-9625-4FA6-9082-8F605C1FDC8D}" srcOrd="0" destOrd="0" presId="urn:microsoft.com/office/officeart/2005/8/layout/vList5"/>
    <dgm:cxn modelId="{1583D706-5C76-4B97-AB3C-007FF049948A}" type="presOf" srcId="{6FFA2E8D-F3F3-4B30-BB14-A73B555F3DA6}" destId="{6BAED5A4-841E-4B52-B3CB-4D7A821B3FED}" srcOrd="0" destOrd="0" presId="urn:microsoft.com/office/officeart/2005/8/layout/vList5"/>
    <dgm:cxn modelId="{E8851DD0-F70E-4237-ADBE-6C3110E05912}" srcId="{B349E6CB-342A-4DA2-83BF-18FE1B1CF439}" destId="{517502AB-05EC-453D-BE97-5477449247DE}" srcOrd="4" destOrd="0" parTransId="{80100534-CC1D-4253-9386-70D0895EFAB2}" sibTransId="{424ED0EE-0829-459E-BB55-557E9593CFEB}"/>
    <dgm:cxn modelId="{2FEAC738-DBA0-4218-836D-0F353A0BE599}" srcId="{105D9F03-0FAD-4350-A473-9D1E11F3CB89}" destId="{31BD9B8B-5DF2-44B6-9833-7F4B808A0C1B}" srcOrd="0" destOrd="0" parTransId="{DB19F675-98A4-4794-8B84-1C7AD191B754}" sibTransId="{DC096B73-CB41-4F82-8EEA-F8E8C2578205}"/>
    <dgm:cxn modelId="{8ED968BE-1C8E-43B6-969C-ACD2AF4D6734}" type="presOf" srcId="{3E0A1955-C6AD-435C-9724-E3083AD3A527}" destId="{2291EAAF-3CB0-4C5D-B3C7-9F991F19E1CB}" srcOrd="0" destOrd="0" presId="urn:microsoft.com/office/officeart/2005/8/layout/vList5"/>
    <dgm:cxn modelId="{62AAB4C7-7265-45F1-843D-CCEC5E2F2331}" srcId="{B349E6CB-342A-4DA2-83BF-18FE1B1CF439}" destId="{ACF508B0-C007-4131-AA36-6DA8EC4C1269}" srcOrd="1" destOrd="0" parTransId="{5B67C38B-5290-4973-A6D1-62B9DBA9856E}" sibTransId="{3C0CA562-3CD2-477A-8017-7550F114A983}"/>
    <dgm:cxn modelId="{5A366D6D-D897-495A-BC6B-B5CCD3C54537}" srcId="{517502AB-05EC-453D-BE97-5477449247DE}" destId="{C5B737D4-905C-45CA-8A4B-9794825F650D}" srcOrd="0" destOrd="0" parTransId="{AAC12847-7E09-4C4D-9CC8-24723B27EDDB}" sibTransId="{8E010113-18F5-4AC9-81D9-A3383B6149CC}"/>
    <dgm:cxn modelId="{13DC6322-9C7D-4D0D-8294-1D120DE1B2E6}" type="presOf" srcId="{6F0A67C4-151F-46F0-9AF3-C48F7798A589}" destId="{3C7F146E-27CC-42F9-A8E1-B0711A93A078}" srcOrd="0" destOrd="0" presId="urn:microsoft.com/office/officeart/2005/8/layout/vList5"/>
    <dgm:cxn modelId="{A2C430A9-162D-4A7D-9B26-BEC9B03C1CE9}" type="presParOf" srcId="{35DC91E4-EBF9-40D0-9D68-3EAC3C4C5D1C}" destId="{41742713-EF4F-4FE4-8823-DFEA6F731941}" srcOrd="0" destOrd="0" presId="urn:microsoft.com/office/officeart/2005/8/layout/vList5"/>
    <dgm:cxn modelId="{9425715C-B335-4D45-AB79-2723EFBB1DE6}" type="presParOf" srcId="{41742713-EF4F-4FE4-8823-DFEA6F731941}" destId="{61804EC1-9781-4248-BBA6-269BECE11C5C}" srcOrd="0" destOrd="0" presId="urn:microsoft.com/office/officeart/2005/8/layout/vList5"/>
    <dgm:cxn modelId="{43D83596-65DD-461C-8251-56A8017B74B7}" type="presParOf" srcId="{41742713-EF4F-4FE4-8823-DFEA6F731941}" destId="{EE89A49E-9945-479E-A5D0-D684993EA3DA}" srcOrd="1" destOrd="0" presId="urn:microsoft.com/office/officeart/2005/8/layout/vList5"/>
    <dgm:cxn modelId="{EA97A4BF-80B0-47CC-9923-C2595D301C34}" type="presParOf" srcId="{35DC91E4-EBF9-40D0-9D68-3EAC3C4C5D1C}" destId="{C33B9FF1-9E58-4759-B2D1-1F4F939DBB71}" srcOrd="1" destOrd="0" presId="urn:microsoft.com/office/officeart/2005/8/layout/vList5"/>
    <dgm:cxn modelId="{3233FA25-5995-4905-B35C-AA1D2516B388}" type="presParOf" srcId="{35DC91E4-EBF9-40D0-9D68-3EAC3C4C5D1C}" destId="{2CB5D64A-505D-4B00-90E1-0DB4E289FD6A}" srcOrd="2" destOrd="0" presId="urn:microsoft.com/office/officeart/2005/8/layout/vList5"/>
    <dgm:cxn modelId="{13F36F30-B5EB-4679-B646-2BC699AED92E}" type="presParOf" srcId="{2CB5D64A-505D-4B00-90E1-0DB4E289FD6A}" destId="{C8DE3C82-439B-4C92-B6F1-F9F0B8878AFC}" srcOrd="0" destOrd="0" presId="urn:microsoft.com/office/officeart/2005/8/layout/vList5"/>
    <dgm:cxn modelId="{DA16380C-B12F-4829-870A-91E3243732DD}" type="presParOf" srcId="{2CB5D64A-505D-4B00-90E1-0DB4E289FD6A}" destId="{3C7F146E-27CC-42F9-A8E1-B0711A93A078}" srcOrd="1" destOrd="0" presId="urn:microsoft.com/office/officeart/2005/8/layout/vList5"/>
    <dgm:cxn modelId="{C2DF2E2B-9D0F-4394-B324-77A672EAEC54}" type="presParOf" srcId="{35DC91E4-EBF9-40D0-9D68-3EAC3C4C5D1C}" destId="{1E00F77B-1A1F-44D3-BB9A-EED80E378735}" srcOrd="3" destOrd="0" presId="urn:microsoft.com/office/officeart/2005/8/layout/vList5"/>
    <dgm:cxn modelId="{73F5EAC5-4FCB-40D8-95D3-1814E407A1B2}" type="presParOf" srcId="{35DC91E4-EBF9-40D0-9D68-3EAC3C4C5D1C}" destId="{85AAFA11-9DE0-42CC-966D-1702014F0511}" srcOrd="4" destOrd="0" presId="urn:microsoft.com/office/officeart/2005/8/layout/vList5"/>
    <dgm:cxn modelId="{E60DD1A6-05A9-4546-B706-01938C36D80F}" type="presParOf" srcId="{85AAFA11-9DE0-42CC-966D-1702014F0511}" destId="{C6B44E09-E947-4470-B9DC-B414A6C6D438}" srcOrd="0" destOrd="0" presId="urn:microsoft.com/office/officeart/2005/8/layout/vList5"/>
    <dgm:cxn modelId="{CADEB67F-47D5-4D33-9A35-B821627A41A6}" type="presParOf" srcId="{85AAFA11-9DE0-42CC-966D-1702014F0511}" destId="{D535AA8D-7804-48C3-B539-9CB4C3F8EC49}" srcOrd="1" destOrd="0" presId="urn:microsoft.com/office/officeart/2005/8/layout/vList5"/>
    <dgm:cxn modelId="{EC920EF6-8C54-441F-905F-FC5EEB05DEA7}" type="presParOf" srcId="{35DC91E4-EBF9-40D0-9D68-3EAC3C4C5D1C}" destId="{5574082E-9155-4B1B-BFF9-4D36FF8B6D15}" srcOrd="5" destOrd="0" presId="urn:microsoft.com/office/officeart/2005/8/layout/vList5"/>
    <dgm:cxn modelId="{1813F284-F0FE-4B91-BDB2-8BFA12A09F44}" type="presParOf" srcId="{35DC91E4-EBF9-40D0-9D68-3EAC3C4C5D1C}" destId="{93B017B8-FFD3-495C-9A5F-F113F1CE64E5}" srcOrd="6" destOrd="0" presId="urn:microsoft.com/office/officeart/2005/8/layout/vList5"/>
    <dgm:cxn modelId="{D3C2042E-02F3-4591-8424-9337B1AAC21D}" type="presParOf" srcId="{93B017B8-FFD3-495C-9A5F-F113F1CE64E5}" destId="{D9A125F6-0E7C-450D-954E-06582DDA4997}" srcOrd="0" destOrd="0" presId="urn:microsoft.com/office/officeart/2005/8/layout/vList5"/>
    <dgm:cxn modelId="{5896E310-E337-42A4-AECF-DD1369B38230}" type="presParOf" srcId="{93B017B8-FFD3-495C-9A5F-F113F1CE64E5}" destId="{F7A4D995-9625-4FA6-9082-8F605C1FDC8D}" srcOrd="1" destOrd="0" presId="urn:microsoft.com/office/officeart/2005/8/layout/vList5"/>
    <dgm:cxn modelId="{33951EA8-A224-47F3-BB6A-9A1C06666DA3}" type="presParOf" srcId="{35DC91E4-EBF9-40D0-9D68-3EAC3C4C5D1C}" destId="{4C1D9F16-255D-49F5-93E2-C92C8C166E7A}" srcOrd="7" destOrd="0" presId="urn:microsoft.com/office/officeart/2005/8/layout/vList5"/>
    <dgm:cxn modelId="{62E33D1B-9E75-4A16-9605-171604AC4345}" type="presParOf" srcId="{35DC91E4-EBF9-40D0-9D68-3EAC3C4C5D1C}" destId="{846D8DE4-44AC-4479-95DD-3ED39A42E2D3}" srcOrd="8" destOrd="0" presId="urn:microsoft.com/office/officeart/2005/8/layout/vList5"/>
    <dgm:cxn modelId="{4B9EA888-7ED7-423C-98C8-34064BB1E954}" type="presParOf" srcId="{846D8DE4-44AC-4479-95DD-3ED39A42E2D3}" destId="{12B68A52-8844-40FA-A0A8-BCC56199865A}" srcOrd="0" destOrd="0" presId="urn:microsoft.com/office/officeart/2005/8/layout/vList5"/>
    <dgm:cxn modelId="{4B67080D-0EE7-4D65-BF5A-F95235440BEF}" type="presParOf" srcId="{846D8DE4-44AC-4479-95DD-3ED39A42E2D3}" destId="{64B97F07-5715-433B-BC43-5D633AE3A70C}" srcOrd="1" destOrd="0" presId="urn:microsoft.com/office/officeart/2005/8/layout/vList5"/>
    <dgm:cxn modelId="{F36F6475-C750-4614-B742-3F67F29D92C1}" type="presParOf" srcId="{35DC91E4-EBF9-40D0-9D68-3EAC3C4C5D1C}" destId="{12314A2C-A8F6-44D6-B1D5-026B1D443C56}" srcOrd="9" destOrd="0" presId="urn:microsoft.com/office/officeart/2005/8/layout/vList5"/>
    <dgm:cxn modelId="{182FA562-2F7B-4DF2-83BB-60E0206C2924}" type="presParOf" srcId="{35DC91E4-EBF9-40D0-9D68-3EAC3C4C5D1C}" destId="{C00B8C4A-2F39-4503-AC94-1B12CA4CA7B2}" srcOrd="10" destOrd="0" presId="urn:microsoft.com/office/officeart/2005/8/layout/vList5"/>
    <dgm:cxn modelId="{10CCA94F-934D-40C6-AF14-AA7F5CAC612B}" type="presParOf" srcId="{C00B8C4A-2F39-4503-AC94-1B12CA4CA7B2}" destId="{51E9EAD4-8E36-4FA0-91DA-6FED5A2E3C90}" srcOrd="0" destOrd="0" presId="urn:microsoft.com/office/officeart/2005/8/layout/vList5"/>
    <dgm:cxn modelId="{674AD3D4-8C4B-48BA-AF38-9FCA4B3ED21A}" type="presParOf" srcId="{C00B8C4A-2F39-4503-AC94-1B12CA4CA7B2}" destId="{89376FEB-BF67-4FDA-A65C-B71AAAEB6FA5}" srcOrd="1" destOrd="0" presId="urn:microsoft.com/office/officeart/2005/8/layout/vList5"/>
    <dgm:cxn modelId="{44A6DDD5-AAC5-46E9-80C0-457057FABBEC}" type="presParOf" srcId="{35DC91E4-EBF9-40D0-9D68-3EAC3C4C5D1C}" destId="{9DE6152C-0E00-41E0-AA7D-524BA076C592}" srcOrd="11" destOrd="0" presId="urn:microsoft.com/office/officeart/2005/8/layout/vList5"/>
    <dgm:cxn modelId="{BFDC0025-BF9A-4BEB-9A9E-3374C4B997DA}" type="presParOf" srcId="{35DC91E4-EBF9-40D0-9D68-3EAC3C4C5D1C}" destId="{718C414A-D65A-4CA4-98D8-1D6EF3F49DD6}" srcOrd="12" destOrd="0" presId="urn:microsoft.com/office/officeart/2005/8/layout/vList5"/>
    <dgm:cxn modelId="{798FD2E3-6A1A-42E8-8642-AAE363807DE0}" type="presParOf" srcId="{718C414A-D65A-4CA4-98D8-1D6EF3F49DD6}" destId="{F40104AD-E75C-4553-A341-D8117879367F}" srcOrd="0" destOrd="0" presId="urn:microsoft.com/office/officeart/2005/8/layout/vList5"/>
    <dgm:cxn modelId="{CF1121F5-97AB-4A14-92F9-4AE9D99CF5C2}" type="presParOf" srcId="{718C414A-D65A-4CA4-98D8-1D6EF3F49DD6}" destId="{BD5AB1CA-AC42-4CA6-8C51-1DD24883362F}" srcOrd="1" destOrd="0" presId="urn:microsoft.com/office/officeart/2005/8/layout/vList5"/>
    <dgm:cxn modelId="{CD289EC4-F284-4EEC-949A-7C7124F08F7D}" type="presParOf" srcId="{35DC91E4-EBF9-40D0-9D68-3EAC3C4C5D1C}" destId="{56633A80-B26B-4FB5-87E8-870D99ED09A1}" srcOrd="13" destOrd="0" presId="urn:microsoft.com/office/officeart/2005/8/layout/vList5"/>
    <dgm:cxn modelId="{F4EB7428-A573-459C-880F-BAFD055758C7}" type="presParOf" srcId="{35DC91E4-EBF9-40D0-9D68-3EAC3C4C5D1C}" destId="{6EDC60AC-1D51-468C-86A1-B6CD0DDC82DA}" srcOrd="14" destOrd="0" presId="urn:microsoft.com/office/officeart/2005/8/layout/vList5"/>
    <dgm:cxn modelId="{F55C3961-5BD5-43B3-8A43-D596427CAFC5}" type="presParOf" srcId="{6EDC60AC-1D51-468C-86A1-B6CD0DDC82DA}" destId="{71B962C1-EA1E-4E7A-BDD9-24CEF21C00F5}" srcOrd="0" destOrd="0" presId="urn:microsoft.com/office/officeart/2005/8/layout/vList5"/>
    <dgm:cxn modelId="{E7B3B295-9663-4A03-89BD-3FA1A9C0F415}" type="presParOf" srcId="{6EDC60AC-1D51-468C-86A1-B6CD0DDC82DA}" destId="{6BAED5A4-841E-4B52-B3CB-4D7A821B3FED}" srcOrd="1" destOrd="0" presId="urn:microsoft.com/office/officeart/2005/8/layout/vList5"/>
    <dgm:cxn modelId="{DAD08866-2BC7-4798-8070-7F6A548942E7}" type="presParOf" srcId="{35DC91E4-EBF9-40D0-9D68-3EAC3C4C5D1C}" destId="{94B058D9-0165-43A8-B98F-223B40D19BEA}" srcOrd="15" destOrd="0" presId="urn:microsoft.com/office/officeart/2005/8/layout/vList5"/>
    <dgm:cxn modelId="{99AA464F-0D8D-4A40-A7BE-CF6FEF07A644}" type="presParOf" srcId="{35DC91E4-EBF9-40D0-9D68-3EAC3C4C5D1C}" destId="{A541125E-8363-48FB-AB70-4DAE8459D00D}" srcOrd="16" destOrd="0" presId="urn:microsoft.com/office/officeart/2005/8/layout/vList5"/>
    <dgm:cxn modelId="{39B99D76-FD09-4501-A594-DA7250700C21}" type="presParOf" srcId="{A541125E-8363-48FB-AB70-4DAE8459D00D}" destId="{2291EAAF-3CB0-4C5D-B3C7-9F991F19E1CB}" srcOrd="0" destOrd="0" presId="urn:microsoft.com/office/officeart/2005/8/layout/vList5"/>
    <dgm:cxn modelId="{8BA67A50-38DA-41BB-B142-C4CB6FCC9CEF}" type="presParOf" srcId="{A541125E-8363-48FB-AB70-4DAE8459D00D}" destId="{9A6754A0-3229-4212-B50C-E795838692C5}" srcOrd="1" destOrd="0" presId="urn:microsoft.com/office/officeart/2005/8/layout/vList5"/>
    <dgm:cxn modelId="{ACB46A7C-9B93-4586-A5CF-36D0B11586D6}" type="presParOf" srcId="{35DC91E4-EBF9-40D0-9D68-3EAC3C4C5D1C}" destId="{E3E4DFAF-D812-442C-B89C-727B06AA9CD9}" srcOrd="17" destOrd="0" presId="urn:microsoft.com/office/officeart/2005/8/layout/vList5"/>
    <dgm:cxn modelId="{2E739B33-3A4F-4657-8288-4F948861DF1C}" type="presParOf" srcId="{35DC91E4-EBF9-40D0-9D68-3EAC3C4C5D1C}" destId="{95C5ECA9-52E1-46EA-A6E8-2A1862F0C711}" srcOrd="18" destOrd="0" presId="urn:microsoft.com/office/officeart/2005/8/layout/vList5"/>
    <dgm:cxn modelId="{EA337CBB-BA9D-4D30-A3FD-6293EC65AF48}" type="presParOf" srcId="{95C5ECA9-52E1-46EA-A6E8-2A1862F0C711}" destId="{2109B702-6B9E-4A6F-ACB3-FD8FC290FD2C}" srcOrd="0" destOrd="0" presId="urn:microsoft.com/office/officeart/2005/8/layout/vList5"/>
    <dgm:cxn modelId="{0837A459-85D0-4E96-AE28-87A5E1B3DA46}" type="presParOf" srcId="{95C5ECA9-52E1-46EA-A6E8-2A1862F0C711}" destId="{ABF72047-A2A9-4D09-9E60-B9A73C784F76}" srcOrd="1" destOrd="0" presId="urn:microsoft.com/office/officeart/2005/8/layout/vList5"/>
    <dgm:cxn modelId="{2A512689-5AD0-4E9F-95B6-04072ACFC26A}" type="presParOf" srcId="{35DC91E4-EBF9-40D0-9D68-3EAC3C4C5D1C}" destId="{1A6B300A-CDAE-4638-BBF4-728A00631926}" srcOrd="19" destOrd="0" presId="urn:microsoft.com/office/officeart/2005/8/layout/vList5"/>
    <dgm:cxn modelId="{B8618F5B-11B1-4D21-855E-C385C3A63D10}" type="presParOf" srcId="{35DC91E4-EBF9-40D0-9D68-3EAC3C4C5D1C}" destId="{C0272276-EEB1-4FC0-8FD9-DF0C3DE73E91}" srcOrd="20" destOrd="0" presId="urn:microsoft.com/office/officeart/2005/8/layout/vList5"/>
    <dgm:cxn modelId="{C553FEA2-FB87-4286-BBC2-26905F95982C}" type="presParOf" srcId="{C0272276-EEB1-4FC0-8FD9-DF0C3DE73E91}" destId="{00187404-D1F6-4A38-931D-890BFDFE6600}" srcOrd="0" destOrd="0" presId="urn:microsoft.com/office/officeart/2005/8/layout/vList5"/>
    <dgm:cxn modelId="{5D8E2BE1-52C1-42DA-8CBF-DC41F751A67E}" type="presParOf" srcId="{C0272276-EEB1-4FC0-8FD9-DF0C3DE73E91}" destId="{D53D90F8-FF55-4444-9CB8-C317FA02D901}" srcOrd="1" destOrd="0" presId="urn:microsoft.com/office/officeart/2005/8/layout/vList5"/>
    <dgm:cxn modelId="{128C355A-F45A-4653-B846-8F6DDB845BB5}" type="presParOf" srcId="{35DC91E4-EBF9-40D0-9D68-3EAC3C4C5D1C}" destId="{65C67239-86FF-43DB-9276-D1DA7501A3B1}" srcOrd="21" destOrd="0" presId="urn:microsoft.com/office/officeart/2005/8/layout/vList5"/>
    <dgm:cxn modelId="{116AA18E-5205-4BB9-8D66-196B3B62534D}" type="presParOf" srcId="{35DC91E4-EBF9-40D0-9D68-3EAC3C4C5D1C}" destId="{A124CB5F-3CD6-4C58-B64B-584BC141226B}" srcOrd="22" destOrd="0" presId="urn:microsoft.com/office/officeart/2005/8/layout/vList5"/>
    <dgm:cxn modelId="{3B9152AC-0359-4A8D-9969-AE5C6E713B36}" type="presParOf" srcId="{A124CB5F-3CD6-4C58-B64B-584BC141226B}" destId="{42EDDF65-8B53-46C0-B23D-FE316FBF395F}" srcOrd="0" destOrd="0" presId="urn:microsoft.com/office/officeart/2005/8/layout/vList5"/>
    <dgm:cxn modelId="{C684E6EE-CD3E-4CA1-9B49-C94BF3A8D661}" type="presParOf" srcId="{A124CB5F-3CD6-4C58-B64B-584BC141226B}" destId="{29364709-1669-4C3B-A3AB-0F3309DABE76}" srcOrd="1" destOrd="0" presId="urn:microsoft.com/office/officeart/2005/8/layout/vList5"/>
    <dgm:cxn modelId="{071EFC32-69C3-4A6B-ABB8-D28E4FCB6813}" type="presParOf" srcId="{35DC91E4-EBF9-40D0-9D68-3EAC3C4C5D1C}" destId="{D025CACF-0A47-46ED-B384-2CDC166F5EB9}" srcOrd="23" destOrd="0" presId="urn:microsoft.com/office/officeart/2005/8/layout/vList5"/>
    <dgm:cxn modelId="{9C20B3ED-FE0B-47D7-A81E-31F0953E96ED}" type="presParOf" srcId="{35DC91E4-EBF9-40D0-9D68-3EAC3C4C5D1C}" destId="{00AD8A96-5638-44AB-BAF4-9F9C0325990C}" srcOrd="24" destOrd="0" presId="urn:microsoft.com/office/officeart/2005/8/layout/vList5"/>
    <dgm:cxn modelId="{A803FDC1-CE8D-48EE-9282-994CE25D8D6D}" type="presParOf" srcId="{00AD8A96-5638-44AB-BAF4-9F9C0325990C}" destId="{EC4BBE57-711F-496E-8DB6-95B054D3A6D4}" srcOrd="0" destOrd="0" presId="urn:microsoft.com/office/officeart/2005/8/layout/vList5"/>
    <dgm:cxn modelId="{7C78AAE4-1388-455B-B86E-D33E90CD7E9D}" type="presParOf" srcId="{00AD8A96-5638-44AB-BAF4-9F9C0325990C}" destId="{638787F0-F8EB-4111-8FFD-7F0961C6DC7D}" srcOrd="1" destOrd="0" presId="urn:microsoft.com/office/officeart/2005/8/layout/vList5"/>
    <dgm:cxn modelId="{61140DAC-95D9-4E13-A778-55BD4CEE92D0}" type="presParOf" srcId="{35DC91E4-EBF9-40D0-9D68-3EAC3C4C5D1C}" destId="{20C00286-ECD7-44DB-A458-47BCEF3AD04F}" srcOrd="25" destOrd="0" presId="urn:microsoft.com/office/officeart/2005/8/layout/vList5"/>
    <dgm:cxn modelId="{366C2365-2353-4EC2-86B1-4C3F00133F41}" type="presParOf" srcId="{35DC91E4-EBF9-40D0-9D68-3EAC3C4C5D1C}" destId="{3BD70E13-FA85-46CA-8756-954D542B6468}" srcOrd="26" destOrd="0" presId="urn:microsoft.com/office/officeart/2005/8/layout/vList5"/>
    <dgm:cxn modelId="{68C40DA9-F6C7-46AF-81A6-B01AC4641B0D}" type="presParOf" srcId="{3BD70E13-FA85-46CA-8756-954D542B6468}" destId="{E3AA6235-C7A5-48D0-9D0F-4BE0EA3FC145}" srcOrd="0" destOrd="0" presId="urn:microsoft.com/office/officeart/2005/8/layout/vList5"/>
    <dgm:cxn modelId="{760F2E78-6210-446F-847E-A89C0EDF7E97}" type="presParOf" srcId="{3BD70E13-FA85-46CA-8756-954D542B6468}" destId="{C16FADD3-A539-44D7-9CE4-A8776A9A56F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0A3D5-8001-44DF-B85D-EE71EC7B07DD}">
      <dsp:nvSpPr>
        <dsp:cNvPr id="0" name=""/>
        <dsp:cNvSpPr/>
      </dsp:nvSpPr>
      <dsp:spPr>
        <a:xfrm>
          <a:off x="6781842" y="3069167"/>
          <a:ext cx="328372" cy="2815694"/>
        </a:xfrm>
        <a:custGeom>
          <a:avLst/>
          <a:gdLst/>
          <a:ahLst/>
          <a:cxnLst/>
          <a:rect l="0" t="0" r="0" b="0"/>
          <a:pathLst>
            <a:path>
              <a:moveTo>
                <a:pt x="328372" y="0"/>
              </a:moveTo>
              <a:lnTo>
                <a:pt x="164186" y="0"/>
              </a:lnTo>
              <a:lnTo>
                <a:pt x="164186" y="2815694"/>
              </a:lnTo>
              <a:lnTo>
                <a:pt x="0" y="28156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875159" y="4406144"/>
        <a:ext cx="141738" cy="141738"/>
      </dsp:txXfrm>
    </dsp:sp>
    <dsp:sp modelId="{464563DB-97F9-47AE-B6C9-5B7FB554FE99}">
      <dsp:nvSpPr>
        <dsp:cNvPr id="0" name=""/>
        <dsp:cNvSpPr/>
      </dsp:nvSpPr>
      <dsp:spPr>
        <a:xfrm>
          <a:off x="6781842" y="3069167"/>
          <a:ext cx="328372" cy="2189984"/>
        </a:xfrm>
        <a:custGeom>
          <a:avLst/>
          <a:gdLst/>
          <a:ahLst/>
          <a:cxnLst/>
          <a:rect l="0" t="0" r="0" b="0"/>
          <a:pathLst>
            <a:path>
              <a:moveTo>
                <a:pt x="328372" y="0"/>
              </a:moveTo>
              <a:lnTo>
                <a:pt x="164186" y="0"/>
              </a:lnTo>
              <a:lnTo>
                <a:pt x="164186" y="2189984"/>
              </a:lnTo>
              <a:lnTo>
                <a:pt x="0" y="218998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890667" y="4108797"/>
        <a:ext cx="110723" cy="110723"/>
      </dsp:txXfrm>
    </dsp:sp>
    <dsp:sp modelId="{8DD2440D-77C1-45E0-9775-F4184CA403F5}">
      <dsp:nvSpPr>
        <dsp:cNvPr id="0" name=""/>
        <dsp:cNvSpPr/>
      </dsp:nvSpPr>
      <dsp:spPr>
        <a:xfrm>
          <a:off x="6781842" y="3069167"/>
          <a:ext cx="328372" cy="1564274"/>
        </a:xfrm>
        <a:custGeom>
          <a:avLst/>
          <a:gdLst/>
          <a:ahLst/>
          <a:cxnLst/>
          <a:rect l="0" t="0" r="0" b="0"/>
          <a:pathLst>
            <a:path>
              <a:moveTo>
                <a:pt x="328372" y="0"/>
              </a:moveTo>
              <a:lnTo>
                <a:pt x="164186" y="0"/>
              </a:lnTo>
              <a:lnTo>
                <a:pt x="164186" y="1564274"/>
              </a:lnTo>
              <a:lnTo>
                <a:pt x="0" y="15642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906069" y="3811345"/>
        <a:ext cx="79918" cy="79918"/>
      </dsp:txXfrm>
    </dsp:sp>
    <dsp:sp modelId="{88CFABCA-1408-4DC6-A442-67DAA08AD427}">
      <dsp:nvSpPr>
        <dsp:cNvPr id="0" name=""/>
        <dsp:cNvSpPr/>
      </dsp:nvSpPr>
      <dsp:spPr>
        <a:xfrm>
          <a:off x="6781842" y="3069167"/>
          <a:ext cx="328372" cy="938564"/>
        </a:xfrm>
        <a:custGeom>
          <a:avLst/>
          <a:gdLst/>
          <a:ahLst/>
          <a:cxnLst/>
          <a:rect l="0" t="0" r="0" b="0"/>
          <a:pathLst>
            <a:path>
              <a:moveTo>
                <a:pt x="328372" y="0"/>
              </a:moveTo>
              <a:lnTo>
                <a:pt x="164186" y="0"/>
              </a:lnTo>
              <a:lnTo>
                <a:pt x="164186" y="938564"/>
              </a:lnTo>
              <a:lnTo>
                <a:pt x="0" y="93856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921170" y="3513590"/>
        <a:ext cx="49717" cy="49717"/>
      </dsp:txXfrm>
    </dsp:sp>
    <dsp:sp modelId="{24D56BC3-26BE-45FB-AAA4-FB657A21FB4C}">
      <dsp:nvSpPr>
        <dsp:cNvPr id="0" name=""/>
        <dsp:cNvSpPr/>
      </dsp:nvSpPr>
      <dsp:spPr>
        <a:xfrm>
          <a:off x="6781842" y="3069167"/>
          <a:ext cx="328372" cy="312854"/>
        </a:xfrm>
        <a:custGeom>
          <a:avLst/>
          <a:gdLst/>
          <a:ahLst/>
          <a:cxnLst/>
          <a:rect l="0" t="0" r="0" b="0"/>
          <a:pathLst>
            <a:path>
              <a:moveTo>
                <a:pt x="328372" y="0"/>
              </a:moveTo>
              <a:lnTo>
                <a:pt x="164186" y="0"/>
              </a:lnTo>
              <a:lnTo>
                <a:pt x="164186" y="312854"/>
              </a:lnTo>
              <a:lnTo>
                <a:pt x="0" y="31285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934690" y="3214255"/>
        <a:ext cx="22677" cy="22677"/>
      </dsp:txXfrm>
    </dsp:sp>
    <dsp:sp modelId="{A67ADF56-B272-41C0-A18F-04D575681D4B}">
      <dsp:nvSpPr>
        <dsp:cNvPr id="0" name=""/>
        <dsp:cNvSpPr/>
      </dsp:nvSpPr>
      <dsp:spPr>
        <a:xfrm>
          <a:off x="6781842" y="2756312"/>
          <a:ext cx="328372" cy="312854"/>
        </a:xfrm>
        <a:custGeom>
          <a:avLst/>
          <a:gdLst/>
          <a:ahLst/>
          <a:cxnLst/>
          <a:rect l="0" t="0" r="0" b="0"/>
          <a:pathLst>
            <a:path>
              <a:moveTo>
                <a:pt x="328372" y="312854"/>
              </a:moveTo>
              <a:lnTo>
                <a:pt x="164186" y="312854"/>
              </a:lnTo>
              <a:lnTo>
                <a:pt x="164186" y="0"/>
              </a:lnTo>
              <a:lnTo>
                <a:pt x="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934690" y="2901400"/>
        <a:ext cx="22677" cy="22677"/>
      </dsp:txXfrm>
    </dsp:sp>
    <dsp:sp modelId="{B6E3722B-05C8-4935-9C72-F6483F9C17FD}">
      <dsp:nvSpPr>
        <dsp:cNvPr id="0" name=""/>
        <dsp:cNvSpPr/>
      </dsp:nvSpPr>
      <dsp:spPr>
        <a:xfrm>
          <a:off x="6781842" y="2130602"/>
          <a:ext cx="328372" cy="938564"/>
        </a:xfrm>
        <a:custGeom>
          <a:avLst/>
          <a:gdLst/>
          <a:ahLst/>
          <a:cxnLst/>
          <a:rect l="0" t="0" r="0" b="0"/>
          <a:pathLst>
            <a:path>
              <a:moveTo>
                <a:pt x="328372" y="938564"/>
              </a:moveTo>
              <a:lnTo>
                <a:pt x="164186" y="938564"/>
              </a:lnTo>
              <a:lnTo>
                <a:pt x="164186" y="0"/>
              </a:lnTo>
              <a:lnTo>
                <a:pt x="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921170" y="2575025"/>
        <a:ext cx="49717" cy="49717"/>
      </dsp:txXfrm>
    </dsp:sp>
    <dsp:sp modelId="{D645FE7D-74C8-4FDE-9C9D-59946D4FB515}">
      <dsp:nvSpPr>
        <dsp:cNvPr id="0" name=""/>
        <dsp:cNvSpPr/>
      </dsp:nvSpPr>
      <dsp:spPr>
        <a:xfrm>
          <a:off x="6781842" y="1504892"/>
          <a:ext cx="328372" cy="1564274"/>
        </a:xfrm>
        <a:custGeom>
          <a:avLst/>
          <a:gdLst/>
          <a:ahLst/>
          <a:cxnLst/>
          <a:rect l="0" t="0" r="0" b="0"/>
          <a:pathLst>
            <a:path>
              <a:moveTo>
                <a:pt x="328372" y="1564274"/>
              </a:moveTo>
              <a:lnTo>
                <a:pt x="164186" y="1564274"/>
              </a:lnTo>
              <a:lnTo>
                <a:pt x="164186" y="0"/>
              </a:lnTo>
              <a:lnTo>
                <a:pt x="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906069" y="2247070"/>
        <a:ext cx="79918" cy="79918"/>
      </dsp:txXfrm>
    </dsp:sp>
    <dsp:sp modelId="{FB3D6C9A-A58E-4DD7-86ED-46CF66975006}">
      <dsp:nvSpPr>
        <dsp:cNvPr id="0" name=""/>
        <dsp:cNvSpPr/>
      </dsp:nvSpPr>
      <dsp:spPr>
        <a:xfrm>
          <a:off x="6781842" y="879182"/>
          <a:ext cx="328372" cy="2189984"/>
        </a:xfrm>
        <a:custGeom>
          <a:avLst/>
          <a:gdLst/>
          <a:ahLst/>
          <a:cxnLst/>
          <a:rect l="0" t="0" r="0" b="0"/>
          <a:pathLst>
            <a:path>
              <a:moveTo>
                <a:pt x="328372" y="2189984"/>
              </a:moveTo>
              <a:lnTo>
                <a:pt x="164186" y="2189984"/>
              </a:lnTo>
              <a:lnTo>
                <a:pt x="164186" y="0"/>
              </a:lnTo>
              <a:lnTo>
                <a:pt x="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890667" y="1918812"/>
        <a:ext cx="110723" cy="110723"/>
      </dsp:txXfrm>
    </dsp:sp>
    <dsp:sp modelId="{1236D73B-0710-4014-84D3-7B16F73B3CB1}">
      <dsp:nvSpPr>
        <dsp:cNvPr id="0" name=""/>
        <dsp:cNvSpPr/>
      </dsp:nvSpPr>
      <dsp:spPr>
        <a:xfrm>
          <a:off x="6781842" y="253472"/>
          <a:ext cx="328372" cy="2815694"/>
        </a:xfrm>
        <a:custGeom>
          <a:avLst/>
          <a:gdLst/>
          <a:ahLst/>
          <a:cxnLst/>
          <a:rect l="0" t="0" r="0" b="0"/>
          <a:pathLst>
            <a:path>
              <a:moveTo>
                <a:pt x="328372" y="2815694"/>
              </a:moveTo>
              <a:lnTo>
                <a:pt x="164186" y="2815694"/>
              </a:lnTo>
              <a:lnTo>
                <a:pt x="164186" y="0"/>
              </a:lnTo>
              <a:lnTo>
                <a:pt x="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875159" y="1590450"/>
        <a:ext cx="141738" cy="141738"/>
      </dsp:txXfrm>
    </dsp:sp>
    <dsp:sp modelId="{50C0E287-0CB8-40F1-A4E0-C6379F838948}">
      <dsp:nvSpPr>
        <dsp:cNvPr id="0" name=""/>
        <dsp:cNvSpPr/>
      </dsp:nvSpPr>
      <dsp:spPr>
        <a:xfrm rot="5400000">
          <a:off x="6043215" y="2818883"/>
          <a:ext cx="2634568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solidFill>
                <a:schemeClr val="tx1"/>
              </a:solidFill>
              <a:cs typeface="B Homa" panose="00000400000000000000" pitchFamily="2" charset="-78"/>
            </a:rPr>
            <a:t>ابزارهای ذهن</a:t>
          </a:r>
          <a:endParaRPr lang="en-US" sz="2200" kern="1200" dirty="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6043215" y="2818883"/>
        <a:ext cx="2634568" cy="500567"/>
      </dsp:txXfrm>
    </dsp:sp>
    <dsp:sp modelId="{65FAA1C9-5977-42A1-A6F7-3A220827CFA1}">
      <dsp:nvSpPr>
        <dsp:cNvPr id="0" name=""/>
        <dsp:cNvSpPr/>
      </dsp:nvSpPr>
      <dsp:spPr>
        <a:xfrm>
          <a:off x="3851412" y="3188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solidFill>
                <a:schemeClr val="tx1"/>
              </a:solidFill>
              <a:cs typeface="B Homa" panose="00000400000000000000" pitchFamily="2" charset="-78"/>
            </a:rPr>
            <a:t>ابزارهای رهبری</a:t>
          </a:r>
          <a:endParaRPr lang="en-US" sz="1800" kern="1200" dirty="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3851412" y="3188"/>
        <a:ext cx="2930429" cy="500567"/>
      </dsp:txXfrm>
    </dsp:sp>
    <dsp:sp modelId="{95DDCFBF-A382-4E57-B545-C9EB40FFC13F}">
      <dsp:nvSpPr>
        <dsp:cNvPr id="0" name=""/>
        <dsp:cNvSpPr/>
      </dsp:nvSpPr>
      <dsp:spPr>
        <a:xfrm>
          <a:off x="3851412" y="628898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solidFill>
                <a:schemeClr val="tx1"/>
              </a:solidFill>
              <a:cs typeface="B Homa" panose="00000400000000000000" pitchFamily="2" charset="-78"/>
            </a:rPr>
            <a:t>ابزارهای حل مسئله	</a:t>
          </a:r>
        </a:p>
      </dsp:txBody>
      <dsp:txXfrm>
        <a:off x="3851412" y="628898"/>
        <a:ext cx="2930429" cy="500567"/>
      </dsp:txXfrm>
    </dsp:sp>
    <dsp:sp modelId="{A68EF0C0-CCA9-485A-A2CD-D9045B890812}">
      <dsp:nvSpPr>
        <dsp:cNvPr id="0" name=""/>
        <dsp:cNvSpPr/>
      </dsp:nvSpPr>
      <dsp:spPr>
        <a:xfrm>
          <a:off x="3851412" y="1254608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smtClean="0">
              <a:solidFill>
                <a:schemeClr val="tx1"/>
              </a:solidFill>
              <a:cs typeface="B Homa" panose="00000400000000000000" pitchFamily="2" charset="-78"/>
            </a:rPr>
            <a:t>ابزارهای تصمیم گیری</a:t>
          </a:r>
          <a:endParaRPr lang="fa-IR" sz="1800" kern="1200" dirty="0" smtClean="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3851412" y="1254608"/>
        <a:ext cx="2930429" cy="500567"/>
      </dsp:txXfrm>
    </dsp:sp>
    <dsp:sp modelId="{3C9ED8F7-1A1F-4465-A1CA-D1D72BD6783D}">
      <dsp:nvSpPr>
        <dsp:cNvPr id="0" name=""/>
        <dsp:cNvSpPr/>
      </dsp:nvSpPr>
      <dsp:spPr>
        <a:xfrm>
          <a:off x="3851412" y="1880318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smtClean="0">
              <a:solidFill>
                <a:schemeClr val="tx1"/>
              </a:solidFill>
              <a:cs typeface="B Homa" panose="00000400000000000000" pitchFamily="2" charset="-78"/>
            </a:rPr>
            <a:t>ابزارهای مدیریت پروژه</a:t>
          </a:r>
          <a:endParaRPr lang="fa-IR" sz="1700" kern="1200" dirty="0" smtClean="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3851412" y="1880318"/>
        <a:ext cx="2930429" cy="500567"/>
      </dsp:txXfrm>
    </dsp:sp>
    <dsp:sp modelId="{5968387B-F77B-411F-80B6-8F292B911912}">
      <dsp:nvSpPr>
        <dsp:cNvPr id="0" name=""/>
        <dsp:cNvSpPr/>
      </dsp:nvSpPr>
      <dsp:spPr>
        <a:xfrm>
          <a:off x="3851412" y="2506028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smtClean="0">
              <a:solidFill>
                <a:schemeClr val="tx1"/>
              </a:solidFill>
              <a:cs typeface="B Homa" panose="00000400000000000000" pitchFamily="2" charset="-78"/>
            </a:rPr>
            <a:t>ابزارهای خلاقیت</a:t>
          </a:r>
          <a:endParaRPr lang="fa-IR" sz="1700" kern="1200" dirty="0" smtClean="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3851412" y="2506028"/>
        <a:ext cx="2930429" cy="500567"/>
      </dsp:txXfrm>
    </dsp:sp>
    <dsp:sp modelId="{ADFBFCB7-4450-4F47-B17C-5C903C3A7C35}">
      <dsp:nvSpPr>
        <dsp:cNvPr id="0" name=""/>
        <dsp:cNvSpPr/>
      </dsp:nvSpPr>
      <dsp:spPr>
        <a:xfrm>
          <a:off x="3851412" y="3131737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solidFill>
                <a:schemeClr val="tx1"/>
              </a:solidFill>
              <a:cs typeface="B Homa" panose="00000400000000000000" pitchFamily="2" charset="-78"/>
            </a:rPr>
            <a:t>ابزارهای مدیریت زمان</a:t>
          </a:r>
        </a:p>
      </dsp:txBody>
      <dsp:txXfrm>
        <a:off x="3851412" y="3131737"/>
        <a:ext cx="2930429" cy="500567"/>
      </dsp:txXfrm>
    </dsp:sp>
    <dsp:sp modelId="{772BAB4E-CDEC-4044-A131-8F495FE42641}">
      <dsp:nvSpPr>
        <dsp:cNvPr id="0" name=""/>
        <dsp:cNvSpPr/>
      </dsp:nvSpPr>
      <dsp:spPr>
        <a:xfrm>
          <a:off x="3851412" y="3757447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kern="1200" dirty="0" smtClean="0">
              <a:solidFill>
                <a:schemeClr val="tx1"/>
              </a:solidFill>
              <a:cs typeface="B Homa" panose="00000400000000000000" pitchFamily="2" charset="-78"/>
            </a:rPr>
            <a:t>ابزارهای مدیریت استرس</a:t>
          </a:r>
        </a:p>
      </dsp:txBody>
      <dsp:txXfrm>
        <a:off x="3851412" y="3757447"/>
        <a:ext cx="2930429" cy="500567"/>
      </dsp:txXfrm>
    </dsp:sp>
    <dsp:sp modelId="{C4486D34-5950-4204-8CF8-1D822ABBC567}">
      <dsp:nvSpPr>
        <dsp:cNvPr id="0" name=""/>
        <dsp:cNvSpPr/>
      </dsp:nvSpPr>
      <dsp:spPr>
        <a:xfrm>
          <a:off x="3851412" y="4383157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smtClean="0">
              <a:solidFill>
                <a:schemeClr val="tx1"/>
              </a:solidFill>
              <a:cs typeface="B Homa" panose="00000400000000000000" pitchFamily="2" charset="-78"/>
            </a:rPr>
            <a:t>ابزارهای مدیریت اطلاعات</a:t>
          </a:r>
          <a:endParaRPr lang="fa-IR" sz="1400" kern="1200" dirty="0" smtClean="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3851412" y="4383157"/>
        <a:ext cx="2930429" cy="500567"/>
      </dsp:txXfrm>
    </dsp:sp>
    <dsp:sp modelId="{1238B50A-A423-4A4E-9351-DEF3E935F107}">
      <dsp:nvSpPr>
        <dsp:cNvPr id="0" name=""/>
        <dsp:cNvSpPr/>
      </dsp:nvSpPr>
      <dsp:spPr>
        <a:xfrm>
          <a:off x="3851412" y="5008867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smtClean="0">
              <a:solidFill>
                <a:schemeClr val="tx1"/>
              </a:solidFill>
              <a:cs typeface="B Homa" panose="00000400000000000000" pitchFamily="2" charset="-78"/>
            </a:rPr>
            <a:t>مهارت های ارتباطی</a:t>
          </a:r>
          <a:endParaRPr lang="fa-IR" sz="1400" kern="1200" dirty="0" smtClean="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3851412" y="5008867"/>
        <a:ext cx="2930429" cy="500567"/>
      </dsp:txXfrm>
    </dsp:sp>
    <dsp:sp modelId="{7BE8FB7F-D62D-4B11-8A97-5D97D6A991A1}">
      <dsp:nvSpPr>
        <dsp:cNvPr id="0" name=""/>
        <dsp:cNvSpPr/>
      </dsp:nvSpPr>
      <dsp:spPr>
        <a:xfrm>
          <a:off x="3851412" y="5634577"/>
          <a:ext cx="2930429" cy="500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smtClean="0">
              <a:solidFill>
                <a:schemeClr val="tx1"/>
              </a:solidFill>
              <a:cs typeface="B Homa" panose="00000400000000000000" pitchFamily="2" charset="-78"/>
            </a:rPr>
            <a:t>ابزارهای تقویت حافظه</a:t>
          </a:r>
          <a:endParaRPr lang="en-US" sz="1400" kern="1200" dirty="0">
            <a:solidFill>
              <a:schemeClr val="tx1"/>
            </a:solidFill>
            <a:cs typeface="B Homa" panose="00000400000000000000" pitchFamily="2" charset="-78"/>
          </a:endParaRPr>
        </a:p>
      </dsp:txBody>
      <dsp:txXfrm>
        <a:off x="3851412" y="5634577"/>
        <a:ext cx="2930429" cy="50056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9A49E-9945-479E-A5D0-D684993EA3DA}">
      <dsp:nvSpPr>
        <dsp:cNvPr id="0" name=""/>
        <dsp:cNvSpPr/>
      </dsp:nvSpPr>
      <dsp:spPr>
        <a:xfrm rot="16200000">
          <a:off x="2778481" y="-2743485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کمک می­کند تا سطح استرس­های کنونی خود را شناسایی کنید</a:t>
          </a:r>
          <a:endParaRPr lang="en-US" sz="1200" b="0" u="none" kern="1200" dirty="0">
            <a:cs typeface="+mj-cs"/>
          </a:endParaRPr>
        </a:p>
      </dsp:txBody>
      <dsp:txXfrm rot="5400000">
        <a:off x="13351" y="48347"/>
        <a:ext cx="5817100" cy="246786"/>
      </dsp:txXfrm>
    </dsp:sp>
    <dsp:sp modelId="{61804EC1-9781-4248-BBA6-269BECE11C5C}">
      <dsp:nvSpPr>
        <dsp:cNvPr id="0" name=""/>
        <dsp:cNvSpPr/>
      </dsp:nvSpPr>
      <dsp:spPr>
        <a:xfrm>
          <a:off x="5830451" y="810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u="none" kern="1200" dirty="0" smtClean="0"/>
            <a:t>ثبت استرس­های روزانه</a:t>
          </a:r>
          <a:endParaRPr lang="en-US" sz="1400" b="0" u="none" kern="1200" dirty="0">
            <a:cs typeface="+mj-cs"/>
          </a:endParaRPr>
        </a:p>
      </dsp:txBody>
      <dsp:txXfrm>
        <a:off x="5847139" y="17498"/>
        <a:ext cx="3246253" cy="308484"/>
      </dsp:txXfrm>
    </dsp:sp>
    <dsp:sp modelId="{3C7F146E-27CC-42F9-A8E1-B0711A93A078}">
      <dsp:nvSpPr>
        <dsp:cNvPr id="0" name=""/>
        <dsp:cNvSpPr/>
      </dsp:nvSpPr>
      <dsp:spPr>
        <a:xfrm rot="16200000">
          <a:off x="2778481" y="-2384531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کنترل حجم­کاری را برای شما ممکن می­سازند</a:t>
          </a:r>
          <a:endParaRPr lang="en-US" sz="1200" b="0" u="none" kern="1200" dirty="0">
            <a:cs typeface="+mj-cs"/>
          </a:endParaRPr>
        </a:p>
      </dsp:txBody>
      <dsp:txXfrm rot="5400000">
        <a:off x="13351" y="407301"/>
        <a:ext cx="5817100" cy="246786"/>
      </dsp:txXfrm>
    </dsp:sp>
    <dsp:sp modelId="{C8DE3C82-439B-4C92-B6F1-F9F0B8878AFC}">
      <dsp:nvSpPr>
        <dsp:cNvPr id="0" name=""/>
        <dsp:cNvSpPr/>
      </dsp:nvSpPr>
      <dsp:spPr>
        <a:xfrm>
          <a:off x="5830451" y="359764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u="none" kern="1200" dirty="0" smtClean="0"/>
            <a:t>تجزیه­وتحلیل شغل</a:t>
          </a:r>
          <a:endParaRPr lang="en-US" sz="1400" b="0" u="none" kern="1200" dirty="0" smtClean="0"/>
        </a:p>
      </dsp:txBody>
      <dsp:txXfrm>
        <a:off x="5847139" y="376452"/>
        <a:ext cx="3246253" cy="308484"/>
      </dsp:txXfrm>
    </dsp:sp>
    <dsp:sp modelId="{D535AA8D-7804-48C3-B539-9CB4C3F8EC49}">
      <dsp:nvSpPr>
        <dsp:cNvPr id="0" name=""/>
        <dsp:cNvSpPr/>
      </dsp:nvSpPr>
      <dsp:spPr>
        <a:xfrm rot="16200000">
          <a:off x="2778481" y="-2025577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برنامه ریزی برای مدیریت استرس­های کاری</a:t>
          </a:r>
          <a:endParaRPr lang="en-US" sz="1200" b="0" u="none" kern="1200" dirty="0">
            <a:cs typeface="+mj-cs"/>
          </a:endParaRPr>
        </a:p>
      </dsp:txBody>
      <dsp:txXfrm rot="5400000">
        <a:off x="13351" y="766255"/>
        <a:ext cx="5817100" cy="246786"/>
      </dsp:txXfrm>
    </dsp:sp>
    <dsp:sp modelId="{C6B44E09-E947-4470-B9DC-B414A6C6D438}">
      <dsp:nvSpPr>
        <dsp:cNvPr id="0" name=""/>
        <dsp:cNvSpPr/>
      </dsp:nvSpPr>
      <dsp:spPr>
        <a:xfrm>
          <a:off x="5830451" y="718718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برنامه ریزی عملکرد</a:t>
          </a:r>
          <a:endParaRPr lang="en-US" sz="1400" b="0" u="none" kern="1200" dirty="0">
            <a:cs typeface="+mj-cs"/>
          </a:endParaRPr>
        </a:p>
      </dsp:txBody>
      <dsp:txXfrm>
        <a:off x="5847139" y="735406"/>
        <a:ext cx="3246253" cy="308484"/>
      </dsp:txXfrm>
    </dsp:sp>
    <dsp:sp modelId="{F7A4D995-9625-4FA6-9082-8F605C1FDC8D}">
      <dsp:nvSpPr>
        <dsp:cNvPr id="0" name=""/>
        <dsp:cNvSpPr/>
      </dsp:nvSpPr>
      <dsp:spPr>
        <a:xfrm rot="16200000">
          <a:off x="2778481" y="-1666623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مدیریت استرس­ها بصورت ذهنی</a:t>
          </a:r>
          <a:endParaRPr lang="en-US" sz="1200" b="0" u="none" kern="1200" dirty="0">
            <a:cs typeface="+mj-cs"/>
          </a:endParaRPr>
        </a:p>
      </dsp:txBody>
      <dsp:txXfrm rot="5400000">
        <a:off x="13351" y="1125209"/>
        <a:ext cx="5817100" cy="246786"/>
      </dsp:txXfrm>
    </dsp:sp>
    <dsp:sp modelId="{D9A125F6-0E7C-450D-954E-06582DDA4997}">
      <dsp:nvSpPr>
        <dsp:cNvPr id="0" name=""/>
        <dsp:cNvSpPr/>
      </dsp:nvSpPr>
      <dsp:spPr>
        <a:xfrm>
          <a:off x="5830451" y="1077672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شبیه سازی</a:t>
          </a:r>
          <a:endParaRPr lang="en-US" sz="1400" b="0" u="none" kern="1200" dirty="0">
            <a:cs typeface="+mj-cs"/>
          </a:endParaRPr>
        </a:p>
      </dsp:txBody>
      <dsp:txXfrm>
        <a:off x="5847139" y="1094360"/>
        <a:ext cx="3246253" cy="308484"/>
      </dsp:txXfrm>
    </dsp:sp>
    <dsp:sp modelId="{64B97F07-5715-433B-BC43-5D633AE3A70C}">
      <dsp:nvSpPr>
        <dsp:cNvPr id="0" name=""/>
        <dsp:cNvSpPr/>
      </dsp:nvSpPr>
      <dsp:spPr>
        <a:xfrm rot="16200000">
          <a:off x="2778481" y="-1307669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نفس کشیدن عمیق، </a:t>
          </a:r>
          <a:r>
            <a:rPr lang="en-US" sz="1200" b="0" kern="1200" dirty="0" smtClean="0"/>
            <a:t>PMR</a:t>
          </a:r>
          <a:r>
            <a:rPr lang="fa-IR" sz="1200" b="0" kern="1200" dirty="0" smtClean="0"/>
            <a:t> و پاسخ</a:t>
          </a:r>
          <a:r>
            <a:rPr lang="en-US" sz="1200" b="0" kern="1200" dirty="0" smtClean="0"/>
            <a:t>­</a:t>
          </a:r>
          <a:r>
            <a:rPr lang="fa-IR" sz="1200" b="0" kern="1200" dirty="0" smtClean="0"/>
            <a:t>های آرامش بخش</a:t>
          </a:r>
          <a:r>
            <a:rPr lang="en-US" sz="1200" b="0" kern="1200" dirty="0" smtClean="0"/>
            <a:t>Deep Breathing</a:t>
          </a:r>
          <a:endParaRPr lang="en-US" sz="1200" b="0" u="none" kern="1200" dirty="0">
            <a:cs typeface="+mj-cs"/>
          </a:endParaRPr>
        </a:p>
      </dsp:txBody>
      <dsp:txXfrm rot="5400000">
        <a:off x="13351" y="1484163"/>
        <a:ext cx="5817100" cy="246786"/>
      </dsp:txXfrm>
    </dsp:sp>
    <dsp:sp modelId="{12B68A52-8844-40FA-A0A8-BCC56199865A}">
      <dsp:nvSpPr>
        <dsp:cNvPr id="0" name=""/>
        <dsp:cNvSpPr/>
      </dsp:nvSpPr>
      <dsp:spPr>
        <a:xfrm>
          <a:off x="5830451" y="1436626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تکنیک­های آرام­سازی فیزیکی</a:t>
          </a:r>
          <a:endParaRPr lang="en-US" sz="1400" b="0" u="none" kern="1200" dirty="0">
            <a:cs typeface="+mj-cs"/>
          </a:endParaRPr>
        </a:p>
      </dsp:txBody>
      <dsp:txXfrm>
        <a:off x="5847139" y="1453314"/>
        <a:ext cx="3246253" cy="308484"/>
      </dsp:txXfrm>
    </dsp:sp>
    <dsp:sp modelId="{89376FEB-BF67-4FDA-A65C-B71AAAEB6FA5}">
      <dsp:nvSpPr>
        <dsp:cNvPr id="0" name=""/>
        <dsp:cNvSpPr/>
      </dsp:nvSpPr>
      <dsp:spPr>
        <a:xfrm rot="16200000">
          <a:off x="2778481" y="-948715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حفظ خونسردی و اعتماد­به­نفس</a:t>
          </a:r>
          <a:endParaRPr lang="en-US" sz="1200" b="0" u="none" kern="1200" dirty="0">
            <a:cs typeface="+mj-cs"/>
          </a:endParaRPr>
        </a:p>
      </dsp:txBody>
      <dsp:txXfrm rot="5400000">
        <a:off x="13351" y="1843117"/>
        <a:ext cx="5817100" cy="246786"/>
      </dsp:txXfrm>
    </dsp:sp>
    <dsp:sp modelId="{51E9EAD4-8E36-4FA0-91DA-6FED5A2E3C90}">
      <dsp:nvSpPr>
        <dsp:cNvPr id="0" name=""/>
        <dsp:cNvSpPr/>
      </dsp:nvSpPr>
      <dsp:spPr>
        <a:xfrm>
          <a:off x="5830451" y="1795580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تصمیم­گیری و پاسخگویی سریع­ و دقیق</a:t>
          </a:r>
          <a:endParaRPr lang="en-US" sz="1400" b="0" u="none" kern="1200" dirty="0">
            <a:cs typeface="+mj-cs"/>
          </a:endParaRPr>
        </a:p>
      </dsp:txBody>
      <dsp:txXfrm>
        <a:off x="5847139" y="1812268"/>
        <a:ext cx="3246253" cy="308484"/>
      </dsp:txXfrm>
    </dsp:sp>
    <dsp:sp modelId="{BD5AB1CA-AC42-4CA6-8C51-1DD24883362F}">
      <dsp:nvSpPr>
        <dsp:cNvPr id="0" name=""/>
        <dsp:cNvSpPr/>
      </dsp:nvSpPr>
      <dsp:spPr>
        <a:xfrm rot="16200000">
          <a:off x="2778481" y="-589761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مثبت اندیشی بر اساس یک مبنای درست</a:t>
          </a:r>
          <a:endParaRPr lang="en-US" sz="1200" b="0" u="none" kern="1200" dirty="0">
            <a:cs typeface="+mj-cs"/>
          </a:endParaRPr>
        </a:p>
      </dsp:txBody>
      <dsp:txXfrm rot="5400000">
        <a:off x="13351" y="2202071"/>
        <a:ext cx="5817100" cy="246786"/>
      </dsp:txXfrm>
    </dsp:sp>
    <dsp:sp modelId="{F40104AD-E75C-4553-A341-D8117879367F}">
      <dsp:nvSpPr>
        <dsp:cNvPr id="0" name=""/>
        <dsp:cNvSpPr/>
      </dsp:nvSpPr>
      <dsp:spPr>
        <a:xfrm>
          <a:off x="5830451" y="2154534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مثبت اندیشی منطقی</a:t>
          </a:r>
          <a:endParaRPr lang="en-US" sz="1400" b="0" u="none" kern="1200" dirty="0">
            <a:cs typeface="+mj-cs"/>
          </a:endParaRPr>
        </a:p>
      </dsp:txBody>
      <dsp:txXfrm>
        <a:off x="5847139" y="2171222"/>
        <a:ext cx="3246253" cy="308484"/>
      </dsp:txXfrm>
    </dsp:sp>
    <dsp:sp modelId="{6BAED5A4-841E-4B52-B3CB-4D7A821B3FED}">
      <dsp:nvSpPr>
        <dsp:cNvPr id="0" name=""/>
        <dsp:cNvSpPr/>
      </dsp:nvSpPr>
      <dsp:spPr>
        <a:xfrm rot="16200000">
          <a:off x="2778481" y="-230807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درک و تغییر شیوه­ی تفکر</a:t>
          </a:r>
          <a:endParaRPr lang="en-US" sz="1200" b="0" u="none" kern="1200" dirty="0">
            <a:cs typeface="+mj-cs"/>
          </a:endParaRPr>
        </a:p>
      </dsp:txBody>
      <dsp:txXfrm rot="5400000">
        <a:off x="13351" y="2561025"/>
        <a:ext cx="5817100" cy="246786"/>
      </dsp:txXfrm>
    </dsp:sp>
    <dsp:sp modelId="{71B962C1-EA1E-4E7A-BDD9-24CEF21C00F5}">
      <dsp:nvSpPr>
        <dsp:cNvPr id="0" name=""/>
        <dsp:cNvSpPr/>
      </dsp:nvSpPr>
      <dsp:spPr>
        <a:xfrm>
          <a:off x="5830451" y="2513488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0" kern="1200" dirty="0" smtClean="0"/>
            <a:t>آیا شما مثبت­­اندیش هستید یا نگرشی منفی دارید؟</a:t>
          </a:r>
          <a:endParaRPr lang="en-US" sz="1100" b="0" u="none" kern="1200" dirty="0">
            <a:cs typeface="+mj-cs"/>
          </a:endParaRPr>
        </a:p>
      </dsp:txBody>
      <dsp:txXfrm>
        <a:off x="5847139" y="2530176"/>
        <a:ext cx="3246253" cy="308484"/>
      </dsp:txXfrm>
    </dsp:sp>
    <dsp:sp modelId="{9A6754A0-3229-4212-B50C-E795838692C5}">
      <dsp:nvSpPr>
        <dsp:cNvPr id="0" name=""/>
        <dsp:cNvSpPr/>
      </dsp:nvSpPr>
      <dsp:spPr>
        <a:xfrm rot="16200000">
          <a:off x="2778481" y="128146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هدایت خشم در مسیر عملکرد بهتر</a:t>
          </a:r>
          <a:endParaRPr lang="en-US" sz="1200" b="0" u="none" kern="1200" dirty="0">
            <a:cs typeface="+mj-cs"/>
          </a:endParaRPr>
        </a:p>
      </dsp:txBody>
      <dsp:txXfrm rot="5400000">
        <a:off x="13351" y="2919979"/>
        <a:ext cx="5817100" cy="246786"/>
      </dsp:txXfrm>
    </dsp:sp>
    <dsp:sp modelId="{2291EAAF-3CB0-4C5D-B3C7-9F991F19E1CB}">
      <dsp:nvSpPr>
        <dsp:cNvPr id="0" name=""/>
        <dsp:cNvSpPr/>
      </dsp:nvSpPr>
      <dsp:spPr>
        <a:xfrm>
          <a:off x="5830451" y="2872441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مدیریت خشم</a:t>
          </a:r>
          <a:endParaRPr lang="en-US" sz="1400" b="0" u="none" kern="1200" dirty="0">
            <a:cs typeface="+mj-cs"/>
          </a:endParaRPr>
        </a:p>
      </dsp:txBody>
      <dsp:txXfrm>
        <a:off x="5847139" y="2889129"/>
        <a:ext cx="3246253" cy="308484"/>
      </dsp:txXfrm>
    </dsp:sp>
    <dsp:sp modelId="{ABF72047-A2A9-4D09-9E60-B9A73C784F76}">
      <dsp:nvSpPr>
        <dsp:cNvPr id="0" name=""/>
        <dsp:cNvSpPr/>
      </dsp:nvSpPr>
      <dsp:spPr>
        <a:xfrm rot="16200000">
          <a:off x="2778481" y="487100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کنترل خشم خود؛ پیش از غلبه آن بر شما</a:t>
          </a:r>
          <a:endParaRPr lang="en-US" sz="1200" b="0" u="none" kern="1200" dirty="0">
            <a:cs typeface="+mj-cs"/>
          </a:endParaRPr>
        </a:p>
      </dsp:txBody>
      <dsp:txXfrm rot="5400000">
        <a:off x="13351" y="3278933"/>
        <a:ext cx="5817100" cy="246786"/>
      </dsp:txXfrm>
    </dsp:sp>
    <dsp:sp modelId="{2109B702-6B9E-4A6F-ACB3-FD8FC290FD2C}">
      <dsp:nvSpPr>
        <dsp:cNvPr id="0" name=""/>
        <dsp:cNvSpPr/>
      </dsp:nvSpPr>
      <dsp:spPr>
        <a:xfrm>
          <a:off x="5830451" y="3231395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0" kern="1200" dirty="0" smtClean="0"/>
            <a:t>مهارت مدیریت خشم شما در چه سطحی است؟</a:t>
          </a:r>
          <a:endParaRPr lang="en-US" sz="1100" b="0" u="none" kern="1200" dirty="0">
            <a:cs typeface="+mj-cs"/>
          </a:endParaRPr>
        </a:p>
      </dsp:txBody>
      <dsp:txXfrm>
        <a:off x="5847139" y="3248083"/>
        <a:ext cx="3246253" cy="308484"/>
      </dsp:txXfrm>
    </dsp:sp>
    <dsp:sp modelId="{D53D90F8-FF55-4444-9CB8-C317FA02D901}">
      <dsp:nvSpPr>
        <dsp:cNvPr id="0" name=""/>
        <dsp:cNvSpPr/>
      </dsp:nvSpPr>
      <dsp:spPr>
        <a:xfrm rot="16200000">
          <a:off x="2778481" y="846054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ارزیابی میزان فرسودگی شغلی </a:t>
          </a:r>
          <a:endParaRPr lang="en-US" sz="1200" b="0" u="none" kern="1200" dirty="0">
            <a:cs typeface="+mj-cs"/>
          </a:endParaRPr>
        </a:p>
      </dsp:txBody>
      <dsp:txXfrm rot="5400000">
        <a:off x="13351" y="3637887"/>
        <a:ext cx="5817100" cy="246786"/>
      </dsp:txXfrm>
    </dsp:sp>
    <dsp:sp modelId="{00187404-D1F6-4A38-931D-890BFDFE6600}">
      <dsp:nvSpPr>
        <dsp:cNvPr id="0" name=""/>
        <dsp:cNvSpPr/>
      </dsp:nvSpPr>
      <dsp:spPr>
        <a:xfrm>
          <a:off x="5830451" y="3590349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خودآزمون فرسودگی شغلی</a:t>
          </a:r>
          <a:endParaRPr lang="en-US" sz="1400" b="0" u="none" kern="1200" dirty="0">
            <a:cs typeface="+mj-cs"/>
          </a:endParaRPr>
        </a:p>
      </dsp:txBody>
      <dsp:txXfrm>
        <a:off x="5847139" y="3607037"/>
        <a:ext cx="3246253" cy="308484"/>
      </dsp:txXfrm>
    </dsp:sp>
    <dsp:sp modelId="{29364709-1669-4C3B-A3AB-0F3309DABE76}">
      <dsp:nvSpPr>
        <dsp:cNvPr id="0" name=""/>
        <dsp:cNvSpPr/>
      </dsp:nvSpPr>
      <dsp:spPr>
        <a:xfrm rot="16200000">
          <a:off x="2778481" y="1205008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تقویت اعتماد بنفس؛ به­اندازه­ای که لایق آن هستید.</a:t>
          </a:r>
          <a:endParaRPr lang="en-US" sz="1200" b="0" u="none" kern="1200" dirty="0">
            <a:cs typeface="+mj-cs"/>
          </a:endParaRPr>
        </a:p>
      </dsp:txBody>
      <dsp:txXfrm rot="5400000">
        <a:off x="13351" y="3996841"/>
        <a:ext cx="5817100" cy="246786"/>
      </dsp:txXfrm>
    </dsp:sp>
    <dsp:sp modelId="{42EDDF65-8B53-46C0-B23D-FE316FBF395F}">
      <dsp:nvSpPr>
        <dsp:cNvPr id="0" name=""/>
        <dsp:cNvSpPr/>
      </dsp:nvSpPr>
      <dsp:spPr>
        <a:xfrm>
          <a:off x="5830451" y="3949303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پرورش اعتماد بنفس</a:t>
          </a:r>
          <a:endParaRPr lang="en-US" sz="1400" b="0" u="none" kern="1200" dirty="0">
            <a:cs typeface="+mj-cs"/>
          </a:endParaRPr>
        </a:p>
      </dsp:txBody>
      <dsp:txXfrm>
        <a:off x="5847139" y="3965991"/>
        <a:ext cx="3246253" cy="308484"/>
      </dsp:txXfrm>
    </dsp:sp>
    <dsp:sp modelId="{638787F0-F8EB-4111-8FFD-7F0961C6DC7D}">
      <dsp:nvSpPr>
        <dsp:cNvPr id="0" name=""/>
        <dsp:cNvSpPr/>
      </dsp:nvSpPr>
      <dsp:spPr>
        <a:xfrm rot="16200000">
          <a:off x="2778481" y="1563962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چه کسی مسئول سرنوشت شما است؟</a:t>
          </a:r>
          <a:endParaRPr lang="en-US" sz="1200" b="0" u="none" kern="1200" dirty="0">
            <a:cs typeface="+mj-cs"/>
          </a:endParaRPr>
        </a:p>
      </dsp:txBody>
      <dsp:txXfrm rot="5400000">
        <a:off x="13351" y="4355795"/>
        <a:ext cx="5817100" cy="246786"/>
      </dsp:txXfrm>
    </dsp:sp>
    <dsp:sp modelId="{EC4BBE57-711F-496E-8DB6-95B054D3A6D4}">
      <dsp:nvSpPr>
        <dsp:cNvPr id="0" name=""/>
        <dsp:cNvSpPr/>
      </dsp:nvSpPr>
      <dsp:spPr>
        <a:xfrm>
          <a:off x="5830451" y="4308257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مرکز کنترل</a:t>
          </a:r>
          <a:endParaRPr lang="en-US" sz="1400" b="0" u="none" kern="1200" dirty="0">
            <a:cs typeface="+mj-cs"/>
          </a:endParaRPr>
        </a:p>
      </dsp:txBody>
      <dsp:txXfrm>
        <a:off x="5847139" y="4324945"/>
        <a:ext cx="3246253" cy="308484"/>
      </dsp:txXfrm>
    </dsp:sp>
    <dsp:sp modelId="{C16FADD3-A539-44D7-9CE4-A8776A9A56F7}">
      <dsp:nvSpPr>
        <dsp:cNvPr id="0" name=""/>
        <dsp:cNvSpPr/>
      </dsp:nvSpPr>
      <dsp:spPr>
        <a:xfrm rot="16200000">
          <a:off x="2778481" y="1922916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kern="1200" dirty="0" smtClean="0"/>
            <a:t>ایجاد تعادل در زندگی</a:t>
          </a:r>
          <a:endParaRPr lang="en-US" sz="1200" b="0" u="none" kern="1200" dirty="0">
            <a:cs typeface="+mj-cs"/>
          </a:endParaRPr>
        </a:p>
      </dsp:txBody>
      <dsp:txXfrm rot="5400000">
        <a:off x="13351" y="4714749"/>
        <a:ext cx="5817100" cy="246786"/>
      </dsp:txXfrm>
    </dsp:sp>
    <dsp:sp modelId="{E3AA6235-C7A5-48D0-9D0F-4BE0EA3FC145}">
      <dsp:nvSpPr>
        <dsp:cNvPr id="0" name=""/>
        <dsp:cNvSpPr/>
      </dsp:nvSpPr>
      <dsp:spPr>
        <a:xfrm>
          <a:off x="5830451" y="4667211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 smtClean="0"/>
            <a:t>چرخه زندگی</a:t>
          </a:r>
          <a:endParaRPr lang="en-US" sz="1400" b="0" u="none" kern="1200" dirty="0">
            <a:cs typeface="+mj-cs"/>
          </a:endParaRPr>
        </a:p>
      </dsp:txBody>
      <dsp:txXfrm>
        <a:off x="5847139" y="4683899"/>
        <a:ext cx="3246253" cy="30848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9A49E-9945-479E-A5D0-D684993EA3DA}">
      <dsp:nvSpPr>
        <dsp:cNvPr id="0" name=""/>
        <dsp:cNvSpPr/>
      </dsp:nvSpPr>
      <dsp:spPr>
        <a:xfrm rot="16200000">
          <a:off x="2654870" y="-2589375"/>
          <a:ext cx="52071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b="0" i="0" u="none" kern="1200" dirty="0" smtClean="0"/>
            <a:t>روشی قدرتمند برای یادداشت­برداری</a:t>
          </a:r>
          <a:endParaRPr lang="en-US" sz="1600" b="0" kern="1200" dirty="0">
            <a:cs typeface="+mj-cs"/>
          </a:endParaRPr>
        </a:p>
      </dsp:txBody>
      <dsp:txXfrm rot="5400000">
        <a:off x="25420" y="90913"/>
        <a:ext cx="5805032" cy="469873"/>
      </dsp:txXfrm>
    </dsp:sp>
    <dsp:sp modelId="{61804EC1-9781-4248-BBA6-269BECE11C5C}">
      <dsp:nvSpPr>
        <dsp:cNvPr id="0" name=""/>
        <dsp:cNvSpPr/>
      </dsp:nvSpPr>
      <dsp:spPr>
        <a:xfrm>
          <a:off x="5830451" y="406"/>
          <a:ext cx="3279629" cy="650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b="0" i="0" u="none" kern="1200" dirty="0" smtClean="0"/>
            <a:t>نقشه­ذهن</a:t>
          </a:r>
          <a:endParaRPr lang="en-US" sz="2200" b="0" kern="1200" dirty="0">
            <a:cs typeface="+mj-cs"/>
          </a:endParaRPr>
        </a:p>
      </dsp:txBody>
      <dsp:txXfrm>
        <a:off x="5862225" y="32180"/>
        <a:ext cx="3216081" cy="587341"/>
      </dsp:txXfrm>
    </dsp:sp>
    <dsp:sp modelId="{DF5AEF61-907A-400C-844D-019781D4912F}">
      <dsp:nvSpPr>
        <dsp:cNvPr id="0" name=""/>
        <dsp:cNvSpPr/>
      </dsp:nvSpPr>
      <dsp:spPr>
        <a:xfrm rot="16200000">
          <a:off x="2654870" y="-1905941"/>
          <a:ext cx="52071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b="0" i="0" u="none" kern="1200" dirty="0" smtClean="0"/>
            <a:t>بهبود شیوه نگهداری اطلاعات مکتوب</a:t>
          </a:r>
          <a:endParaRPr lang="en-US" sz="1600" b="0" kern="1200" dirty="0"/>
        </a:p>
      </dsp:txBody>
      <dsp:txXfrm rot="5400000">
        <a:off x="25420" y="774347"/>
        <a:ext cx="5805032" cy="469873"/>
      </dsp:txXfrm>
    </dsp:sp>
    <dsp:sp modelId="{461832AD-E1EC-4932-B289-5B0564449B4D}">
      <dsp:nvSpPr>
        <dsp:cNvPr id="0" name=""/>
        <dsp:cNvSpPr/>
      </dsp:nvSpPr>
      <dsp:spPr>
        <a:xfrm>
          <a:off x="5830451" y="683840"/>
          <a:ext cx="3279629" cy="650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b="0" i="0" u="none" kern="1200" dirty="0" smtClean="0"/>
            <a:t>تکنیک </a:t>
          </a:r>
          <a:r>
            <a:rPr lang="en-US" sz="2200" b="0" i="0" u="none" kern="1200" dirty="0" smtClean="0"/>
            <a:t>SQ3R</a:t>
          </a:r>
          <a:endParaRPr lang="en-US" sz="2200" b="0" kern="1200" dirty="0"/>
        </a:p>
      </dsp:txBody>
      <dsp:txXfrm>
        <a:off x="5862225" y="715614"/>
        <a:ext cx="3216081" cy="587341"/>
      </dsp:txXfrm>
    </dsp:sp>
    <dsp:sp modelId="{FD2903FD-968D-45F8-A3BD-8B639976A34F}">
      <dsp:nvSpPr>
        <dsp:cNvPr id="0" name=""/>
        <dsp:cNvSpPr/>
      </dsp:nvSpPr>
      <dsp:spPr>
        <a:xfrm rot="16200000">
          <a:off x="2654870" y="-1222506"/>
          <a:ext cx="52071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b="0" i="0" u="none" kern="1200" dirty="0" smtClean="0"/>
            <a:t>افزایش چشمگیر سرعت مطالعه</a:t>
          </a:r>
          <a:endParaRPr lang="fa-IR" sz="1600" b="0" kern="1200" dirty="0"/>
        </a:p>
      </dsp:txBody>
      <dsp:txXfrm rot="5400000">
        <a:off x="25420" y="1457782"/>
        <a:ext cx="5805032" cy="469873"/>
      </dsp:txXfrm>
    </dsp:sp>
    <dsp:sp modelId="{109AB773-0C87-4AFB-B380-A69FF898A795}">
      <dsp:nvSpPr>
        <dsp:cNvPr id="0" name=""/>
        <dsp:cNvSpPr/>
      </dsp:nvSpPr>
      <dsp:spPr>
        <a:xfrm>
          <a:off x="5830451" y="1367274"/>
          <a:ext cx="3279629" cy="650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b="0" i="0" u="none" kern="1200" dirty="0" smtClean="0"/>
            <a:t>تندخوانی</a:t>
          </a:r>
          <a:endParaRPr lang="fa-IR" sz="2200" b="0" kern="1200" dirty="0"/>
        </a:p>
      </dsp:txBody>
      <dsp:txXfrm>
        <a:off x="5862225" y="1399048"/>
        <a:ext cx="3216081" cy="587341"/>
      </dsp:txXfrm>
    </dsp:sp>
    <dsp:sp modelId="{7342800A-FEFD-4BEC-AF86-E51D5620342C}">
      <dsp:nvSpPr>
        <dsp:cNvPr id="0" name=""/>
        <dsp:cNvSpPr/>
      </dsp:nvSpPr>
      <dsp:spPr>
        <a:xfrm rot="16200000">
          <a:off x="2654870" y="-539072"/>
          <a:ext cx="52071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b="0" i="0" u="none" kern="1200" dirty="0" smtClean="0"/>
            <a:t>دستیابی به مطالعه­ی اثربخش از طریق مطالعه هوشمندانه مطالب</a:t>
          </a:r>
          <a:endParaRPr lang="fa-IR" sz="1600" b="0" kern="1200" dirty="0"/>
        </a:p>
      </dsp:txBody>
      <dsp:txXfrm rot="5400000">
        <a:off x="25420" y="2141216"/>
        <a:ext cx="5805032" cy="469873"/>
      </dsp:txXfrm>
    </dsp:sp>
    <dsp:sp modelId="{471C0556-4527-4795-8D72-ACC1451DBD10}">
      <dsp:nvSpPr>
        <dsp:cNvPr id="0" name=""/>
        <dsp:cNvSpPr/>
      </dsp:nvSpPr>
      <dsp:spPr>
        <a:xfrm>
          <a:off x="5830451" y="2050708"/>
          <a:ext cx="3279629" cy="650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b="0" i="0" u="none" kern="1200" dirty="0" smtClean="0"/>
            <a:t>استراتژی­های مطالعه</a:t>
          </a:r>
          <a:endParaRPr lang="fa-IR" sz="2200" b="0" kern="1200" dirty="0"/>
        </a:p>
      </dsp:txBody>
      <dsp:txXfrm>
        <a:off x="5862225" y="2082482"/>
        <a:ext cx="3216081" cy="587341"/>
      </dsp:txXfrm>
    </dsp:sp>
    <dsp:sp modelId="{65A026A2-2F53-48D3-91B0-E19C78788BD4}">
      <dsp:nvSpPr>
        <dsp:cNvPr id="0" name=""/>
        <dsp:cNvSpPr/>
      </dsp:nvSpPr>
      <dsp:spPr>
        <a:xfrm rot="16200000">
          <a:off x="2654870" y="144361"/>
          <a:ext cx="52071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b="0" i="0" u="none" kern="1200" dirty="0" smtClean="0"/>
            <a:t>حفظ دانش خود در حافظه کوتاه­مدت</a:t>
          </a:r>
          <a:endParaRPr lang="fa-IR" sz="1600" b="0" kern="1200" dirty="0"/>
        </a:p>
      </dsp:txBody>
      <dsp:txXfrm rot="5400000">
        <a:off x="25420" y="2824650"/>
        <a:ext cx="5805032" cy="469873"/>
      </dsp:txXfrm>
    </dsp:sp>
    <dsp:sp modelId="{9D323566-211E-4FFB-A9F6-69911F1A924C}">
      <dsp:nvSpPr>
        <dsp:cNvPr id="0" name=""/>
        <dsp:cNvSpPr/>
      </dsp:nvSpPr>
      <dsp:spPr>
        <a:xfrm>
          <a:off x="5830451" y="2734142"/>
          <a:ext cx="3279629" cy="650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b="0" i="0" u="none" kern="1200" dirty="0" smtClean="0"/>
            <a:t>تکنیک­های مرور و بازنگری </a:t>
          </a:r>
          <a:endParaRPr lang="fa-IR" sz="2200" b="0" kern="1200" dirty="0"/>
        </a:p>
      </dsp:txBody>
      <dsp:txXfrm>
        <a:off x="5862225" y="2765916"/>
        <a:ext cx="3216081" cy="587341"/>
      </dsp:txXfrm>
    </dsp:sp>
    <dsp:sp modelId="{47130944-8F5E-4907-85C9-A8A5CA10889F}">
      <dsp:nvSpPr>
        <dsp:cNvPr id="0" name=""/>
        <dsp:cNvSpPr/>
      </dsp:nvSpPr>
      <dsp:spPr>
        <a:xfrm rot="16200000">
          <a:off x="2654870" y="827795"/>
          <a:ext cx="52071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600" b="0" i="0" u="none" kern="1200" dirty="0" smtClean="0"/>
            <a:t>یادگیری اثربخش از طریق درک ترجیحات یادگیری­ خود</a:t>
          </a:r>
          <a:endParaRPr lang="fa-IR" sz="1600" b="0" kern="1200" dirty="0"/>
        </a:p>
      </dsp:txBody>
      <dsp:txXfrm rot="5400000">
        <a:off x="25420" y="3508084"/>
        <a:ext cx="5805032" cy="469873"/>
      </dsp:txXfrm>
    </dsp:sp>
    <dsp:sp modelId="{032A1AE5-80F5-4763-829A-637FBCE1563A}">
      <dsp:nvSpPr>
        <dsp:cNvPr id="0" name=""/>
        <dsp:cNvSpPr/>
      </dsp:nvSpPr>
      <dsp:spPr>
        <a:xfrm>
          <a:off x="5830451" y="3417576"/>
          <a:ext cx="3279629" cy="650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b="0" i="0" u="none" kern="1200" dirty="0" smtClean="0"/>
            <a:t>سبک های یادگیری</a:t>
          </a:r>
          <a:endParaRPr lang="fa-IR" sz="2200" b="0" kern="1200" dirty="0"/>
        </a:p>
      </dsp:txBody>
      <dsp:txXfrm>
        <a:off x="5862225" y="3449350"/>
        <a:ext cx="3216081" cy="587341"/>
      </dsp:txXfrm>
    </dsp:sp>
    <dsp:sp modelId="{EEF71726-0574-4DC4-A6BB-4AA433F024D4}">
      <dsp:nvSpPr>
        <dsp:cNvPr id="0" name=""/>
        <dsp:cNvSpPr/>
      </dsp:nvSpPr>
      <dsp:spPr>
        <a:xfrm rot="16200000">
          <a:off x="2654870" y="1511229"/>
          <a:ext cx="52071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0" i="0" u="none" kern="1200" dirty="0" smtClean="0"/>
            <a:t>به شما کمک می­کند تا در جريان فرايند يادگيري عواطف خود را مدیریت کنید</a:t>
          </a:r>
          <a:endParaRPr lang="en-US" sz="1400" b="0" kern="1200" dirty="0">
            <a:cs typeface="+mj-cs"/>
          </a:endParaRPr>
        </a:p>
      </dsp:txBody>
      <dsp:txXfrm rot="5400000">
        <a:off x="25420" y="4191518"/>
        <a:ext cx="5805032" cy="469873"/>
      </dsp:txXfrm>
    </dsp:sp>
    <dsp:sp modelId="{725EC410-890F-4202-A154-3EAC24D5322D}">
      <dsp:nvSpPr>
        <dsp:cNvPr id="0" name=""/>
        <dsp:cNvSpPr/>
      </dsp:nvSpPr>
      <dsp:spPr>
        <a:xfrm>
          <a:off x="5830451" y="4101010"/>
          <a:ext cx="3279629" cy="650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b="0" i="0" u="none" kern="1200" dirty="0" smtClean="0"/>
            <a:t>نردبان توانایی خودآگاه</a:t>
          </a:r>
          <a:endParaRPr lang="fa-IR" sz="2200" b="0" kern="1200" dirty="0"/>
        </a:p>
      </dsp:txBody>
      <dsp:txXfrm>
        <a:off x="5862225" y="4132784"/>
        <a:ext cx="3216081" cy="58734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3704A-5B66-47F5-B345-21F7F401E219}">
      <dsp:nvSpPr>
        <dsp:cNvPr id="0" name=""/>
        <dsp:cNvSpPr/>
      </dsp:nvSpPr>
      <dsp:spPr>
        <a:xfrm rot="16200000">
          <a:off x="2795605" y="-2765317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200" b="0" kern="1200" dirty="0"/>
        </a:p>
      </dsp:txBody>
      <dsp:txXfrm rot="5400000">
        <a:off x="11680" y="41966"/>
        <a:ext cx="5818772" cy="215883"/>
      </dsp:txXfrm>
    </dsp:sp>
    <dsp:sp modelId="{374F4E1F-5CAA-4891-ACCE-38DAE4CCB49E}">
      <dsp:nvSpPr>
        <dsp:cNvPr id="0" name=""/>
        <dsp:cNvSpPr/>
      </dsp:nvSpPr>
      <dsp:spPr>
        <a:xfrm>
          <a:off x="5830451" y="382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بیشترین اثرگذاری در اولین برخورد</a:t>
          </a:r>
          <a:endParaRPr lang="fa-IR" sz="1500" b="0" kern="1200" dirty="0"/>
        </a:p>
      </dsp:txBody>
      <dsp:txXfrm>
        <a:off x="5845049" y="14980"/>
        <a:ext cx="3250433" cy="269855"/>
      </dsp:txXfrm>
    </dsp:sp>
    <dsp:sp modelId="{9C39352A-E77B-49BC-B506-ED57CEBDFCCE}">
      <dsp:nvSpPr>
        <dsp:cNvPr id="0" name=""/>
        <dsp:cNvSpPr/>
      </dsp:nvSpPr>
      <dsp:spPr>
        <a:xfrm rot="16200000">
          <a:off x="2795605" y="-2451313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ایجاد درک بهتر بین افراد و گروه­ها</a:t>
          </a:r>
          <a:endParaRPr lang="en-US" sz="1200" b="0" kern="1200" dirty="0"/>
        </a:p>
      </dsp:txBody>
      <dsp:txXfrm rot="5400000">
        <a:off x="11680" y="355970"/>
        <a:ext cx="5818772" cy="215883"/>
      </dsp:txXfrm>
    </dsp:sp>
    <dsp:sp modelId="{B9D88C50-9726-4B80-8CD3-5695B22E7F2E}">
      <dsp:nvSpPr>
        <dsp:cNvPr id="0" name=""/>
        <dsp:cNvSpPr/>
      </dsp:nvSpPr>
      <dsp:spPr>
        <a:xfrm>
          <a:off x="5830451" y="314386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پنجره</a:t>
          </a:r>
          <a:r>
            <a:rPr lang="en-US" sz="1500" b="0" i="0" u="none" kern="1200" dirty="0" err="1" smtClean="0"/>
            <a:t>Johari</a:t>
          </a:r>
          <a:r>
            <a:rPr lang="en-US" sz="1500" b="0" i="0" u="none" kern="1200" dirty="0" smtClean="0"/>
            <a:t> </a:t>
          </a:r>
          <a:endParaRPr lang="en-US" sz="1500" b="0" kern="1200" dirty="0"/>
        </a:p>
      </dsp:txBody>
      <dsp:txXfrm>
        <a:off x="5845049" y="328984"/>
        <a:ext cx="3250433" cy="269855"/>
      </dsp:txXfrm>
    </dsp:sp>
    <dsp:sp modelId="{1D7DA682-C608-466A-A3A5-A57B59211B85}">
      <dsp:nvSpPr>
        <dsp:cNvPr id="0" name=""/>
        <dsp:cNvSpPr/>
      </dsp:nvSpPr>
      <dsp:spPr>
        <a:xfrm rot="16200000">
          <a:off x="2795605" y="-2137308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استفاده از داستان­ برای انگیزش</a:t>
          </a:r>
          <a:endParaRPr lang="fa-IR" sz="1200" b="0" kern="1200" dirty="0"/>
        </a:p>
      </dsp:txBody>
      <dsp:txXfrm rot="5400000">
        <a:off x="11680" y="669975"/>
        <a:ext cx="5818772" cy="215883"/>
      </dsp:txXfrm>
    </dsp:sp>
    <dsp:sp modelId="{10698D62-B7FB-4D83-BE69-9D099B338D8A}">
      <dsp:nvSpPr>
        <dsp:cNvPr id="0" name=""/>
        <dsp:cNvSpPr/>
      </dsp:nvSpPr>
      <dsp:spPr>
        <a:xfrm>
          <a:off x="5830451" y="628391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داستان­سرایی درمورد کسب­وکار</a:t>
          </a:r>
          <a:endParaRPr lang="fa-IR" sz="1500" b="0" kern="1200" dirty="0"/>
        </a:p>
      </dsp:txBody>
      <dsp:txXfrm>
        <a:off x="5845049" y="642989"/>
        <a:ext cx="3250433" cy="269855"/>
      </dsp:txXfrm>
    </dsp:sp>
    <dsp:sp modelId="{CB318464-4BED-4C55-B00F-EFD27454729D}">
      <dsp:nvSpPr>
        <dsp:cNvPr id="0" name=""/>
        <dsp:cNvSpPr/>
      </dsp:nvSpPr>
      <dsp:spPr>
        <a:xfrm rot="16200000">
          <a:off x="2795605" y="-1823304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کسب اطمینان از درک گفته­ها توسط مخاطبان</a:t>
          </a:r>
          <a:endParaRPr lang="fa-IR" sz="1200" b="0" kern="1200" dirty="0"/>
        </a:p>
      </dsp:txBody>
      <dsp:txXfrm rot="5400000">
        <a:off x="11680" y="983979"/>
        <a:ext cx="5818772" cy="215883"/>
      </dsp:txXfrm>
    </dsp:sp>
    <dsp:sp modelId="{23150D84-6C47-4EB4-A1EB-389043E8E4A3}">
      <dsp:nvSpPr>
        <dsp:cNvPr id="0" name=""/>
        <dsp:cNvSpPr/>
      </dsp:nvSpPr>
      <dsp:spPr>
        <a:xfrm>
          <a:off x="5830451" y="942395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مهارت در سخنرانی و ارائه مطالب</a:t>
          </a:r>
          <a:endParaRPr lang="fa-IR" sz="1500" b="0" kern="1200" dirty="0"/>
        </a:p>
      </dsp:txBody>
      <dsp:txXfrm>
        <a:off x="5845049" y="956993"/>
        <a:ext cx="3250433" cy="269855"/>
      </dsp:txXfrm>
    </dsp:sp>
    <dsp:sp modelId="{39E9777C-2E28-4753-9677-6A5E646092A5}">
      <dsp:nvSpPr>
        <dsp:cNvPr id="0" name=""/>
        <dsp:cNvSpPr/>
      </dsp:nvSpPr>
      <dsp:spPr>
        <a:xfrm rot="16200000">
          <a:off x="2795605" y="-1509299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انتقال موفقیت­آمیز ايده­ها و مفاهيم پيچيده </a:t>
          </a:r>
          <a:endParaRPr lang="fa-IR" sz="1200" b="0" kern="1200" dirty="0"/>
        </a:p>
      </dsp:txBody>
      <dsp:txXfrm rot="5400000">
        <a:off x="11680" y="1297984"/>
        <a:ext cx="5818772" cy="215883"/>
      </dsp:txXfrm>
    </dsp:sp>
    <dsp:sp modelId="{A7EE4CD9-FAF0-4A67-8901-585310F3AC4E}">
      <dsp:nvSpPr>
        <dsp:cNvPr id="0" name=""/>
        <dsp:cNvSpPr/>
      </dsp:nvSpPr>
      <dsp:spPr>
        <a:xfrm>
          <a:off x="5830451" y="1256400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سخنرانی برای حضار</a:t>
          </a:r>
          <a:endParaRPr lang="fa-IR" sz="1500" b="0" kern="1200" dirty="0"/>
        </a:p>
      </dsp:txBody>
      <dsp:txXfrm>
        <a:off x="5845049" y="1270998"/>
        <a:ext cx="3250433" cy="269855"/>
      </dsp:txXfrm>
    </dsp:sp>
    <dsp:sp modelId="{B4D476F4-A04E-43F8-8DE7-10C55BDB0BA9}">
      <dsp:nvSpPr>
        <dsp:cNvPr id="0" name=""/>
        <dsp:cNvSpPr/>
      </dsp:nvSpPr>
      <dsp:spPr>
        <a:xfrm rot="16200000">
          <a:off x="2795605" y="-1195295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200" b="0" kern="1200" dirty="0"/>
        </a:p>
      </dsp:txBody>
      <dsp:txXfrm rot="5400000">
        <a:off x="11680" y="1611988"/>
        <a:ext cx="5818772" cy="215883"/>
      </dsp:txXfrm>
    </dsp:sp>
    <dsp:sp modelId="{143A8764-5B5B-462D-9C69-89B273E9717C}">
      <dsp:nvSpPr>
        <dsp:cNvPr id="0" name=""/>
        <dsp:cNvSpPr/>
      </dsp:nvSpPr>
      <dsp:spPr>
        <a:xfrm>
          <a:off x="5830451" y="1570404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فهرست کنترل برنامه­ریزی ارائه مطلب</a:t>
          </a:r>
          <a:endParaRPr lang="fa-IR" sz="1500" b="0" kern="1200" dirty="0"/>
        </a:p>
      </dsp:txBody>
      <dsp:txXfrm>
        <a:off x="5845049" y="1585002"/>
        <a:ext cx="3250433" cy="269855"/>
      </dsp:txXfrm>
    </dsp:sp>
    <dsp:sp modelId="{747C89ED-D2F3-40C2-8971-3FE3B664FEA8}">
      <dsp:nvSpPr>
        <dsp:cNvPr id="0" name=""/>
        <dsp:cNvSpPr/>
      </dsp:nvSpPr>
      <dsp:spPr>
        <a:xfrm rot="16200000">
          <a:off x="2795605" y="-881291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طرح سوالات اثربخش</a:t>
          </a:r>
          <a:endParaRPr lang="fa-IR" sz="1200" b="0" kern="1200" dirty="0"/>
        </a:p>
      </dsp:txBody>
      <dsp:txXfrm rot="5400000">
        <a:off x="11680" y="1925992"/>
        <a:ext cx="5818772" cy="215883"/>
      </dsp:txXfrm>
    </dsp:sp>
    <dsp:sp modelId="{BCBC16A1-8C06-4D4E-A692-3C18B6F5CFE4}">
      <dsp:nvSpPr>
        <dsp:cNvPr id="0" name=""/>
        <dsp:cNvSpPr/>
      </dsp:nvSpPr>
      <dsp:spPr>
        <a:xfrm>
          <a:off x="5830451" y="1884408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تکنیک­های پرسش</a:t>
          </a:r>
          <a:endParaRPr lang="fa-IR" sz="1500" b="0" kern="1200" dirty="0"/>
        </a:p>
      </dsp:txBody>
      <dsp:txXfrm>
        <a:off x="5845049" y="1899006"/>
        <a:ext cx="3250433" cy="269855"/>
      </dsp:txXfrm>
    </dsp:sp>
    <dsp:sp modelId="{AEE5A112-ADF6-4265-BCA5-56475BC3F7CC}">
      <dsp:nvSpPr>
        <dsp:cNvPr id="0" name=""/>
        <dsp:cNvSpPr/>
      </dsp:nvSpPr>
      <dsp:spPr>
        <a:xfrm rot="16200000">
          <a:off x="2795605" y="-567286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درست شنیدن آن­چیزی که مردم می­گویند</a:t>
          </a:r>
          <a:endParaRPr lang="fa-IR" sz="1200" b="0" kern="1200" dirty="0"/>
        </a:p>
      </dsp:txBody>
      <dsp:txXfrm rot="5400000">
        <a:off x="11680" y="2239997"/>
        <a:ext cx="5818772" cy="215883"/>
      </dsp:txXfrm>
    </dsp:sp>
    <dsp:sp modelId="{DA2A3848-7773-4760-8AE8-CB5E67783CF3}">
      <dsp:nvSpPr>
        <dsp:cNvPr id="0" name=""/>
        <dsp:cNvSpPr/>
      </dsp:nvSpPr>
      <dsp:spPr>
        <a:xfrm>
          <a:off x="5830451" y="2198413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گوش­دادن فعالانه</a:t>
          </a:r>
          <a:endParaRPr lang="fa-IR" sz="1500" b="0" kern="1200" dirty="0"/>
        </a:p>
      </dsp:txBody>
      <dsp:txXfrm>
        <a:off x="5845049" y="2213011"/>
        <a:ext cx="3250433" cy="269855"/>
      </dsp:txXfrm>
    </dsp:sp>
    <dsp:sp modelId="{60C80B14-B2E0-47F9-B54F-DB4D2D52059B}">
      <dsp:nvSpPr>
        <dsp:cNvPr id="0" name=""/>
        <dsp:cNvSpPr/>
      </dsp:nvSpPr>
      <dsp:spPr>
        <a:xfrm rot="16200000">
          <a:off x="2795605" y="-253282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برقراری ارتباطی قدرتمند از طریق پست الکترونیک</a:t>
          </a:r>
          <a:endParaRPr lang="fa-IR" sz="1200" b="0" kern="1200" dirty="0"/>
        </a:p>
      </dsp:txBody>
      <dsp:txXfrm rot="5400000">
        <a:off x="11680" y="2554001"/>
        <a:ext cx="5818772" cy="215883"/>
      </dsp:txXfrm>
    </dsp:sp>
    <dsp:sp modelId="{2351A951-4623-49C0-A37A-28FE75C4F4A0}">
      <dsp:nvSpPr>
        <dsp:cNvPr id="0" name=""/>
        <dsp:cNvSpPr/>
      </dsp:nvSpPr>
      <dsp:spPr>
        <a:xfrm>
          <a:off x="5830451" y="2512417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پست الکترونیک اثربخش</a:t>
          </a:r>
          <a:endParaRPr lang="fa-IR" sz="1500" b="0" kern="1200" dirty="0"/>
        </a:p>
      </dsp:txBody>
      <dsp:txXfrm>
        <a:off x="5845049" y="2527015"/>
        <a:ext cx="3250433" cy="269855"/>
      </dsp:txXfrm>
    </dsp:sp>
    <dsp:sp modelId="{7BFDDA9F-701B-4D6E-B34D-75C5787ADA91}">
      <dsp:nvSpPr>
        <dsp:cNvPr id="0" name=""/>
        <dsp:cNvSpPr/>
      </dsp:nvSpPr>
      <dsp:spPr>
        <a:xfrm rot="16200000">
          <a:off x="2795605" y="60722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انتخاب شکل مناسب </a:t>
          </a:r>
          <a:endParaRPr lang="fa-IR" sz="1200" b="0" kern="1200" dirty="0"/>
        </a:p>
      </dsp:txBody>
      <dsp:txXfrm rot="5400000">
        <a:off x="11680" y="2868006"/>
        <a:ext cx="5818772" cy="215883"/>
      </dsp:txXfrm>
    </dsp:sp>
    <dsp:sp modelId="{1E0AFE30-338B-4066-97F0-1520E15ADFCC}">
      <dsp:nvSpPr>
        <dsp:cNvPr id="0" name=""/>
        <dsp:cNvSpPr/>
      </dsp:nvSpPr>
      <dsp:spPr>
        <a:xfrm>
          <a:off x="5830451" y="2826422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نمودارها و گراف­ها</a:t>
          </a:r>
          <a:endParaRPr lang="fa-IR" sz="1500" b="0" kern="1200" dirty="0"/>
        </a:p>
      </dsp:txBody>
      <dsp:txXfrm>
        <a:off x="5845049" y="2841020"/>
        <a:ext cx="3250433" cy="269855"/>
      </dsp:txXfrm>
    </dsp:sp>
    <dsp:sp modelId="{AA73E4E3-4E13-4EEA-966E-D8D533DDC2B6}">
      <dsp:nvSpPr>
        <dsp:cNvPr id="0" name=""/>
        <dsp:cNvSpPr/>
      </dsp:nvSpPr>
      <dsp:spPr>
        <a:xfrm rot="16200000">
          <a:off x="2795605" y="374726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ایجاد انگیزه برای اقدامات، از طریق نوشتن</a:t>
          </a:r>
          <a:endParaRPr lang="fa-IR" sz="1200" b="0" kern="1200" dirty="0"/>
        </a:p>
      </dsp:txBody>
      <dsp:txXfrm rot="5400000">
        <a:off x="11680" y="3182010"/>
        <a:ext cx="5818772" cy="215883"/>
      </dsp:txXfrm>
    </dsp:sp>
    <dsp:sp modelId="{359E5547-34F9-4B2D-A8AC-BB37D5D13A21}">
      <dsp:nvSpPr>
        <dsp:cNvPr id="0" name=""/>
        <dsp:cNvSpPr/>
      </dsp:nvSpPr>
      <dsp:spPr>
        <a:xfrm>
          <a:off x="5830451" y="3140426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تکنیک </a:t>
          </a:r>
          <a:r>
            <a:rPr lang="en-US" sz="1500" b="0" i="0" u="none" kern="1200" dirty="0" smtClean="0"/>
            <a:t>AIDA : </a:t>
          </a:r>
          <a:r>
            <a:rPr lang="fa-IR" sz="1500" b="0" i="0" u="none" kern="1200" dirty="0" smtClean="0"/>
            <a:t>توجه، علاقه، تمایل، اقدام</a:t>
          </a:r>
          <a:endParaRPr lang="fa-IR" sz="1500" b="0" kern="1200" dirty="0"/>
        </a:p>
      </dsp:txBody>
      <dsp:txXfrm>
        <a:off x="5845049" y="3155024"/>
        <a:ext cx="3250433" cy="269855"/>
      </dsp:txXfrm>
    </dsp:sp>
    <dsp:sp modelId="{3E21F74A-9A44-409C-8BA4-3119A9D9C776}">
      <dsp:nvSpPr>
        <dsp:cNvPr id="0" name=""/>
        <dsp:cNvSpPr/>
      </dsp:nvSpPr>
      <dsp:spPr>
        <a:xfrm rot="16200000">
          <a:off x="2795605" y="688731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200" b="0" kern="1200" dirty="0"/>
        </a:p>
      </dsp:txBody>
      <dsp:txXfrm rot="5400000">
        <a:off x="11680" y="3496015"/>
        <a:ext cx="5818772" cy="215883"/>
      </dsp:txXfrm>
    </dsp:sp>
    <dsp:sp modelId="{A176550B-D9D3-4A4F-8CC9-E3D4E68E5783}">
      <dsp:nvSpPr>
        <dsp:cNvPr id="0" name=""/>
        <dsp:cNvSpPr/>
      </dsp:nvSpPr>
      <dsp:spPr>
        <a:xfrm>
          <a:off x="5830451" y="3454431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برگزاری جلسات اثربخش</a:t>
          </a:r>
          <a:endParaRPr lang="en-US" sz="1500" b="0" kern="1200" dirty="0"/>
        </a:p>
      </dsp:txBody>
      <dsp:txXfrm>
        <a:off x="5845049" y="3469029"/>
        <a:ext cx="3250433" cy="269855"/>
      </dsp:txXfrm>
    </dsp:sp>
    <dsp:sp modelId="{0FCA0F72-C8D6-4AE9-B48E-C99183790CD3}">
      <dsp:nvSpPr>
        <dsp:cNvPr id="0" name=""/>
        <dsp:cNvSpPr/>
      </dsp:nvSpPr>
      <dsp:spPr>
        <a:xfrm rot="16200000">
          <a:off x="2795605" y="1002735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جلب مشارکت همه اعضا در آغاز یک جلسه موفقیت­آمیز</a:t>
          </a:r>
          <a:endParaRPr lang="fa-IR" sz="1200" b="0" kern="1200" dirty="0"/>
        </a:p>
      </dsp:txBody>
      <dsp:txXfrm rot="5400000">
        <a:off x="11680" y="3810019"/>
        <a:ext cx="5818772" cy="215883"/>
      </dsp:txXfrm>
    </dsp:sp>
    <dsp:sp modelId="{EDE21406-7956-4ACE-9CEE-73D2A13AFB78}">
      <dsp:nvSpPr>
        <dsp:cNvPr id="0" name=""/>
        <dsp:cNvSpPr/>
      </dsp:nvSpPr>
      <dsp:spPr>
        <a:xfrm>
          <a:off x="5830451" y="3768435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از بین بردن فضای سرد حاکم بر جلسات</a:t>
          </a:r>
          <a:endParaRPr lang="fa-IR" sz="1500" b="0" kern="1200" dirty="0"/>
        </a:p>
      </dsp:txBody>
      <dsp:txXfrm>
        <a:off x="5845049" y="3783033"/>
        <a:ext cx="3250433" cy="269855"/>
      </dsp:txXfrm>
    </dsp:sp>
    <dsp:sp modelId="{33E2FA53-3471-4859-9EEF-A4CF8FB255B3}">
      <dsp:nvSpPr>
        <dsp:cNvPr id="0" name=""/>
        <dsp:cNvSpPr/>
      </dsp:nvSpPr>
      <dsp:spPr>
        <a:xfrm rot="16200000">
          <a:off x="2795605" y="1316740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هدایت یک جلسه در مسیر دستیابی به موفقیت</a:t>
          </a:r>
          <a:endParaRPr lang="fa-IR" sz="1200" b="0" kern="1200" dirty="0"/>
        </a:p>
      </dsp:txBody>
      <dsp:txXfrm rot="5400000">
        <a:off x="11680" y="4124024"/>
        <a:ext cx="5818772" cy="215883"/>
      </dsp:txXfrm>
    </dsp:sp>
    <dsp:sp modelId="{7815759A-1784-4CEA-B0F3-6090D0E62392}">
      <dsp:nvSpPr>
        <dsp:cNvPr id="0" name=""/>
        <dsp:cNvSpPr/>
      </dsp:nvSpPr>
      <dsp:spPr>
        <a:xfrm>
          <a:off x="5830451" y="4082440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راهنمایی و هدایت</a:t>
          </a:r>
          <a:endParaRPr lang="fa-IR" sz="1500" b="0" kern="1200" dirty="0"/>
        </a:p>
      </dsp:txBody>
      <dsp:txXfrm>
        <a:off x="5845049" y="4097038"/>
        <a:ext cx="3250433" cy="269855"/>
      </dsp:txXfrm>
    </dsp:sp>
    <dsp:sp modelId="{DBA0F30F-769C-4E67-9F5C-EF219A88E633}">
      <dsp:nvSpPr>
        <dsp:cNvPr id="0" name=""/>
        <dsp:cNvSpPr/>
      </dsp:nvSpPr>
      <dsp:spPr>
        <a:xfrm rot="16200000">
          <a:off x="2795605" y="1630744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دستیابی به یک توافق منصفانه</a:t>
          </a:r>
          <a:endParaRPr lang="fa-IR" sz="1200" b="0" kern="1200" dirty="0"/>
        </a:p>
      </dsp:txBody>
      <dsp:txXfrm rot="5400000">
        <a:off x="11680" y="4438028"/>
        <a:ext cx="5818772" cy="215883"/>
      </dsp:txXfrm>
    </dsp:sp>
    <dsp:sp modelId="{8C82F595-6407-481B-B2FA-42AE0651A23B}">
      <dsp:nvSpPr>
        <dsp:cNvPr id="0" name=""/>
        <dsp:cNvSpPr/>
      </dsp:nvSpPr>
      <dsp:spPr>
        <a:xfrm>
          <a:off x="5830451" y="4396444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مذاکرات بُرد– بُرد</a:t>
          </a:r>
          <a:endParaRPr lang="fa-IR" sz="1500" b="0" kern="1200" dirty="0"/>
        </a:p>
      </dsp:txBody>
      <dsp:txXfrm>
        <a:off x="5845049" y="4411042"/>
        <a:ext cx="3250433" cy="269855"/>
      </dsp:txXfrm>
    </dsp:sp>
    <dsp:sp modelId="{5CD2ED4A-7715-449D-B25D-DA407FBD10EF}">
      <dsp:nvSpPr>
        <dsp:cNvPr id="0" name=""/>
        <dsp:cNvSpPr/>
      </dsp:nvSpPr>
      <dsp:spPr>
        <a:xfrm rot="16200000">
          <a:off x="2795605" y="1944748"/>
          <a:ext cx="239241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b="0" i="0" u="none" kern="1200" dirty="0" smtClean="0"/>
            <a:t>شناخت ارزش­های محیط کار در سراسر جهان</a:t>
          </a:r>
          <a:endParaRPr lang="fa-IR" sz="1200" b="0" kern="1200" dirty="0"/>
        </a:p>
      </dsp:txBody>
      <dsp:txXfrm rot="5400000">
        <a:off x="11680" y="4752032"/>
        <a:ext cx="5818772" cy="215883"/>
      </dsp:txXfrm>
    </dsp:sp>
    <dsp:sp modelId="{A999D3C4-785D-482E-8D63-4F9A999893AA}">
      <dsp:nvSpPr>
        <dsp:cNvPr id="0" name=""/>
        <dsp:cNvSpPr/>
      </dsp:nvSpPr>
      <dsp:spPr>
        <a:xfrm>
          <a:off x="5830451" y="4710448"/>
          <a:ext cx="3279629" cy="299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0" i="0" u="none" kern="1200" dirty="0" smtClean="0"/>
            <a:t>ابعاد فرهنگی هافستد</a:t>
          </a:r>
          <a:endParaRPr lang="fa-IR" sz="1500" b="0" kern="1200" dirty="0"/>
        </a:p>
      </dsp:txBody>
      <dsp:txXfrm>
        <a:off x="5845049" y="4725046"/>
        <a:ext cx="3250433" cy="26985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30E8D-1545-4704-93F8-F768D73BEE3C}">
      <dsp:nvSpPr>
        <dsp:cNvPr id="0" name=""/>
        <dsp:cNvSpPr/>
      </dsp:nvSpPr>
      <dsp:spPr>
        <a:xfrm rot="16200000">
          <a:off x="2598804" y="-2559241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0" kern="1200" dirty="0"/>
        </a:p>
      </dsp:txBody>
      <dsp:txXfrm rot="5400000">
        <a:off x="14858" y="54421"/>
        <a:ext cx="5487119" cy="274652"/>
      </dsp:txXfrm>
    </dsp:sp>
    <dsp:sp modelId="{59AD8574-636B-486C-AB9E-26D2B6141B4F}">
      <dsp:nvSpPr>
        <dsp:cNvPr id="0" name=""/>
        <dsp:cNvSpPr/>
      </dsp:nvSpPr>
      <dsp:spPr>
        <a:xfrm>
          <a:off x="5501977" y="1516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تکنیک­های پیوند و داستان</a:t>
          </a:r>
          <a:endParaRPr lang="en-US" sz="1400" b="0" kern="1200" dirty="0"/>
        </a:p>
      </dsp:txBody>
      <dsp:txXfrm>
        <a:off x="5520550" y="20089"/>
        <a:ext cx="3057716" cy="343315"/>
      </dsp:txXfrm>
    </dsp:sp>
    <dsp:sp modelId="{A7BC7EAB-1E46-4CDC-8EEF-441BFD57E3DF}">
      <dsp:nvSpPr>
        <dsp:cNvPr id="0" name=""/>
        <dsp:cNvSpPr/>
      </dsp:nvSpPr>
      <dsp:spPr>
        <a:xfrm rot="16200000">
          <a:off x="2598804" y="-2159757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453905"/>
        <a:ext cx="5487119" cy="274652"/>
      </dsp:txXfrm>
    </dsp:sp>
    <dsp:sp modelId="{C3EEF130-5D87-4A8D-B1BD-58D379FCE1E0}">
      <dsp:nvSpPr>
        <dsp:cNvPr id="0" name=""/>
        <dsp:cNvSpPr/>
      </dsp:nvSpPr>
      <dsp:spPr>
        <a:xfrm>
          <a:off x="5501977" y="401001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تکنیک عدد/ قافیه</a:t>
          </a:r>
          <a:endParaRPr lang="fa-IR" sz="1400" b="0" kern="1200" dirty="0"/>
        </a:p>
      </dsp:txBody>
      <dsp:txXfrm>
        <a:off x="5520550" y="419574"/>
        <a:ext cx="3057716" cy="343315"/>
      </dsp:txXfrm>
    </dsp:sp>
    <dsp:sp modelId="{4EC42BA1-13AF-4B6F-B65A-5BBB6916A6D6}">
      <dsp:nvSpPr>
        <dsp:cNvPr id="0" name=""/>
        <dsp:cNvSpPr/>
      </dsp:nvSpPr>
      <dsp:spPr>
        <a:xfrm rot="16200000">
          <a:off x="2598804" y="-1760272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853390"/>
        <a:ext cx="5487119" cy="274652"/>
      </dsp:txXfrm>
    </dsp:sp>
    <dsp:sp modelId="{C2D44E4E-5D17-438C-86C1-2DCA22ADE7B4}">
      <dsp:nvSpPr>
        <dsp:cNvPr id="0" name=""/>
        <dsp:cNvSpPr/>
      </dsp:nvSpPr>
      <dsp:spPr>
        <a:xfrm>
          <a:off x="5501977" y="800485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تکنیک عدد/ شکل</a:t>
          </a:r>
          <a:endParaRPr lang="fa-IR" sz="1400" b="0" kern="1200" dirty="0"/>
        </a:p>
      </dsp:txBody>
      <dsp:txXfrm>
        <a:off x="5520550" y="819058"/>
        <a:ext cx="3057716" cy="343315"/>
      </dsp:txXfrm>
    </dsp:sp>
    <dsp:sp modelId="{F7D043B7-36F0-45E8-87F6-79FC105C6271}">
      <dsp:nvSpPr>
        <dsp:cNvPr id="0" name=""/>
        <dsp:cNvSpPr/>
      </dsp:nvSpPr>
      <dsp:spPr>
        <a:xfrm rot="16200000">
          <a:off x="2598804" y="-1360788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1252874"/>
        <a:ext cx="5487119" cy="274652"/>
      </dsp:txXfrm>
    </dsp:sp>
    <dsp:sp modelId="{7BD941A6-FA5F-4F11-B49B-AA575724A4B3}">
      <dsp:nvSpPr>
        <dsp:cNvPr id="0" name=""/>
        <dsp:cNvSpPr/>
      </dsp:nvSpPr>
      <dsp:spPr>
        <a:xfrm>
          <a:off x="5501977" y="1199969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تکنیک الفبایی</a:t>
          </a:r>
          <a:endParaRPr lang="fa-IR" sz="1400" b="0" kern="1200" dirty="0"/>
        </a:p>
      </dsp:txBody>
      <dsp:txXfrm>
        <a:off x="5520550" y="1218542"/>
        <a:ext cx="3057716" cy="343315"/>
      </dsp:txXfrm>
    </dsp:sp>
    <dsp:sp modelId="{8E33C94B-A285-45BE-9F80-E07448538CED}">
      <dsp:nvSpPr>
        <dsp:cNvPr id="0" name=""/>
        <dsp:cNvSpPr/>
      </dsp:nvSpPr>
      <dsp:spPr>
        <a:xfrm rot="16200000">
          <a:off x="2598804" y="-961304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1652358"/>
        <a:ext cx="5487119" cy="274652"/>
      </dsp:txXfrm>
    </dsp:sp>
    <dsp:sp modelId="{E007879E-450B-475D-B6B0-F357D3061D79}">
      <dsp:nvSpPr>
        <dsp:cNvPr id="0" name=""/>
        <dsp:cNvSpPr/>
      </dsp:nvSpPr>
      <dsp:spPr>
        <a:xfrm>
          <a:off x="5501977" y="1599453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تکنیک سفر</a:t>
          </a:r>
          <a:endParaRPr lang="fa-IR" sz="1400" b="0" kern="1200" dirty="0"/>
        </a:p>
      </dsp:txBody>
      <dsp:txXfrm>
        <a:off x="5520550" y="1618026"/>
        <a:ext cx="3057716" cy="343315"/>
      </dsp:txXfrm>
    </dsp:sp>
    <dsp:sp modelId="{D12D213F-222F-49E0-AAC1-970070C997B4}">
      <dsp:nvSpPr>
        <dsp:cNvPr id="0" name=""/>
        <dsp:cNvSpPr/>
      </dsp:nvSpPr>
      <dsp:spPr>
        <a:xfrm rot="16200000">
          <a:off x="2598804" y="-561820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2051842"/>
        <a:ext cx="5487119" cy="274652"/>
      </dsp:txXfrm>
    </dsp:sp>
    <dsp:sp modelId="{07FEB04B-080B-436F-95E3-26EA080769DD}">
      <dsp:nvSpPr>
        <dsp:cNvPr id="0" name=""/>
        <dsp:cNvSpPr/>
      </dsp:nvSpPr>
      <dsp:spPr>
        <a:xfrm>
          <a:off x="5501977" y="1998938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تکنیک اتاق رومی</a:t>
          </a:r>
          <a:endParaRPr lang="fa-IR" sz="1400" b="0" kern="1200" dirty="0"/>
        </a:p>
      </dsp:txBody>
      <dsp:txXfrm>
        <a:off x="5520550" y="2017511"/>
        <a:ext cx="3057716" cy="343315"/>
      </dsp:txXfrm>
    </dsp:sp>
    <dsp:sp modelId="{62A11889-B961-442F-BF71-8AE083E43FF2}">
      <dsp:nvSpPr>
        <dsp:cNvPr id="0" name=""/>
        <dsp:cNvSpPr/>
      </dsp:nvSpPr>
      <dsp:spPr>
        <a:xfrm rot="16200000">
          <a:off x="2598804" y="-162335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2451327"/>
        <a:ext cx="5487119" cy="274652"/>
      </dsp:txXfrm>
    </dsp:sp>
    <dsp:sp modelId="{2E8DCF3B-BF77-46B9-A735-7EDA515DB74D}">
      <dsp:nvSpPr>
        <dsp:cNvPr id="0" name=""/>
        <dsp:cNvSpPr/>
      </dsp:nvSpPr>
      <dsp:spPr>
        <a:xfrm>
          <a:off x="5501977" y="2398422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سیستم حافظه اصلی</a:t>
          </a:r>
          <a:endParaRPr lang="fa-IR" sz="1400" b="0" kern="1200" dirty="0"/>
        </a:p>
      </dsp:txBody>
      <dsp:txXfrm>
        <a:off x="5520550" y="2416995"/>
        <a:ext cx="3057716" cy="343315"/>
      </dsp:txXfrm>
    </dsp:sp>
    <dsp:sp modelId="{1C42C0AD-FC3F-4C9D-AFCE-FAEAD3EB412F}">
      <dsp:nvSpPr>
        <dsp:cNvPr id="0" name=""/>
        <dsp:cNvSpPr/>
      </dsp:nvSpPr>
      <dsp:spPr>
        <a:xfrm rot="16200000">
          <a:off x="2598804" y="237148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2850810"/>
        <a:ext cx="5487119" cy="274652"/>
      </dsp:txXfrm>
    </dsp:sp>
    <dsp:sp modelId="{37396E65-01C9-4142-B0F6-637CCE755DE7}">
      <dsp:nvSpPr>
        <dsp:cNvPr id="0" name=""/>
        <dsp:cNvSpPr/>
      </dsp:nvSpPr>
      <dsp:spPr>
        <a:xfrm>
          <a:off x="5501977" y="2797906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استفاده از نقشه های ذهنی یا </a:t>
          </a:r>
          <a:r>
            <a:rPr lang="fa-IR" sz="1400" b="0" i="0" u="none" kern="1200" smtClean="0"/>
            <a:t>نقشه­های مفهومی</a:t>
          </a:r>
          <a:endParaRPr lang="fa-IR" sz="1400" b="0" kern="1200" dirty="0"/>
        </a:p>
      </dsp:txBody>
      <dsp:txXfrm>
        <a:off x="5520550" y="2816479"/>
        <a:ext cx="3057716" cy="343315"/>
      </dsp:txXfrm>
    </dsp:sp>
    <dsp:sp modelId="{C9B9E243-0582-45D5-BCB6-738D0127CBFC}">
      <dsp:nvSpPr>
        <dsp:cNvPr id="0" name=""/>
        <dsp:cNvSpPr/>
      </dsp:nvSpPr>
      <dsp:spPr>
        <a:xfrm rot="16200000">
          <a:off x="2598804" y="636632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3250294"/>
        <a:ext cx="5487119" cy="274652"/>
      </dsp:txXfrm>
    </dsp:sp>
    <dsp:sp modelId="{AC28440C-C1DC-4932-B578-B8C6591E61E8}">
      <dsp:nvSpPr>
        <dsp:cNvPr id="0" name=""/>
        <dsp:cNvSpPr/>
      </dsp:nvSpPr>
      <dsp:spPr>
        <a:xfrm>
          <a:off x="5501977" y="3197390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بازی­های حافظه</a:t>
          </a:r>
          <a:endParaRPr lang="fa-IR" sz="1400" b="0" kern="1200" dirty="0"/>
        </a:p>
      </dsp:txBody>
      <dsp:txXfrm>
        <a:off x="5520550" y="3215963"/>
        <a:ext cx="3057716" cy="343315"/>
      </dsp:txXfrm>
    </dsp:sp>
    <dsp:sp modelId="{CF66994B-FB59-4E16-AA1C-0C0F3A3C50B3}">
      <dsp:nvSpPr>
        <dsp:cNvPr id="0" name=""/>
        <dsp:cNvSpPr/>
      </dsp:nvSpPr>
      <dsp:spPr>
        <a:xfrm rot="16200000">
          <a:off x="2598804" y="1036117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3649779"/>
        <a:ext cx="5487119" cy="274652"/>
      </dsp:txXfrm>
    </dsp:sp>
    <dsp:sp modelId="{0E3AC856-09D1-44CD-B657-AF65291DAAD9}">
      <dsp:nvSpPr>
        <dsp:cNvPr id="0" name=""/>
        <dsp:cNvSpPr/>
      </dsp:nvSpPr>
      <dsp:spPr>
        <a:xfrm>
          <a:off x="5501977" y="3596875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یادگرفتن زبان­های خارجی</a:t>
          </a:r>
          <a:endParaRPr lang="fa-IR" sz="1400" b="0" kern="1200" dirty="0"/>
        </a:p>
      </dsp:txBody>
      <dsp:txXfrm>
        <a:off x="5520550" y="3615448"/>
        <a:ext cx="3057716" cy="343315"/>
      </dsp:txXfrm>
    </dsp:sp>
    <dsp:sp modelId="{2C839B83-2E52-4FAA-8730-EBF10EF14839}">
      <dsp:nvSpPr>
        <dsp:cNvPr id="0" name=""/>
        <dsp:cNvSpPr/>
      </dsp:nvSpPr>
      <dsp:spPr>
        <a:xfrm rot="16200000">
          <a:off x="2598804" y="1435601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4049263"/>
        <a:ext cx="5487119" cy="274652"/>
      </dsp:txXfrm>
    </dsp:sp>
    <dsp:sp modelId="{B5017DA3-68DA-4E4E-AD3F-66BF05A8E294}">
      <dsp:nvSpPr>
        <dsp:cNvPr id="0" name=""/>
        <dsp:cNvSpPr/>
      </dsp:nvSpPr>
      <dsp:spPr>
        <a:xfrm>
          <a:off x="5501977" y="3996359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به خاطر سپردن اطلاعات برای امتحان</a:t>
          </a:r>
          <a:endParaRPr lang="fa-IR" sz="1400" b="0" kern="1200" dirty="0"/>
        </a:p>
      </dsp:txBody>
      <dsp:txXfrm>
        <a:off x="5520550" y="4014932"/>
        <a:ext cx="3057716" cy="343315"/>
      </dsp:txXfrm>
    </dsp:sp>
    <dsp:sp modelId="{B0E7AF7C-F89A-4598-BE13-FCCCD69762AE}">
      <dsp:nvSpPr>
        <dsp:cNvPr id="0" name=""/>
        <dsp:cNvSpPr/>
      </dsp:nvSpPr>
      <dsp:spPr>
        <a:xfrm rot="16200000">
          <a:off x="2598804" y="1835085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4448747"/>
        <a:ext cx="5487119" cy="274652"/>
      </dsp:txXfrm>
    </dsp:sp>
    <dsp:sp modelId="{4CCAAC84-FBAE-42B7-8783-A8F060852EF5}">
      <dsp:nvSpPr>
        <dsp:cNvPr id="0" name=""/>
        <dsp:cNvSpPr/>
      </dsp:nvSpPr>
      <dsp:spPr>
        <a:xfrm>
          <a:off x="5501977" y="4395843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به خاطر سپردن نام افراد</a:t>
          </a:r>
          <a:endParaRPr lang="fa-IR" sz="1400" b="0" kern="1200" dirty="0"/>
        </a:p>
      </dsp:txBody>
      <dsp:txXfrm>
        <a:off x="5520550" y="4414416"/>
        <a:ext cx="3057716" cy="343315"/>
      </dsp:txXfrm>
    </dsp:sp>
    <dsp:sp modelId="{B815CF85-CF42-4FEA-A743-EE0414057038}">
      <dsp:nvSpPr>
        <dsp:cNvPr id="0" name=""/>
        <dsp:cNvSpPr/>
      </dsp:nvSpPr>
      <dsp:spPr>
        <a:xfrm rot="16200000">
          <a:off x="2598804" y="2234569"/>
          <a:ext cx="304368" cy="55019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b="0" kern="1200" dirty="0"/>
        </a:p>
      </dsp:txBody>
      <dsp:txXfrm rot="5400000">
        <a:off x="14858" y="4848231"/>
        <a:ext cx="5487119" cy="274652"/>
      </dsp:txXfrm>
    </dsp:sp>
    <dsp:sp modelId="{A147944E-FEEF-43F5-821E-2690371B2D33}">
      <dsp:nvSpPr>
        <dsp:cNvPr id="0" name=""/>
        <dsp:cNvSpPr/>
      </dsp:nvSpPr>
      <dsp:spPr>
        <a:xfrm>
          <a:off x="5501977" y="4795328"/>
          <a:ext cx="3094862" cy="380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i="0" u="none" kern="1200" dirty="0" smtClean="0"/>
            <a:t>به خاطر سپردن فهرست و اعداد طولانی</a:t>
          </a:r>
          <a:endParaRPr lang="fa-IR" sz="1400" b="0" kern="1200" dirty="0"/>
        </a:p>
      </dsp:txBody>
      <dsp:txXfrm>
        <a:off x="5520550" y="4813901"/>
        <a:ext cx="3057716" cy="3433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9A49E-9945-479E-A5D0-D684993EA3DA}">
      <dsp:nvSpPr>
        <dsp:cNvPr id="0" name=""/>
        <dsp:cNvSpPr/>
      </dsp:nvSpPr>
      <dsp:spPr>
        <a:xfrm rot="16200000">
          <a:off x="2778111" y="-2742342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ایجاد تعادل میان رهبری فرد محور و وظیفه محور </a:t>
          </a:r>
          <a:endParaRPr lang="en-US" sz="1300" b="0" kern="1200" dirty="0">
            <a:cs typeface="+mj-cs"/>
          </a:endParaRPr>
        </a:p>
      </dsp:txBody>
      <dsp:txXfrm rot="5400000">
        <a:off x="13388" y="49155"/>
        <a:ext cx="5817064" cy="247455"/>
      </dsp:txXfrm>
    </dsp:sp>
    <dsp:sp modelId="{61804EC1-9781-4248-BBA6-269BECE11C5C}">
      <dsp:nvSpPr>
        <dsp:cNvPr id="0" name=""/>
        <dsp:cNvSpPr/>
      </dsp:nvSpPr>
      <dsp:spPr>
        <a:xfrm>
          <a:off x="5830451" y="1490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ماتریس مدیریتی بلیک موتون</a:t>
          </a:r>
          <a:endParaRPr lang="en-US" sz="1300" b="0" kern="1200" dirty="0">
            <a:cs typeface="+mj-cs"/>
          </a:endParaRPr>
        </a:p>
      </dsp:txBody>
      <dsp:txXfrm>
        <a:off x="5847184" y="18223"/>
        <a:ext cx="3246163" cy="309320"/>
      </dsp:txXfrm>
    </dsp:sp>
    <dsp:sp modelId="{3C7F146E-27CC-42F9-A8E1-B0711A93A078}">
      <dsp:nvSpPr>
        <dsp:cNvPr id="0" name=""/>
        <dsp:cNvSpPr/>
      </dsp:nvSpPr>
      <dsp:spPr>
        <a:xfrm rot="16200000">
          <a:off x="2778111" y="-2382415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انگیزه شما برای رهبری چگونه برانگیخته می‌شود؟</a:t>
          </a:r>
          <a:endParaRPr lang="en-US" sz="1300" b="0" kern="1200" dirty="0">
            <a:cs typeface="+mj-cs"/>
          </a:endParaRPr>
        </a:p>
      </dsp:txBody>
      <dsp:txXfrm rot="5400000">
        <a:off x="13388" y="409082"/>
        <a:ext cx="5817064" cy="247455"/>
      </dsp:txXfrm>
    </dsp:sp>
    <dsp:sp modelId="{C8DE3C82-439B-4C92-B6F1-F9F0B8878AFC}">
      <dsp:nvSpPr>
        <dsp:cNvPr id="0" name=""/>
        <dsp:cNvSpPr/>
      </dsp:nvSpPr>
      <dsp:spPr>
        <a:xfrm>
          <a:off x="5830451" y="361416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ارزیابی انگیزه رهبری</a:t>
          </a:r>
          <a:endParaRPr lang="en-US" sz="1300" b="0" kern="1200" dirty="0">
            <a:cs typeface="+mj-cs"/>
          </a:endParaRPr>
        </a:p>
      </dsp:txBody>
      <dsp:txXfrm>
        <a:off x="5847184" y="378149"/>
        <a:ext cx="3246163" cy="309320"/>
      </dsp:txXfrm>
    </dsp:sp>
    <dsp:sp modelId="{D535AA8D-7804-48C3-B539-9CB4C3F8EC49}">
      <dsp:nvSpPr>
        <dsp:cNvPr id="0" name=""/>
        <dsp:cNvSpPr/>
      </dsp:nvSpPr>
      <dsp:spPr>
        <a:xfrm rot="16200000">
          <a:off x="2778111" y="-2022489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رهبری پیشتاز</a:t>
          </a:r>
          <a:endParaRPr lang="en-US" sz="1300" b="0" kern="1200" dirty="0">
            <a:cs typeface="+mj-cs"/>
          </a:endParaRPr>
        </a:p>
      </dsp:txBody>
      <dsp:txXfrm rot="5400000">
        <a:off x="13388" y="769008"/>
        <a:ext cx="5817064" cy="247455"/>
      </dsp:txXfrm>
    </dsp:sp>
    <dsp:sp modelId="{C6B44E09-E947-4470-B9DC-B414A6C6D438}">
      <dsp:nvSpPr>
        <dsp:cNvPr id="0" name=""/>
        <dsp:cNvSpPr/>
      </dsp:nvSpPr>
      <dsp:spPr>
        <a:xfrm>
          <a:off x="5830451" y="721342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کسب قدرت خبرگی </a:t>
          </a:r>
          <a:endParaRPr lang="en-US" sz="1300" b="0" kern="1200" dirty="0">
            <a:cs typeface="+mj-cs"/>
          </a:endParaRPr>
        </a:p>
      </dsp:txBody>
      <dsp:txXfrm>
        <a:off x="5847184" y="738075"/>
        <a:ext cx="3246163" cy="309320"/>
      </dsp:txXfrm>
    </dsp:sp>
    <dsp:sp modelId="{F7A4D995-9625-4FA6-9082-8F605C1FDC8D}">
      <dsp:nvSpPr>
        <dsp:cNvPr id="0" name=""/>
        <dsp:cNvSpPr/>
      </dsp:nvSpPr>
      <dsp:spPr>
        <a:xfrm rot="16200000">
          <a:off x="2778111" y="-1662563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برای موقعیتی که در آن هستید سبک درست را استفاده کنید</a:t>
          </a:r>
          <a:endParaRPr lang="en-US" sz="1300" b="0" kern="1200" dirty="0">
            <a:cs typeface="+mj-cs"/>
          </a:endParaRPr>
        </a:p>
      </dsp:txBody>
      <dsp:txXfrm rot="5400000">
        <a:off x="13388" y="1128934"/>
        <a:ext cx="5817064" cy="247455"/>
      </dsp:txXfrm>
    </dsp:sp>
    <dsp:sp modelId="{D9A125F6-0E7C-450D-954E-06582DDA4997}">
      <dsp:nvSpPr>
        <dsp:cNvPr id="0" name=""/>
        <dsp:cNvSpPr/>
      </dsp:nvSpPr>
      <dsp:spPr>
        <a:xfrm>
          <a:off x="5830451" y="1081269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smtClean="0">
              <a:cs typeface="+mj-cs"/>
            </a:rPr>
            <a:t>سبکهای رهبری</a:t>
          </a:r>
          <a:endParaRPr lang="en-US" sz="1300" b="0" kern="1200" dirty="0">
            <a:cs typeface="+mj-cs"/>
          </a:endParaRPr>
        </a:p>
      </dsp:txBody>
      <dsp:txXfrm>
        <a:off x="5847184" y="1098002"/>
        <a:ext cx="3246163" cy="309320"/>
      </dsp:txXfrm>
    </dsp:sp>
    <dsp:sp modelId="{64B97F07-5715-433B-BC43-5D633AE3A70C}">
      <dsp:nvSpPr>
        <dsp:cNvPr id="0" name=""/>
        <dsp:cNvSpPr/>
      </dsp:nvSpPr>
      <dsp:spPr>
        <a:xfrm rot="16200000">
          <a:off x="2778111" y="-1302637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توسعه مستحکم مهارتهای افراد</a:t>
          </a:r>
          <a:endParaRPr lang="en-US" sz="1300" b="0" kern="1200" dirty="0">
            <a:cs typeface="+mj-cs"/>
          </a:endParaRPr>
        </a:p>
      </dsp:txBody>
      <dsp:txXfrm rot="5400000">
        <a:off x="13388" y="1488860"/>
        <a:ext cx="5817064" cy="247455"/>
      </dsp:txXfrm>
    </dsp:sp>
    <dsp:sp modelId="{12B68A52-8844-40FA-A0A8-BCC56199865A}">
      <dsp:nvSpPr>
        <dsp:cNvPr id="0" name=""/>
        <dsp:cNvSpPr/>
      </dsp:nvSpPr>
      <dsp:spPr>
        <a:xfrm>
          <a:off x="5830451" y="1441195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هوش هیجانی</a:t>
          </a:r>
          <a:endParaRPr lang="en-US" sz="1300" b="0" kern="1200" dirty="0">
            <a:cs typeface="+mj-cs"/>
          </a:endParaRPr>
        </a:p>
      </dsp:txBody>
      <dsp:txXfrm>
        <a:off x="5847184" y="1457928"/>
        <a:ext cx="3246163" cy="309320"/>
      </dsp:txXfrm>
    </dsp:sp>
    <dsp:sp modelId="{89376FEB-BF67-4FDA-A65C-B71AAAEB6FA5}">
      <dsp:nvSpPr>
        <dsp:cNvPr id="0" name=""/>
        <dsp:cNvSpPr/>
      </dsp:nvSpPr>
      <dsp:spPr>
        <a:xfrm rot="16200000">
          <a:off x="2778111" y="-942711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شما و تیمتان چقدر خوب با هم کار می‌کنید؟</a:t>
          </a:r>
          <a:endParaRPr lang="en-US" sz="1300" b="0" kern="1200" dirty="0">
            <a:cs typeface="+mj-cs"/>
          </a:endParaRPr>
        </a:p>
      </dsp:txBody>
      <dsp:txXfrm rot="5400000">
        <a:off x="13388" y="1848786"/>
        <a:ext cx="5817064" cy="247455"/>
      </dsp:txXfrm>
    </dsp:sp>
    <dsp:sp modelId="{51E9EAD4-8E36-4FA0-91DA-6FED5A2E3C90}">
      <dsp:nvSpPr>
        <dsp:cNvPr id="0" name=""/>
        <dsp:cNvSpPr/>
      </dsp:nvSpPr>
      <dsp:spPr>
        <a:xfrm>
          <a:off x="5830451" y="1801121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ارزیابی اثربخشی گروه </a:t>
          </a:r>
          <a:endParaRPr lang="en-US" sz="1300" b="0" kern="1200" dirty="0">
            <a:cs typeface="+mj-cs"/>
          </a:endParaRPr>
        </a:p>
      </dsp:txBody>
      <dsp:txXfrm>
        <a:off x="5847184" y="1817854"/>
        <a:ext cx="3246163" cy="309320"/>
      </dsp:txXfrm>
    </dsp:sp>
    <dsp:sp modelId="{BD5AB1CA-AC42-4CA6-8C51-1DD24883362F}">
      <dsp:nvSpPr>
        <dsp:cNvPr id="0" name=""/>
        <dsp:cNvSpPr/>
      </dsp:nvSpPr>
      <dsp:spPr>
        <a:xfrm rot="16200000">
          <a:off x="2778111" y="-582784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کمک به تیمهای نوپا برای اقدام اثربخش و سریع</a:t>
          </a:r>
          <a:endParaRPr lang="en-US" sz="1300" b="0" kern="1200" dirty="0">
            <a:cs typeface="+mj-cs"/>
          </a:endParaRPr>
        </a:p>
      </dsp:txBody>
      <dsp:txXfrm rot="5400000">
        <a:off x="13388" y="2208713"/>
        <a:ext cx="5817064" cy="247455"/>
      </dsp:txXfrm>
    </dsp:sp>
    <dsp:sp modelId="{F40104AD-E75C-4553-A341-D8117879367F}">
      <dsp:nvSpPr>
        <dsp:cNvPr id="0" name=""/>
        <dsp:cNvSpPr/>
      </dsp:nvSpPr>
      <dsp:spPr>
        <a:xfrm>
          <a:off x="5830451" y="2161047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تشکیل، آشوب، تثبیت، اجرا</a:t>
          </a:r>
          <a:endParaRPr lang="en-US" sz="1300" b="0" kern="1200" dirty="0">
            <a:cs typeface="+mj-cs"/>
          </a:endParaRPr>
        </a:p>
      </dsp:txBody>
      <dsp:txXfrm>
        <a:off x="5847184" y="2177780"/>
        <a:ext cx="3246163" cy="309320"/>
      </dsp:txXfrm>
    </dsp:sp>
    <dsp:sp modelId="{6BAED5A4-841E-4B52-B3CB-4D7A821B3FED}">
      <dsp:nvSpPr>
        <dsp:cNvPr id="0" name=""/>
        <dsp:cNvSpPr/>
      </dsp:nvSpPr>
      <dsp:spPr>
        <a:xfrm rot="16200000">
          <a:off x="2778111" y="-222858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فهم نقشهای مختلف گروه چگونه در عملکرد تیم بهبود ایجاد می‌کند</a:t>
          </a:r>
          <a:endParaRPr lang="en-US" sz="1300" b="0" kern="1200" dirty="0">
            <a:cs typeface="+mj-cs"/>
          </a:endParaRPr>
        </a:p>
      </dsp:txBody>
      <dsp:txXfrm rot="5400000">
        <a:off x="13388" y="2568639"/>
        <a:ext cx="5817064" cy="247455"/>
      </dsp:txXfrm>
    </dsp:sp>
    <dsp:sp modelId="{71B962C1-EA1E-4E7A-BDD9-24CEF21C00F5}">
      <dsp:nvSpPr>
        <dsp:cNvPr id="0" name=""/>
        <dsp:cNvSpPr/>
      </dsp:nvSpPr>
      <dsp:spPr>
        <a:xfrm>
          <a:off x="5830451" y="2520973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نقش­های گروه بلبین</a:t>
          </a:r>
          <a:endParaRPr lang="en-US" sz="1300" b="0" kern="1200" dirty="0">
            <a:cs typeface="+mj-cs"/>
          </a:endParaRPr>
        </a:p>
      </dsp:txBody>
      <dsp:txXfrm>
        <a:off x="5847184" y="2537706"/>
        <a:ext cx="3246163" cy="309320"/>
      </dsp:txXfrm>
    </dsp:sp>
    <dsp:sp modelId="{9A6754A0-3229-4212-B50C-E795838692C5}">
      <dsp:nvSpPr>
        <dsp:cNvPr id="0" name=""/>
        <dsp:cNvSpPr/>
      </dsp:nvSpPr>
      <dsp:spPr>
        <a:xfrm rot="16200000">
          <a:off x="2778111" y="137067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استفاده از قدرت یاری دیگران</a:t>
          </a:r>
          <a:endParaRPr lang="en-US" sz="1300" b="0" kern="1200" dirty="0">
            <a:cs typeface="+mj-cs"/>
          </a:endParaRPr>
        </a:p>
      </dsp:txBody>
      <dsp:txXfrm rot="5400000">
        <a:off x="13388" y="2928565"/>
        <a:ext cx="5817064" cy="247455"/>
      </dsp:txXfrm>
    </dsp:sp>
    <dsp:sp modelId="{2291EAAF-3CB0-4C5D-B3C7-9F991F19E1CB}">
      <dsp:nvSpPr>
        <dsp:cNvPr id="0" name=""/>
        <dsp:cNvSpPr/>
      </dsp:nvSpPr>
      <dsp:spPr>
        <a:xfrm>
          <a:off x="5830451" y="2880900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تفویض موفق</a:t>
          </a:r>
          <a:endParaRPr lang="en-US" sz="1300" b="0" kern="1200" dirty="0">
            <a:cs typeface="+mj-cs"/>
          </a:endParaRPr>
        </a:p>
      </dsp:txBody>
      <dsp:txXfrm>
        <a:off x="5847184" y="2897633"/>
        <a:ext cx="3246163" cy="309320"/>
      </dsp:txXfrm>
    </dsp:sp>
    <dsp:sp modelId="{ABF72047-A2A9-4D09-9E60-B9A73C784F76}">
      <dsp:nvSpPr>
        <dsp:cNvPr id="0" name=""/>
        <dsp:cNvSpPr/>
      </dsp:nvSpPr>
      <dsp:spPr>
        <a:xfrm rot="16200000">
          <a:off x="2778111" y="496993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گماردن فرد مناسب بر کاری درست</a:t>
          </a:r>
          <a:endParaRPr lang="en-US" sz="1300" b="0" kern="1200" dirty="0">
            <a:cs typeface="+mj-cs"/>
          </a:endParaRPr>
        </a:p>
      </dsp:txBody>
      <dsp:txXfrm rot="5400000">
        <a:off x="13388" y="3288491"/>
        <a:ext cx="5817064" cy="247455"/>
      </dsp:txXfrm>
    </dsp:sp>
    <dsp:sp modelId="{2109B702-6B9E-4A6F-ACB3-FD8FC290FD2C}">
      <dsp:nvSpPr>
        <dsp:cNvPr id="0" name=""/>
        <dsp:cNvSpPr/>
      </dsp:nvSpPr>
      <dsp:spPr>
        <a:xfrm>
          <a:off x="5830451" y="3240826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تخصیص فعالیت</a:t>
          </a:r>
          <a:endParaRPr lang="en-US" sz="1300" b="0" kern="1200" dirty="0">
            <a:cs typeface="+mj-cs"/>
          </a:endParaRPr>
        </a:p>
      </dsp:txBody>
      <dsp:txXfrm>
        <a:off x="5847184" y="3257559"/>
        <a:ext cx="3246163" cy="309320"/>
      </dsp:txXfrm>
    </dsp:sp>
    <dsp:sp modelId="{075227E5-D661-4575-A5F8-12C2D8306F99}">
      <dsp:nvSpPr>
        <dsp:cNvPr id="0" name=""/>
        <dsp:cNvSpPr/>
      </dsp:nvSpPr>
      <dsp:spPr>
        <a:xfrm rot="16200000">
          <a:off x="2778111" y="856920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هدایت تیم در راستای بهبود عملکرد</a:t>
          </a:r>
          <a:endParaRPr lang="en-US" sz="1300" b="0" kern="1200" dirty="0">
            <a:cs typeface="+mj-cs"/>
          </a:endParaRPr>
        </a:p>
      </dsp:txBody>
      <dsp:txXfrm rot="5400000">
        <a:off x="13388" y="3648418"/>
        <a:ext cx="5817064" cy="247455"/>
      </dsp:txXfrm>
    </dsp:sp>
    <dsp:sp modelId="{DEF6D52A-BD59-4510-A861-C5810CC79751}">
      <dsp:nvSpPr>
        <dsp:cNvPr id="0" name=""/>
        <dsp:cNvSpPr/>
      </dsp:nvSpPr>
      <dsp:spPr>
        <a:xfrm>
          <a:off x="5830451" y="3600752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مدل گرو </a:t>
          </a:r>
          <a:endParaRPr lang="en-US" sz="1300" b="0" kern="1200" dirty="0">
            <a:cs typeface="+mj-cs"/>
          </a:endParaRPr>
        </a:p>
      </dsp:txBody>
      <dsp:txXfrm>
        <a:off x="5847184" y="3617485"/>
        <a:ext cx="3246163" cy="309320"/>
      </dsp:txXfrm>
    </dsp:sp>
    <dsp:sp modelId="{7C1CE679-6F34-4820-A2BF-9372A07BA6DC}">
      <dsp:nvSpPr>
        <dsp:cNvPr id="0" name=""/>
        <dsp:cNvSpPr/>
      </dsp:nvSpPr>
      <dsp:spPr>
        <a:xfrm rot="16200000">
          <a:off x="2778111" y="1216846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مشاوره از نگاه یک مشاور</a:t>
          </a:r>
          <a:endParaRPr lang="en-US" sz="1300" b="0" kern="1200" dirty="0">
            <a:cs typeface="+mj-cs"/>
          </a:endParaRPr>
        </a:p>
      </dsp:txBody>
      <dsp:txXfrm rot="5400000">
        <a:off x="13388" y="4008344"/>
        <a:ext cx="5817064" cy="247455"/>
      </dsp:txXfrm>
    </dsp:sp>
    <dsp:sp modelId="{E73C14F2-DEC2-48D4-B1B9-94EC6750E68B}">
      <dsp:nvSpPr>
        <dsp:cNvPr id="0" name=""/>
        <dsp:cNvSpPr/>
      </dsp:nvSpPr>
      <dsp:spPr>
        <a:xfrm>
          <a:off x="5830451" y="3960678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مشاوره: مهارتی لازم در رهبری</a:t>
          </a:r>
          <a:endParaRPr lang="en-US" sz="1300" b="0" kern="1200" dirty="0">
            <a:cs typeface="+mj-cs"/>
          </a:endParaRPr>
        </a:p>
      </dsp:txBody>
      <dsp:txXfrm>
        <a:off x="5847184" y="3977411"/>
        <a:ext cx="3246163" cy="309320"/>
      </dsp:txXfrm>
    </dsp:sp>
    <dsp:sp modelId="{443874CF-53A9-431B-84BB-9CEEB4B9435E}">
      <dsp:nvSpPr>
        <dsp:cNvPr id="0" name=""/>
        <dsp:cNvSpPr/>
      </dsp:nvSpPr>
      <dsp:spPr>
        <a:xfrm rot="16200000">
          <a:off x="2778111" y="1576772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عوامل کلیدی برای ایجاد یک تیم انگیزه‌مند را کشف کنید</a:t>
          </a:r>
          <a:endParaRPr lang="en-US" sz="1300" b="0" kern="1200" dirty="0">
            <a:cs typeface="+mj-cs"/>
          </a:endParaRPr>
        </a:p>
      </dsp:txBody>
      <dsp:txXfrm rot="5400000">
        <a:off x="13388" y="4368270"/>
        <a:ext cx="5817064" cy="247455"/>
      </dsp:txXfrm>
    </dsp:sp>
    <dsp:sp modelId="{C063B2E6-6BB2-4715-B944-4BEFDDA8CE9E}">
      <dsp:nvSpPr>
        <dsp:cNvPr id="0" name=""/>
        <dsp:cNvSpPr/>
      </dsp:nvSpPr>
      <dsp:spPr>
        <a:xfrm>
          <a:off x="5830451" y="4320604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مهارتهای ایجاد انگیزه شما چقدر خوب است؟</a:t>
          </a:r>
          <a:endParaRPr lang="en-US" sz="1300" b="0" kern="1200" dirty="0">
            <a:cs typeface="+mj-cs"/>
          </a:endParaRPr>
        </a:p>
      </dsp:txBody>
      <dsp:txXfrm>
        <a:off x="5847184" y="4337337"/>
        <a:ext cx="3246163" cy="309320"/>
      </dsp:txXfrm>
    </dsp:sp>
    <dsp:sp modelId="{1C6299EF-B609-4D72-87EB-706D15C161EE}">
      <dsp:nvSpPr>
        <dsp:cNvPr id="0" name=""/>
        <dsp:cNvSpPr/>
      </dsp:nvSpPr>
      <dsp:spPr>
        <a:xfrm rot="16200000">
          <a:off x="2778111" y="1936698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چگونگی انگیزه دادن به تیم خود را بیاموزید</a:t>
          </a:r>
          <a:endParaRPr lang="en-US" sz="1300" b="0" kern="1200" dirty="0">
            <a:cs typeface="+mj-cs"/>
          </a:endParaRPr>
        </a:p>
      </dsp:txBody>
      <dsp:txXfrm rot="5400000">
        <a:off x="13388" y="4728196"/>
        <a:ext cx="5817064" cy="247455"/>
      </dsp:txXfrm>
    </dsp:sp>
    <dsp:sp modelId="{53C83827-AD3A-422A-BF6D-BA796FA08698}">
      <dsp:nvSpPr>
        <dsp:cNvPr id="0" name=""/>
        <dsp:cNvSpPr/>
      </dsp:nvSpPr>
      <dsp:spPr>
        <a:xfrm>
          <a:off x="5830451" y="4680531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عوامل انگیزشی و سلامت روانی هرزبرگ</a:t>
          </a:r>
          <a:endParaRPr lang="en-US" sz="1300" b="0" kern="1200" dirty="0">
            <a:cs typeface="+mj-cs"/>
          </a:endParaRPr>
        </a:p>
      </dsp:txBody>
      <dsp:txXfrm>
        <a:off x="5847184" y="4697264"/>
        <a:ext cx="3246163" cy="309320"/>
      </dsp:txXfrm>
    </dsp:sp>
    <dsp:sp modelId="{6E84CF6F-F63C-42BB-9EBC-F092508AEBD9}">
      <dsp:nvSpPr>
        <dsp:cNvPr id="0" name=""/>
        <dsp:cNvSpPr/>
      </dsp:nvSpPr>
      <dsp:spPr>
        <a:xfrm rot="16200000">
          <a:off x="2778111" y="2296624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ایجاد توازن بین داده‌ها و ستانده‌های کارکنان</a:t>
          </a:r>
          <a:endParaRPr lang="en-US" sz="1300" b="0" kern="1200" dirty="0">
            <a:cs typeface="+mj-cs"/>
          </a:endParaRPr>
        </a:p>
      </dsp:txBody>
      <dsp:txXfrm rot="5400000">
        <a:off x="13388" y="5088122"/>
        <a:ext cx="5817064" cy="247455"/>
      </dsp:txXfrm>
    </dsp:sp>
    <dsp:sp modelId="{FC31F57A-A73F-4FBA-A133-8B3F8F26F12F}">
      <dsp:nvSpPr>
        <dsp:cNvPr id="0" name=""/>
        <dsp:cNvSpPr/>
      </dsp:nvSpPr>
      <dsp:spPr>
        <a:xfrm>
          <a:off x="5830451" y="5040457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نظریه برابری آدامز </a:t>
          </a:r>
          <a:endParaRPr lang="en-US" sz="1300" b="0" kern="1200" dirty="0">
            <a:cs typeface="+mj-cs"/>
          </a:endParaRPr>
        </a:p>
      </dsp:txBody>
      <dsp:txXfrm>
        <a:off x="5847184" y="5057190"/>
        <a:ext cx="3246163" cy="309320"/>
      </dsp:txXfrm>
    </dsp:sp>
    <dsp:sp modelId="{0B71548B-99F5-41D3-9101-096423CCD988}">
      <dsp:nvSpPr>
        <dsp:cNvPr id="0" name=""/>
        <dsp:cNvSpPr/>
      </dsp:nvSpPr>
      <dsp:spPr>
        <a:xfrm rot="16200000">
          <a:off x="2778111" y="2656551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کمک به اعضای تیم برای اتکا به خود</a:t>
          </a:r>
          <a:endParaRPr lang="en-US" sz="1300" b="0" kern="1200" dirty="0">
            <a:cs typeface="+mj-cs"/>
          </a:endParaRPr>
        </a:p>
      </dsp:txBody>
      <dsp:txXfrm rot="5400000">
        <a:off x="13388" y="5448049"/>
        <a:ext cx="5817064" cy="247455"/>
      </dsp:txXfrm>
    </dsp:sp>
    <dsp:sp modelId="{7DF31EB3-5C56-49A2-9DDD-9436D9318C71}">
      <dsp:nvSpPr>
        <dsp:cNvPr id="0" name=""/>
        <dsp:cNvSpPr/>
      </dsp:nvSpPr>
      <dsp:spPr>
        <a:xfrm>
          <a:off x="5830451" y="5400383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جلوگیری از مدیریت خرد </a:t>
          </a:r>
          <a:endParaRPr lang="en-US" sz="1300" b="0" kern="1200" dirty="0">
            <a:cs typeface="+mj-cs"/>
          </a:endParaRPr>
        </a:p>
      </dsp:txBody>
      <dsp:txXfrm>
        <a:off x="5847184" y="5417116"/>
        <a:ext cx="3246163" cy="309320"/>
      </dsp:txXfrm>
    </dsp:sp>
    <dsp:sp modelId="{10770F1A-B2E6-489B-8EC8-C9217C54D609}">
      <dsp:nvSpPr>
        <dsp:cNvPr id="0" name=""/>
        <dsp:cNvSpPr/>
      </dsp:nvSpPr>
      <dsp:spPr>
        <a:xfrm rot="16200000">
          <a:off x="2778111" y="3016477"/>
          <a:ext cx="27422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b="0" kern="1200" dirty="0" smtClean="0">
              <a:cs typeface="+mj-cs"/>
            </a:rPr>
            <a:t>رفع اختلافات و برخوردها به شیوه‌ای منطقی و اثربخش</a:t>
          </a:r>
          <a:endParaRPr lang="en-US" sz="1300" b="0" kern="1200" dirty="0">
            <a:cs typeface="+mj-cs"/>
          </a:endParaRPr>
        </a:p>
      </dsp:txBody>
      <dsp:txXfrm rot="5400000">
        <a:off x="13388" y="5807975"/>
        <a:ext cx="5817064" cy="247455"/>
      </dsp:txXfrm>
    </dsp:sp>
    <dsp:sp modelId="{556C6CBE-5170-409E-8324-58B9A4B7817C}">
      <dsp:nvSpPr>
        <dsp:cNvPr id="0" name=""/>
        <dsp:cNvSpPr/>
      </dsp:nvSpPr>
      <dsp:spPr>
        <a:xfrm>
          <a:off x="5830451" y="5760309"/>
          <a:ext cx="3279629" cy="342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0" kern="1200" dirty="0" smtClean="0">
              <a:cs typeface="+mj-cs"/>
            </a:rPr>
            <a:t>حل و فصل اختلاف</a:t>
          </a:r>
          <a:endParaRPr lang="en-US" sz="1300" b="0" kern="1200" dirty="0">
            <a:cs typeface="+mj-cs"/>
          </a:endParaRPr>
        </a:p>
      </dsp:txBody>
      <dsp:txXfrm>
        <a:off x="5847184" y="5777042"/>
        <a:ext cx="3246163" cy="309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9A49E-9945-479E-A5D0-D684993EA3DA}">
      <dsp:nvSpPr>
        <dsp:cNvPr id="0" name=""/>
        <dsp:cNvSpPr/>
      </dsp:nvSpPr>
      <dsp:spPr>
        <a:xfrm rot="16200000">
          <a:off x="1363062" y="-1295107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شناخت چگونگی یافتن جایگاه خود در بازار </a:t>
          </a:r>
          <a:endParaRPr lang="en-US" sz="1500" b="0" kern="1200" dirty="0">
            <a:cs typeface="+mj-cs"/>
          </a:endParaRPr>
        </a:p>
      </dsp:txBody>
      <dsp:txXfrm rot="5400000">
        <a:off x="25856" y="93811"/>
        <a:ext cx="3229922" cy="477942"/>
      </dsp:txXfrm>
    </dsp:sp>
    <dsp:sp modelId="{61804EC1-9781-4248-BBA6-269BECE11C5C}">
      <dsp:nvSpPr>
        <dsp:cNvPr id="0" name=""/>
        <dsp:cNvSpPr/>
      </dsp:nvSpPr>
      <dsp:spPr>
        <a:xfrm>
          <a:off x="3255778" y="1748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smtClean="0"/>
            <a:t>ابزار آمیخته بازاریابی و </a:t>
          </a:r>
          <a:r>
            <a:rPr lang="en-US" sz="1700" kern="1200" smtClean="0"/>
            <a:t>4p</a:t>
          </a:r>
          <a:endParaRPr lang="en-US" sz="1700" b="0" kern="1200" dirty="0">
            <a:cs typeface="+mj-cs"/>
          </a:endParaRPr>
        </a:p>
      </dsp:txBody>
      <dsp:txXfrm>
        <a:off x="3288097" y="34067"/>
        <a:ext cx="1766737" cy="597429"/>
      </dsp:txXfrm>
    </dsp:sp>
    <dsp:sp modelId="{FF49CA03-5A2D-44FD-9F50-C58C6C170D7A}">
      <dsp:nvSpPr>
        <dsp:cNvPr id="0" name=""/>
        <dsp:cNvSpPr/>
      </dsp:nvSpPr>
      <dsp:spPr>
        <a:xfrm rot="16200000">
          <a:off x="1363062" y="-599935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توانایی درک ریسک گزینه­های متفاوت </a:t>
          </a:r>
          <a:endParaRPr lang="en-US" sz="1500" b="0" kern="1200" dirty="0">
            <a:cs typeface="+mj-cs"/>
          </a:endParaRPr>
        </a:p>
      </dsp:txBody>
      <dsp:txXfrm rot="5400000">
        <a:off x="25856" y="788983"/>
        <a:ext cx="3229922" cy="477942"/>
      </dsp:txXfrm>
    </dsp:sp>
    <dsp:sp modelId="{2D015DD4-88D6-4B97-A075-0D7237FC3804}">
      <dsp:nvSpPr>
        <dsp:cNvPr id="0" name=""/>
        <dsp:cNvSpPr/>
      </dsp:nvSpPr>
      <dsp:spPr>
        <a:xfrm>
          <a:off x="3255778" y="696919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ماتریس آنسوف</a:t>
          </a:r>
          <a:endParaRPr lang="en-US" sz="1700" b="0" kern="1200" dirty="0">
            <a:cs typeface="+mj-cs"/>
          </a:endParaRPr>
        </a:p>
      </dsp:txBody>
      <dsp:txXfrm>
        <a:off x="3288097" y="729238"/>
        <a:ext cx="1766737" cy="597429"/>
      </dsp:txXfrm>
    </dsp:sp>
    <dsp:sp modelId="{35F7C177-6B17-4336-9F14-6A95BF6C4A1C}">
      <dsp:nvSpPr>
        <dsp:cNvPr id="0" name=""/>
        <dsp:cNvSpPr/>
      </dsp:nvSpPr>
      <dsp:spPr>
        <a:xfrm rot="16200000">
          <a:off x="1363062" y="95235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تمرکز تلاش در منطقه­ای که بیشترین بازده را دارد</a:t>
          </a:r>
          <a:endParaRPr lang="en-US" sz="1500" b="0" kern="1200" dirty="0">
            <a:cs typeface="+mj-cs"/>
          </a:endParaRPr>
        </a:p>
      </dsp:txBody>
      <dsp:txXfrm rot="5400000">
        <a:off x="25856" y="1484153"/>
        <a:ext cx="3229922" cy="477942"/>
      </dsp:txXfrm>
    </dsp:sp>
    <dsp:sp modelId="{8C480595-3945-4BC0-832A-BC58D68397D3}">
      <dsp:nvSpPr>
        <dsp:cNvPr id="0" name=""/>
        <dsp:cNvSpPr/>
      </dsp:nvSpPr>
      <dsp:spPr>
        <a:xfrm>
          <a:off x="3255778" y="1392090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ماتریس بوستون</a:t>
          </a:r>
          <a:endParaRPr lang="en-US" sz="1700" b="0" kern="1200" dirty="0">
            <a:cs typeface="+mj-cs"/>
          </a:endParaRPr>
        </a:p>
      </dsp:txBody>
      <dsp:txXfrm>
        <a:off x="3288097" y="1424409"/>
        <a:ext cx="1766737" cy="597429"/>
      </dsp:txXfrm>
    </dsp:sp>
    <dsp:sp modelId="{C11D1CA5-48D9-49D9-BF02-76B6885D4B4F}">
      <dsp:nvSpPr>
        <dsp:cNvPr id="0" name=""/>
        <dsp:cNvSpPr/>
      </dsp:nvSpPr>
      <dsp:spPr>
        <a:xfrm rot="16200000">
          <a:off x="1363062" y="790406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شناخت منطقه­­ی قدرت </a:t>
          </a:r>
          <a:endParaRPr lang="en-US" sz="1500" b="0" kern="1200" dirty="0">
            <a:cs typeface="+mj-cs"/>
          </a:endParaRPr>
        </a:p>
      </dsp:txBody>
      <dsp:txXfrm rot="5400000">
        <a:off x="25856" y="2179324"/>
        <a:ext cx="3229922" cy="477942"/>
      </dsp:txXfrm>
    </dsp:sp>
    <dsp:sp modelId="{718ECBA3-E510-46DA-8CF9-07D6ABDF0737}">
      <dsp:nvSpPr>
        <dsp:cNvPr id="0" name=""/>
        <dsp:cNvSpPr/>
      </dsp:nvSpPr>
      <dsp:spPr>
        <a:xfrm>
          <a:off x="3255778" y="2087262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تحلیل پنج نیروی رقابتی پورتر</a:t>
          </a:r>
          <a:endParaRPr lang="en-US" sz="1700" b="0" kern="1200" dirty="0">
            <a:cs typeface="+mj-cs"/>
          </a:endParaRPr>
        </a:p>
      </dsp:txBody>
      <dsp:txXfrm>
        <a:off x="3288097" y="2119581"/>
        <a:ext cx="1766737" cy="597429"/>
      </dsp:txXfrm>
    </dsp:sp>
    <dsp:sp modelId="{8C453818-3549-49C4-9CB6-813347B7C3FE}">
      <dsp:nvSpPr>
        <dsp:cNvPr id="0" name=""/>
        <dsp:cNvSpPr/>
      </dsp:nvSpPr>
      <dsp:spPr>
        <a:xfrm rot="16200000">
          <a:off x="1363062" y="1485578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پیشتاز شدن و پیشتاز ماندن</a:t>
          </a:r>
          <a:endParaRPr lang="en-US" sz="1500" b="0" kern="1200" dirty="0">
            <a:cs typeface="+mj-cs"/>
          </a:endParaRPr>
        </a:p>
      </dsp:txBody>
      <dsp:txXfrm rot="5400000">
        <a:off x="25856" y="2874496"/>
        <a:ext cx="3229922" cy="477942"/>
      </dsp:txXfrm>
    </dsp:sp>
    <dsp:sp modelId="{4418397E-93EB-4E53-8E1E-F5AFE00AC520}">
      <dsp:nvSpPr>
        <dsp:cNvPr id="0" name=""/>
        <dsp:cNvSpPr/>
      </dsp:nvSpPr>
      <dsp:spPr>
        <a:xfrm>
          <a:off x="3255778" y="2782433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تحلیل شایستگی های کلیدی</a:t>
          </a:r>
          <a:endParaRPr lang="en-US" sz="1700" b="0" kern="1200" dirty="0">
            <a:cs typeface="+mj-cs"/>
          </a:endParaRPr>
        </a:p>
      </dsp:txBody>
      <dsp:txXfrm>
        <a:off x="3288097" y="2814752"/>
        <a:ext cx="1766737" cy="597429"/>
      </dsp:txXfrm>
    </dsp:sp>
    <dsp:sp modelId="{FAF5B9D2-FC7C-4AA0-B8A4-7B81234139EB}">
      <dsp:nvSpPr>
        <dsp:cNvPr id="0" name=""/>
        <dsp:cNvSpPr/>
      </dsp:nvSpPr>
      <dsp:spPr>
        <a:xfrm rot="16200000">
          <a:off x="1363062" y="2180749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توانمندی رقابتی خود را بسازید</a:t>
          </a:r>
          <a:endParaRPr lang="en-US" sz="1500" b="0" kern="1200" dirty="0">
            <a:cs typeface="+mj-cs"/>
          </a:endParaRPr>
        </a:p>
      </dsp:txBody>
      <dsp:txXfrm rot="5400000">
        <a:off x="25856" y="3569667"/>
        <a:ext cx="3229922" cy="477942"/>
      </dsp:txXfrm>
    </dsp:sp>
    <dsp:sp modelId="{9E948C98-BCD6-41E4-A486-50672052F4EE}">
      <dsp:nvSpPr>
        <dsp:cNvPr id="0" name=""/>
        <dsp:cNvSpPr/>
      </dsp:nvSpPr>
      <dsp:spPr>
        <a:xfrm>
          <a:off x="3255778" y="3477604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تحلیل </a:t>
          </a:r>
          <a:r>
            <a:rPr lang="en-US" sz="1700" kern="1200" dirty="0" smtClean="0"/>
            <a:t>USP</a:t>
          </a:r>
          <a:endParaRPr lang="en-US" sz="1700" b="0" kern="1200" dirty="0">
            <a:cs typeface="+mj-cs"/>
          </a:endParaRPr>
        </a:p>
      </dsp:txBody>
      <dsp:txXfrm>
        <a:off x="3288097" y="3509923"/>
        <a:ext cx="1766737" cy="597429"/>
      </dsp:txXfrm>
    </dsp:sp>
    <dsp:sp modelId="{ECD92B64-BF7D-4EC7-83FC-E322D2F2E1CA}">
      <dsp:nvSpPr>
        <dsp:cNvPr id="0" name=""/>
        <dsp:cNvSpPr/>
      </dsp:nvSpPr>
      <dsp:spPr>
        <a:xfrm rot="16200000">
          <a:off x="1363062" y="2875920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شناسایی عواملی که در کسب موفقیت­ها حیاتی هستند</a:t>
          </a:r>
          <a:endParaRPr lang="en-US" sz="1500" b="0" kern="1200" dirty="0">
            <a:cs typeface="+mj-cs"/>
          </a:endParaRPr>
        </a:p>
      </dsp:txBody>
      <dsp:txXfrm rot="5400000">
        <a:off x="25856" y="4264838"/>
        <a:ext cx="3229922" cy="477942"/>
      </dsp:txXfrm>
    </dsp:sp>
    <dsp:sp modelId="{A3857B93-16C1-4D93-8010-68ED90022015}">
      <dsp:nvSpPr>
        <dsp:cNvPr id="0" name=""/>
        <dsp:cNvSpPr/>
      </dsp:nvSpPr>
      <dsp:spPr>
        <a:xfrm>
          <a:off x="3255778" y="4172776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عوامل کلیدی موفقیت</a:t>
          </a:r>
          <a:endParaRPr lang="en-US" sz="1700" b="0" kern="1200" dirty="0">
            <a:cs typeface="+mj-cs"/>
          </a:endParaRPr>
        </a:p>
      </dsp:txBody>
      <dsp:txXfrm>
        <a:off x="3288097" y="4205095"/>
        <a:ext cx="1766737" cy="597429"/>
      </dsp:txXfrm>
    </dsp:sp>
    <dsp:sp modelId="{5E050DBC-264F-4D13-83C5-A9A51BB8FF8E}">
      <dsp:nvSpPr>
        <dsp:cNvPr id="0" name=""/>
        <dsp:cNvSpPr/>
      </dsp:nvSpPr>
      <dsp:spPr>
        <a:xfrm rot="16200000">
          <a:off x="1363062" y="3571092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مطمئن شدن از هماهنگی همه بخش­های سازمان در فعالیت با یکدیگر </a:t>
          </a:r>
          <a:endParaRPr lang="en-US" sz="1500" b="0" kern="1200" dirty="0">
            <a:cs typeface="+mj-cs"/>
          </a:endParaRPr>
        </a:p>
      </dsp:txBody>
      <dsp:txXfrm rot="5400000">
        <a:off x="25856" y="4960010"/>
        <a:ext cx="3229922" cy="477942"/>
      </dsp:txXfrm>
    </dsp:sp>
    <dsp:sp modelId="{1DC0B8E7-26D9-4C36-80C9-E204144D3C25}">
      <dsp:nvSpPr>
        <dsp:cNvPr id="0" name=""/>
        <dsp:cNvSpPr/>
      </dsp:nvSpPr>
      <dsp:spPr>
        <a:xfrm>
          <a:off x="3255778" y="4867947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تحلیل </a:t>
          </a:r>
          <a:r>
            <a:rPr lang="en-US" sz="1700" kern="1200" dirty="0" smtClean="0"/>
            <a:t>7S</a:t>
          </a:r>
          <a:r>
            <a:rPr lang="fa-IR" sz="1700" kern="1200" dirty="0" smtClean="0"/>
            <a:t> مک کنزی</a:t>
          </a:r>
          <a:endParaRPr lang="en-US" sz="1700" b="0" kern="1200" dirty="0">
            <a:cs typeface="+mj-cs"/>
          </a:endParaRPr>
        </a:p>
      </dsp:txBody>
      <dsp:txXfrm>
        <a:off x="3288097" y="4900266"/>
        <a:ext cx="1766737" cy="597429"/>
      </dsp:txXfrm>
    </dsp:sp>
    <dsp:sp modelId="{33AA7F46-71E1-4525-9766-52E5AB953779}">
      <dsp:nvSpPr>
        <dsp:cNvPr id="0" name=""/>
        <dsp:cNvSpPr/>
      </dsp:nvSpPr>
      <dsp:spPr>
        <a:xfrm rot="16200000">
          <a:off x="1363062" y="4266263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زنده ماندن در بحران­هایی که رشد و توسعه را بدنبال دارند </a:t>
          </a:r>
          <a:endParaRPr lang="en-US" sz="1500" b="0" kern="1200" dirty="0">
            <a:cs typeface="+mj-cs"/>
          </a:endParaRPr>
        </a:p>
      </dsp:txBody>
      <dsp:txXfrm rot="5400000">
        <a:off x="25856" y="5655181"/>
        <a:ext cx="3229922" cy="477942"/>
      </dsp:txXfrm>
    </dsp:sp>
    <dsp:sp modelId="{39075EE5-F033-49E4-AD5E-949310517DA6}">
      <dsp:nvSpPr>
        <dsp:cNvPr id="0" name=""/>
        <dsp:cNvSpPr/>
      </dsp:nvSpPr>
      <dsp:spPr>
        <a:xfrm>
          <a:off x="3255778" y="5563118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چرخه گرینیر</a:t>
          </a:r>
          <a:endParaRPr lang="en-US" sz="1700" b="0" kern="1200" dirty="0">
            <a:cs typeface="+mj-cs"/>
          </a:endParaRPr>
        </a:p>
      </dsp:txBody>
      <dsp:txXfrm>
        <a:off x="3288097" y="5595437"/>
        <a:ext cx="1766737" cy="5974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9A49E-9945-479E-A5D0-D684993EA3DA}">
      <dsp:nvSpPr>
        <dsp:cNvPr id="0" name=""/>
        <dsp:cNvSpPr/>
      </dsp:nvSpPr>
      <dsp:spPr>
        <a:xfrm rot="16200000">
          <a:off x="1363062" y="-1295107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استخراج بیشترین اطلاعات از حقایق </a:t>
          </a:r>
          <a:endParaRPr lang="en-US" sz="1500" b="0" kern="1200" dirty="0">
            <a:cs typeface="+mj-cs"/>
          </a:endParaRPr>
        </a:p>
      </dsp:txBody>
      <dsp:txXfrm rot="5400000">
        <a:off x="25856" y="93811"/>
        <a:ext cx="3229922" cy="477942"/>
      </dsp:txXfrm>
    </dsp:sp>
    <dsp:sp modelId="{61804EC1-9781-4248-BBA6-269BECE11C5C}">
      <dsp:nvSpPr>
        <dsp:cNvPr id="0" name=""/>
        <dsp:cNvSpPr/>
      </dsp:nvSpPr>
      <dsp:spPr>
        <a:xfrm>
          <a:off x="3255778" y="1748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درک موضوع</a:t>
          </a:r>
          <a:endParaRPr lang="en-US" sz="1800" b="0" kern="1200" dirty="0">
            <a:cs typeface="+mj-cs"/>
          </a:endParaRPr>
        </a:p>
      </dsp:txBody>
      <dsp:txXfrm>
        <a:off x="3288097" y="34067"/>
        <a:ext cx="1766737" cy="597429"/>
      </dsp:txXfrm>
    </dsp:sp>
    <dsp:sp modelId="{3C7F146E-27CC-42F9-A8E1-B0711A93A078}">
      <dsp:nvSpPr>
        <dsp:cNvPr id="0" name=""/>
        <dsp:cNvSpPr/>
      </dsp:nvSpPr>
      <dsp:spPr>
        <a:xfrm rot="16200000">
          <a:off x="1363062" y="-599935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دستیابی سریع به ریشه مسئله</a:t>
          </a:r>
          <a:endParaRPr lang="en-US" sz="1500" b="0" kern="1200" dirty="0">
            <a:cs typeface="+mj-cs"/>
          </a:endParaRPr>
        </a:p>
      </dsp:txBody>
      <dsp:txXfrm rot="5400000">
        <a:off x="25856" y="788983"/>
        <a:ext cx="3229922" cy="477942"/>
      </dsp:txXfrm>
    </dsp:sp>
    <dsp:sp modelId="{C8DE3C82-439B-4C92-B6F1-F9F0B8878AFC}">
      <dsp:nvSpPr>
        <dsp:cNvPr id="0" name=""/>
        <dsp:cNvSpPr/>
      </dsp:nvSpPr>
      <dsp:spPr>
        <a:xfrm>
          <a:off x="3255778" y="696919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پنج چرا</a:t>
          </a:r>
          <a:endParaRPr lang="en-US" sz="1800" b="0" kern="1200" dirty="0">
            <a:cs typeface="+mj-cs"/>
          </a:endParaRPr>
        </a:p>
      </dsp:txBody>
      <dsp:txXfrm>
        <a:off x="3288097" y="729238"/>
        <a:ext cx="1766737" cy="597429"/>
      </dsp:txXfrm>
    </dsp:sp>
    <dsp:sp modelId="{D535AA8D-7804-48C3-B539-9CB4C3F8EC49}">
      <dsp:nvSpPr>
        <dsp:cNvPr id="0" name=""/>
        <dsp:cNvSpPr/>
      </dsp:nvSpPr>
      <dsp:spPr>
        <a:xfrm rot="16200000">
          <a:off x="1363062" y="95235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شناسایی علل پیدایش مسئله</a:t>
          </a:r>
          <a:endParaRPr lang="en-US" sz="1500" b="0" kern="1200" dirty="0">
            <a:cs typeface="+mj-cs"/>
          </a:endParaRPr>
        </a:p>
      </dsp:txBody>
      <dsp:txXfrm rot="5400000">
        <a:off x="25856" y="1484153"/>
        <a:ext cx="3229922" cy="477942"/>
      </dsp:txXfrm>
    </dsp:sp>
    <dsp:sp modelId="{C6B44E09-E947-4470-B9DC-B414A6C6D438}">
      <dsp:nvSpPr>
        <dsp:cNvPr id="0" name=""/>
        <dsp:cNvSpPr/>
      </dsp:nvSpPr>
      <dsp:spPr>
        <a:xfrm>
          <a:off x="3255778" y="1392090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نمودارهای علت و معلولی</a:t>
          </a:r>
          <a:endParaRPr lang="en-US" sz="1800" b="0" kern="1200" dirty="0">
            <a:cs typeface="+mj-cs"/>
          </a:endParaRPr>
        </a:p>
      </dsp:txBody>
      <dsp:txXfrm>
        <a:off x="3288097" y="1424409"/>
        <a:ext cx="1766737" cy="597429"/>
      </dsp:txXfrm>
    </dsp:sp>
    <dsp:sp modelId="{F7A4D995-9625-4FA6-9082-8F605C1FDC8D}">
      <dsp:nvSpPr>
        <dsp:cNvPr id="0" name=""/>
        <dsp:cNvSpPr/>
      </dsp:nvSpPr>
      <dsp:spPr>
        <a:xfrm rot="16200000">
          <a:off x="1363062" y="790406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سازماندهی ایده­ها در الگوهای رایج</a:t>
          </a:r>
          <a:endParaRPr lang="en-US" sz="1500" b="0" kern="1200" dirty="0">
            <a:cs typeface="+mj-cs"/>
          </a:endParaRPr>
        </a:p>
      </dsp:txBody>
      <dsp:txXfrm rot="5400000">
        <a:off x="25856" y="2179324"/>
        <a:ext cx="3229922" cy="477942"/>
      </dsp:txXfrm>
    </dsp:sp>
    <dsp:sp modelId="{D9A125F6-0E7C-450D-954E-06582DDA4997}">
      <dsp:nvSpPr>
        <dsp:cNvPr id="0" name=""/>
        <dsp:cNvSpPr/>
      </dsp:nvSpPr>
      <dsp:spPr>
        <a:xfrm>
          <a:off x="3255778" y="2087262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نمودار خویشاوندی</a:t>
          </a:r>
          <a:endParaRPr lang="en-US" sz="1800" b="0" kern="1200" dirty="0">
            <a:cs typeface="+mj-cs"/>
          </a:endParaRPr>
        </a:p>
      </dsp:txBody>
      <dsp:txXfrm>
        <a:off x="3288097" y="2119581"/>
        <a:ext cx="1766737" cy="597429"/>
      </dsp:txXfrm>
    </dsp:sp>
    <dsp:sp modelId="{64B97F07-5715-433B-BC43-5D633AE3A70C}">
      <dsp:nvSpPr>
        <dsp:cNvPr id="0" name=""/>
        <dsp:cNvSpPr/>
      </dsp:nvSpPr>
      <dsp:spPr>
        <a:xfrm rot="16200000">
          <a:off x="1363062" y="1485578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حل مسئله از طریق مشاهده موارد درست</a:t>
          </a:r>
          <a:endParaRPr lang="en-US" sz="1500" b="0" kern="1200" dirty="0">
            <a:cs typeface="+mj-cs"/>
          </a:endParaRPr>
        </a:p>
      </dsp:txBody>
      <dsp:txXfrm rot="5400000">
        <a:off x="25856" y="2874496"/>
        <a:ext cx="3229922" cy="477942"/>
      </dsp:txXfrm>
    </dsp:sp>
    <dsp:sp modelId="{12B68A52-8844-40FA-A0A8-BCC56199865A}">
      <dsp:nvSpPr>
        <dsp:cNvPr id="0" name=""/>
        <dsp:cNvSpPr/>
      </dsp:nvSpPr>
      <dsp:spPr>
        <a:xfrm>
          <a:off x="3255778" y="2782433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تحقیق بر مبنای قدرشناسی</a:t>
          </a:r>
          <a:endParaRPr lang="en-US" sz="1800" b="0" kern="1200" dirty="0">
            <a:cs typeface="+mj-cs"/>
          </a:endParaRPr>
        </a:p>
      </dsp:txBody>
      <dsp:txXfrm>
        <a:off x="3288097" y="2814752"/>
        <a:ext cx="1766737" cy="597429"/>
      </dsp:txXfrm>
    </dsp:sp>
    <dsp:sp modelId="{89376FEB-BF67-4FDA-A65C-B71AAAEB6FA5}">
      <dsp:nvSpPr>
        <dsp:cNvPr id="0" name=""/>
        <dsp:cNvSpPr/>
      </dsp:nvSpPr>
      <dsp:spPr>
        <a:xfrm rot="16200000">
          <a:off x="1363062" y="2180749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شناخت چگونکی عملکرد فرایندها</a:t>
          </a:r>
          <a:endParaRPr lang="en-US" sz="1500" b="0" kern="1200" dirty="0">
            <a:cs typeface="+mj-cs"/>
          </a:endParaRPr>
        </a:p>
      </dsp:txBody>
      <dsp:txXfrm rot="5400000">
        <a:off x="25856" y="3569667"/>
        <a:ext cx="3229922" cy="477942"/>
      </dsp:txXfrm>
    </dsp:sp>
    <dsp:sp modelId="{51E9EAD4-8E36-4FA0-91DA-6FED5A2E3C90}">
      <dsp:nvSpPr>
        <dsp:cNvPr id="0" name=""/>
        <dsp:cNvSpPr/>
      </dsp:nvSpPr>
      <dsp:spPr>
        <a:xfrm>
          <a:off x="3255778" y="3477604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نمودار فرایند</a:t>
          </a:r>
          <a:endParaRPr lang="en-US" sz="1800" b="0" kern="1200" dirty="0">
            <a:cs typeface="+mj-cs"/>
          </a:endParaRPr>
        </a:p>
      </dsp:txBody>
      <dsp:txXfrm>
        <a:off x="3288097" y="3509923"/>
        <a:ext cx="1766737" cy="597429"/>
      </dsp:txXfrm>
    </dsp:sp>
    <dsp:sp modelId="{BD5AB1CA-AC42-4CA6-8C51-1DD24883362F}">
      <dsp:nvSpPr>
        <dsp:cNvPr id="0" name=""/>
        <dsp:cNvSpPr/>
      </dsp:nvSpPr>
      <dsp:spPr>
        <a:xfrm rot="16200000">
          <a:off x="1363062" y="2875920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ارزیابی و مدیریت ریسک­های پیش رو</a:t>
          </a:r>
          <a:endParaRPr lang="en-US" sz="1500" b="0" kern="1200" dirty="0">
            <a:cs typeface="+mj-cs"/>
          </a:endParaRPr>
        </a:p>
      </dsp:txBody>
      <dsp:txXfrm rot="5400000">
        <a:off x="25856" y="4264838"/>
        <a:ext cx="3229922" cy="477942"/>
      </dsp:txXfrm>
    </dsp:sp>
    <dsp:sp modelId="{F40104AD-E75C-4553-A341-D8117879367F}">
      <dsp:nvSpPr>
        <dsp:cNvPr id="0" name=""/>
        <dsp:cNvSpPr/>
      </dsp:nvSpPr>
      <dsp:spPr>
        <a:xfrm>
          <a:off x="3255778" y="4172776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روش های تحلیل ریسک</a:t>
          </a:r>
          <a:endParaRPr lang="en-US" sz="1800" b="0" kern="1200" dirty="0">
            <a:cs typeface="+mj-cs"/>
          </a:endParaRPr>
        </a:p>
      </dsp:txBody>
      <dsp:txXfrm>
        <a:off x="3288097" y="4205095"/>
        <a:ext cx="1766737" cy="597429"/>
      </dsp:txXfrm>
    </dsp:sp>
    <dsp:sp modelId="{6BAED5A4-841E-4B52-B3CB-4D7A821B3FED}">
      <dsp:nvSpPr>
        <dsp:cNvPr id="0" name=""/>
        <dsp:cNvSpPr/>
      </dsp:nvSpPr>
      <dsp:spPr>
        <a:xfrm rot="16200000">
          <a:off x="1363062" y="3571092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تحلیل نقاط قوت، ضعف، فرصت و تهدید</a:t>
          </a:r>
          <a:endParaRPr lang="en-US" sz="1500" b="0" kern="1200" dirty="0">
            <a:cs typeface="+mj-cs"/>
          </a:endParaRPr>
        </a:p>
      </dsp:txBody>
      <dsp:txXfrm rot="5400000">
        <a:off x="25856" y="4960010"/>
        <a:ext cx="3229922" cy="477942"/>
      </dsp:txXfrm>
    </dsp:sp>
    <dsp:sp modelId="{71B962C1-EA1E-4E7A-BDD9-24CEF21C00F5}">
      <dsp:nvSpPr>
        <dsp:cNvPr id="0" name=""/>
        <dsp:cNvSpPr/>
      </dsp:nvSpPr>
      <dsp:spPr>
        <a:xfrm>
          <a:off x="3255778" y="4867947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تحلیل </a:t>
          </a:r>
          <a:r>
            <a:rPr lang="en-US" sz="1800" kern="1200" dirty="0" smtClean="0"/>
            <a:t>SWOT</a:t>
          </a:r>
          <a:endParaRPr lang="en-US" sz="1800" b="0" kern="1200" dirty="0">
            <a:cs typeface="+mj-cs"/>
          </a:endParaRPr>
        </a:p>
      </dsp:txBody>
      <dsp:txXfrm>
        <a:off x="3288097" y="4900266"/>
        <a:ext cx="1766737" cy="597429"/>
      </dsp:txXfrm>
    </dsp:sp>
    <dsp:sp modelId="{9A6754A0-3229-4212-B50C-E795838692C5}">
      <dsp:nvSpPr>
        <dsp:cNvPr id="0" name=""/>
        <dsp:cNvSpPr/>
      </dsp:nvSpPr>
      <dsp:spPr>
        <a:xfrm rot="16200000">
          <a:off x="1363062" y="4266263"/>
          <a:ext cx="529654" cy="32557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r" defTabSz="6667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500" kern="1200" dirty="0" smtClean="0"/>
            <a:t>درک محیط کلان </a:t>
          </a:r>
          <a:endParaRPr lang="en-US" sz="1500" b="0" kern="1200" dirty="0">
            <a:cs typeface="+mj-cs"/>
          </a:endParaRPr>
        </a:p>
      </dsp:txBody>
      <dsp:txXfrm rot="5400000">
        <a:off x="25856" y="5655181"/>
        <a:ext cx="3229922" cy="477942"/>
      </dsp:txXfrm>
    </dsp:sp>
    <dsp:sp modelId="{2291EAAF-3CB0-4C5D-B3C7-9F991F19E1CB}">
      <dsp:nvSpPr>
        <dsp:cNvPr id="0" name=""/>
        <dsp:cNvSpPr/>
      </dsp:nvSpPr>
      <dsp:spPr>
        <a:xfrm>
          <a:off x="3255778" y="5563118"/>
          <a:ext cx="1831375" cy="662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تحلیل </a:t>
          </a:r>
          <a:r>
            <a:rPr lang="en-US" sz="1800" kern="1200" dirty="0" smtClean="0"/>
            <a:t>PEST</a:t>
          </a:r>
          <a:endParaRPr lang="en-US" sz="1800" b="0" kern="1200" dirty="0">
            <a:cs typeface="+mj-cs"/>
          </a:endParaRPr>
        </a:p>
      </dsp:txBody>
      <dsp:txXfrm>
        <a:off x="3288097" y="5595437"/>
        <a:ext cx="1766737" cy="5974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9A49E-9945-479E-A5D0-D684993EA3DA}">
      <dsp:nvSpPr>
        <dsp:cNvPr id="0" name=""/>
        <dsp:cNvSpPr/>
      </dsp:nvSpPr>
      <dsp:spPr>
        <a:xfrm rot="16200000">
          <a:off x="2723685" y="-2672850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انتخاب و ایجاد تغییرات مهم </a:t>
          </a:r>
          <a:endParaRPr lang="en-US" sz="1700" b="0" kern="1200" dirty="0">
            <a:cs typeface="+mj-cs"/>
          </a:endParaRPr>
        </a:p>
      </dsp:txBody>
      <dsp:txXfrm rot="5400000">
        <a:off x="18699" y="69536"/>
        <a:ext cx="5811751" cy="345679"/>
      </dsp:txXfrm>
    </dsp:sp>
    <dsp:sp modelId="{61804EC1-9781-4248-BBA6-269BECE11C5C}">
      <dsp:nvSpPr>
        <dsp:cNvPr id="0" name=""/>
        <dsp:cNvSpPr/>
      </dsp:nvSpPr>
      <dsp:spPr>
        <a:xfrm>
          <a:off x="5830451" y="2950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تحلیل پارِتو</a:t>
          </a:r>
          <a:endParaRPr lang="en-US" sz="2000" b="0" kern="1200" dirty="0">
            <a:cs typeface="+mj-cs"/>
          </a:endParaRPr>
        </a:p>
      </dsp:txBody>
      <dsp:txXfrm>
        <a:off x="5853826" y="26325"/>
        <a:ext cx="3232879" cy="432099"/>
      </dsp:txXfrm>
    </dsp:sp>
    <dsp:sp modelId="{3C7F146E-27CC-42F9-A8E1-B0711A93A078}">
      <dsp:nvSpPr>
        <dsp:cNvPr id="0" name=""/>
        <dsp:cNvSpPr/>
      </dsp:nvSpPr>
      <dsp:spPr>
        <a:xfrm rot="16200000">
          <a:off x="2723685" y="-2170057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ارزیابی اهمیت نسبی گزینه­های مختلف </a:t>
          </a:r>
          <a:endParaRPr lang="en-US" sz="1700" b="0" kern="1200" dirty="0">
            <a:cs typeface="+mj-cs"/>
          </a:endParaRPr>
        </a:p>
      </dsp:txBody>
      <dsp:txXfrm rot="5400000">
        <a:off x="18699" y="572329"/>
        <a:ext cx="5811751" cy="345679"/>
      </dsp:txXfrm>
    </dsp:sp>
    <dsp:sp modelId="{C8DE3C82-439B-4C92-B6F1-F9F0B8878AFC}">
      <dsp:nvSpPr>
        <dsp:cNvPr id="0" name=""/>
        <dsp:cNvSpPr/>
      </dsp:nvSpPr>
      <dsp:spPr>
        <a:xfrm>
          <a:off x="5830451" y="505743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تحلیل مقایسات زوجی</a:t>
          </a:r>
          <a:endParaRPr lang="en-US" sz="2000" b="0" kern="1200" dirty="0">
            <a:cs typeface="+mj-cs"/>
          </a:endParaRPr>
        </a:p>
      </dsp:txBody>
      <dsp:txXfrm>
        <a:off x="5853826" y="529118"/>
        <a:ext cx="3232879" cy="432099"/>
      </dsp:txXfrm>
    </dsp:sp>
    <dsp:sp modelId="{D535AA8D-7804-48C3-B539-9CB4C3F8EC49}">
      <dsp:nvSpPr>
        <dsp:cNvPr id="0" name=""/>
        <dsp:cNvSpPr/>
      </dsp:nvSpPr>
      <dsp:spPr>
        <a:xfrm rot="16200000">
          <a:off x="2723685" y="-1667265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انتخاب گزینه مناسب از میان فاکتورهای مختلف </a:t>
          </a:r>
          <a:endParaRPr lang="en-US" sz="1700" b="0" kern="1200" dirty="0">
            <a:cs typeface="+mj-cs"/>
          </a:endParaRPr>
        </a:p>
      </dsp:txBody>
      <dsp:txXfrm rot="5400000">
        <a:off x="18699" y="1075121"/>
        <a:ext cx="5811751" cy="345679"/>
      </dsp:txXfrm>
    </dsp:sp>
    <dsp:sp modelId="{C6B44E09-E947-4470-B9DC-B414A6C6D438}">
      <dsp:nvSpPr>
        <dsp:cNvPr id="0" name=""/>
        <dsp:cNvSpPr/>
      </dsp:nvSpPr>
      <dsp:spPr>
        <a:xfrm>
          <a:off x="5830451" y="1008535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تحلیل شبکه</a:t>
          </a:r>
          <a:endParaRPr lang="en-US" sz="2000" b="0" kern="1200" dirty="0">
            <a:cs typeface="+mj-cs"/>
          </a:endParaRPr>
        </a:p>
      </dsp:txBody>
      <dsp:txXfrm>
        <a:off x="5853826" y="1031910"/>
        <a:ext cx="3232879" cy="432099"/>
      </dsp:txXfrm>
    </dsp:sp>
    <dsp:sp modelId="{F7A4D995-9625-4FA6-9082-8F605C1FDC8D}">
      <dsp:nvSpPr>
        <dsp:cNvPr id="0" name=""/>
        <dsp:cNvSpPr/>
      </dsp:nvSpPr>
      <dsp:spPr>
        <a:xfrm rot="16200000">
          <a:off x="2723685" y="-1164473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وزن دهی به جوانب مثبت و منفی </a:t>
          </a:r>
          <a:endParaRPr lang="en-US" sz="1700" b="0" kern="1200" dirty="0">
            <a:cs typeface="+mj-cs"/>
          </a:endParaRPr>
        </a:p>
      </dsp:txBody>
      <dsp:txXfrm rot="5400000">
        <a:off x="18699" y="1577913"/>
        <a:ext cx="5811751" cy="345679"/>
      </dsp:txXfrm>
    </dsp:sp>
    <dsp:sp modelId="{D9A125F6-0E7C-450D-954E-06582DDA4997}">
      <dsp:nvSpPr>
        <dsp:cNvPr id="0" name=""/>
        <dsp:cNvSpPr/>
      </dsp:nvSpPr>
      <dsp:spPr>
        <a:xfrm>
          <a:off x="5830451" y="1511327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PMI</a:t>
          </a:r>
          <a:endParaRPr lang="en-US" sz="2000" b="0" kern="1200" dirty="0">
            <a:cs typeface="+mj-cs"/>
          </a:endParaRPr>
        </a:p>
      </dsp:txBody>
      <dsp:txXfrm>
        <a:off x="5853826" y="1534702"/>
        <a:ext cx="3232879" cy="432099"/>
      </dsp:txXfrm>
    </dsp:sp>
    <dsp:sp modelId="{64B97F07-5715-433B-BC43-5D633AE3A70C}">
      <dsp:nvSpPr>
        <dsp:cNvPr id="0" name=""/>
        <dsp:cNvSpPr/>
      </dsp:nvSpPr>
      <dsp:spPr>
        <a:xfrm rot="16200000">
          <a:off x="2723685" y="-661680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بررسی فشارهای موافق و مخالف تغییرات</a:t>
          </a:r>
          <a:endParaRPr lang="en-US" sz="1700" b="0" kern="1200" dirty="0">
            <a:cs typeface="+mj-cs"/>
          </a:endParaRPr>
        </a:p>
      </dsp:txBody>
      <dsp:txXfrm rot="5400000">
        <a:off x="18699" y="2080706"/>
        <a:ext cx="5811751" cy="345679"/>
      </dsp:txXfrm>
    </dsp:sp>
    <dsp:sp modelId="{12B68A52-8844-40FA-A0A8-BCC56199865A}">
      <dsp:nvSpPr>
        <dsp:cNvPr id="0" name=""/>
        <dsp:cNvSpPr/>
      </dsp:nvSpPr>
      <dsp:spPr>
        <a:xfrm>
          <a:off x="5830451" y="2014120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تجزیه و تحلیل میدان­های نیرو</a:t>
          </a:r>
          <a:endParaRPr lang="en-US" sz="2000" b="0" kern="1200" dirty="0">
            <a:cs typeface="+mj-cs"/>
          </a:endParaRPr>
        </a:p>
      </dsp:txBody>
      <dsp:txXfrm>
        <a:off x="5853826" y="2037495"/>
        <a:ext cx="3232879" cy="432099"/>
      </dsp:txXfrm>
    </dsp:sp>
    <dsp:sp modelId="{89376FEB-BF67-4FDA-A65C-B71AAAEB6FA5}">
      <dsp:nvSpPr>
        <dsp:cNvPr id="0" name=""/>
        <dsp:cNvSpPr/>
      </dsp:nvSpPr>
      <dsp:spPr>
        <a:xfrm rot="16200000">
          <a:off x="2723685" y="-158888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بررسی تصمیمات از جنبه­های مختلف </a:t>
          </a:r>
          <a:endParaRPr lang="en-US" sz="1700" b="0" kern="1200" dirty="0">
            <a:cs typeface="+mj-cs"/>
          </a:endParaRPr>
        </a:p>
      </dsp:txBody>
      <dsp:txXfrm rot="5400000">
        <a:off x="18699" y="2583498"/>
        <a:ext cx="5811751" cy="345679"/>
      </dsp:txXfrm>
    </dsp:sp>
    <dsp:sp modelId="{51E9EAD4-8E36-4FA0-91DA-6FED5A2E3C90}">
      <dsp:nvSpPr>
        <dsp:cNvPr id="0" name=""/>
        <dsp:cNvSpPr/>
      </dsp:nvSpPr>
      <dsp:spPr>
        <a:xfrm>
          <a:off x="5830451" y="2516912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تکنیک شش کلاه تفکر</a:t>
          </a:r>
          <a:endParaRPr lang="en-US" sz="2000" b="0" kern="1200" dirty="0">
            <a:cs typeface="+mj-cs"/>
          </a:endParaRPr>
        </a:p>
      </dsp:txBody>
      <dsp:txXfrm>
        <a:off x="5853826" y="2540287"/>
        <a:ext cx="3232879" cy="432099"/>
      </dsp:txXfrm>
    </dsp:sp>
    <dsp:sp modelId="{BD5AB1CA-AC42-4CA6-8C51-1DD24883362F}">
      <dsp:nvSpPr>
        <dsp:cNvPr id="0" name=""/>
        <dsp:cNvSpPr/>
      </dsp:nvSpPr>
      <dsp:spPr>
        <a:xfrm rot="16200000">
          <a:off x="2723685" y="343904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درک گزینه­های بهتر با سئوالات طوفان فکری</a:t>
          </a:r>
          <a:endParaRPr lang="en-US" sz="1700" b="0" kern="1200" dirty="0">
            <a:cs typeface="+mj-cs"/>
          </a:endParaRPr>
        </a:p>
      </dsp:txBody>
      <dsp:txXfrm rot="5400000">
        <a:off x="18699" y="3086290"/>
        <a:ext cx="5811751" cy="345679"/>
      </dsp:txXfrm>
    </dsp:sp>
    <dsp:sp modelId="{F40104AD-E75C-4553-A341-D8117879367F}">
      <dsp:nvSpPr>
        <dsp:cNvPr id="0" name=""/>
        <dsp:cNvSpPr/>
      </dsp:nvSpPr>
      <dsp:spPr>
        <a:xfrm>
          <a:off x="5830451" y="3019705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تکنیک انفجار</a:t>
          </a:r>
          <a:endParaRPr lang="en-US" sz="2000" b="0" kern="1200" dirty="0">
            <a:cs typeface="+mj-cs"/>
          </a:endParaRPr>
        </a:p>
      </dsp:txBody>
      <dsp:txXfrm>
        <a:off x="5853826" y="3043080"/>
        <a:ext cx="3232879" cy="432099"/>
      </dsp:txXfrm>
    </dsp:sp>
    <dsp:sp modelId="{6BAED5A4-841E-4B52-B3CB-4D7A821B3FED}">
      <dsp:nvSpPr>
        <dsp:cNvPr id="0" name=""/>
        <dsp:cNvSpPr/>
      </dsp:nvSpPr>
      <dsp:spPr>
        <a:xfrm rot="16200000">
          <a:off x="2723685" y="846696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بهبود تصمیم­گیری­های گروهی </a:t>
          </a:r>
          <a:endParaRPr lang="en-US" sz="1700" b="0" kern="1200" dirty="0">
            <a:cs typeface="+mj-cs"/>
          </a:endParaRPr>
        </a:p>
      </dsp:txBody>
      <dsp:txXfrm rot="5400000">
        <a:off x="18699" y="3589082"/>
        <a:ext cx="5811751" cy="345679"/>
      </dsp:txXfrm>
    </dsp:sp>
    <dsp:sp modelId="{71B962C1-EA1E-4E7A-BDD9-24CEF21C00F5}">
      <dsp:nvSpPr>
        <dsp:cNvPr id="0" name=""/>
        <dsp:cNvSpPr/>
      </dsp:nvSpPr>
      <dsp:spPr>
        <a:xfrm>
          <a:off x="5830451" y="3522497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تکنیک نردبان متحرک</a:t>
          </a:r>
          <a:endParaRPr lang="en-US" sz="2000" b="0" kern="1200" dirty="0">
            <a:cs typeface="+mj-cs"/>
          </a:endParaRPr>
        </a:p>
      </dsp:txBody>
      <dsp:txXfrm>
        <a:off x="5853826" y="3545872"/>
        <a:ext cx="3232879" cy="432099"/>
      </dsp:txXfrm>
    </dsp:sp>
    <dsp:sp modelId="{9A6754A0-3229-4212-B50C-E795838692C5}">
      <dsp:nvSpPr>
        <dsp:cNvPr id="0" name=""/>
        <dsp:cNvSpPr/>
      </dsp:nvSpPr>
      <dsp:spPr>
        <a:xfrm rot="16200000">
          <a:off x="2723685" y="1349488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بررسی اینکه چه تغییراتی ارزشِ ایجادشدن را دارند </a:t>
          </a:r>
          <a:endParaRPr lang="en-US" sz="1700" b="0" kern="1200" dirty="0">
            <a:cs typeface="+mj-cs"/>
          </a:endParaRPr>
        </a:p>
      </dsp:txBody>
      <dsp:txXfrm rot="5400000">
        <a:off x="18699" y="4091874"/>
        <a:ext cx="5811751" cy="345679"/>
      </dsp:txXfrm>
    </dsp:sp>
    <dsp:sp modelId="{2291EAAF-3CB0-4C5D-B3C7-9F991F19E1CB}">
      <dsp:nvSpPr>
        <dsp:cNvPr id="0" name=""/>
        <dsp:cNvSpPr/>
      </dsp:nvSpPr>
      <dsp:spPr>
        <a:xfrm>
          <a:off x="5830451" y="4025289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تحلیل هزینه / منفعت</a:t>
          </a:r>
          <a:endParaRPr lang="en-US" sz="2000" b="0" kern="1200" dirty="0">
            <a:cs typeface="+mj-cs"/>
          </a:endParaRPr>
        </a:p>
      </dsp:txBody>
      <dsp:txXfrm>
        <a:off x="5853826" y="4048664"/>
        <a:ext cx="3232879" cy="432099"/>
      </dsp:txXfrm>
    </dsp:sp>
    <dsp:sp modelId="{ABF72047-A2A9-4D09-9E60-B9A73C784F76}">
      <dsp:nvSpPr>
        <dsp:cNvPr id="0" name=""/>
        <dsp:cNvSpPr/>
      </dsp:nvSpPr>
      <dsp:spPr>
        <a:xfrm rot="16200000">
          <a:off x="2723685" y="1852281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r" defTabSz="7556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700" kern="1200" dirty="0" smtClean="0"/>
            <a:t>انتخاب بهترین گزینه از طریق پیش بینی خروجی احتمالی آنها </a:t>
          </a:r>
          <a:endParaRPr lang="en-US" sz="1700" b="0" kern="1200" dirty="0">
            <a:cs typeface="+mj-cs"/>
          </a:endParaRPr>
        </a:p>
      </dsp:txBody>
      <dsp:txXfrm rot="5400000">
        <a:off x="18699" y="4594667"/>
        <a:ext cx="5811751" cy="345679"/>
      </dsp:txXfrm>
    </dsp:sp>
    <dsp:sp modelId="{2109B702-6B9E-4A6F-ACB3-FD8FC290FD2C}">
      <dsp:nvSpPr>
        <dsp:cNvPr id="0" name=""/>
        <dsp:cNvSpPr/>
      </dsp:nvSpPr>
      <dsp:spPr>
        <a:xfrm>
          <a:off x="5830451" y="4528082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درخت تصمیم گیری</a:t>
          </a:r>
          <a:endParaRPr lang="en-US" sz="2000" b="0" kern="1200" dirty="0">
            <a:cs typeface="+mj-cs"/>
          </a:endParaRPr>
        </a:p>
      </dsp:txBody>
      <dsp:txXfrm>
        <a:off x="5853826" y="4551457"/>
        <a:ext cx="3232879" cy="4320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04EC1-9781-4248-BBA6-269BECE11C5C}">
      <dsp:nvSpPr>
        <dsp:cNvPr id="0" name=""/>
        <dsp:cNvSpPr/>
      </dsp:nvSpPr>
      <dsp:spPr>
        <a:xfrm>
          <a:off x="3445355" y="465"/>
          <a:ext cx="1938012" cy="364397"/>
        </a:xfrm>
        <a:prstGeom prst="round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b="0" kern="1200" dirty="0" smtClean="0">
              <a:cs typeface="+mj-cs"/>
            </a:rPr>
            <a:t>چهارچوب مدیریت پروژه</a:t>
          </a:r>
          <a:endParaRPr lang="en-US" sz="1000" b="0" kern="1200" dirty="0">
            <a:cs typeface="+mj-cs"/>
          </a:endParaRPr>
        </a:p>
      </dsp:txBody>
      <dsp:txXfrm>
        <a:off x="3463143" y="18253"/>
        <a:ext cx="1902436" cy="328821"/>
      </dsp:txXfrm>
    </dsp:sp>
    <dsp:sp modelId="{3C7F146E-27CC-42F9-A8E1-B0711A93A078}">
      <dsp:nvSpPr>
        <dsp:cNvPr id="0" name=""/>
        <dsp:cNvSpPr/>
      </dsp:nvSpPr>
      <dsp:spPr>
        <a:xfrm rot="16200000">
          <a:off x="1576918" y="-1157396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یک فرآیند برنامه­ریزی برای پروژه­هایی در سطح متوسط </a:t>
          </a:r>
          <a:endParaRPr lang="en-US" sz="900" b="0" kern="1200" dirty="0">
            <a:cs typeface="+mj-cs"/>
          </a:endParaRPr>
        </a:p>
      </dsp:txBody>
      <dsp:txXfrm rot="5400000">
        <a:off x="14231" y="433753"/>
        <a:ext cx="3431124" cy="263055"/>
      </dsp:txXfrm>
    </dsp:sp>
    <dsp:sp modelId="{C8DE3C82-439B-4C92-B6F1-F9F0B8878AFC}">
      <dsp:nvSpPr>
        <dsp:cNvPr id="0" name=""/>
        <dsp:cNvSpPr/>
      </dsp:nvSpPr>
      <dsp:spPr>
        <a:xfrm>
          <a:off x="3445355" y="383082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چرخه برنامه­ریزی</a:t>
          </a:r>
          <a:endParaRPr lang="en-US" sz="1000" b="0" kern="1200" dirty="0">
            <a:cs typeface="+mj-cs"/>
          </a:endParaRPr>
        </a:p>
      </dsp:txBody>
      <dsp:txXfrm>
        <a:off x="3463143" y="400870"/>
        <a:ext cx="1902436" cy="328821"/>
      </dsp:txXfrm>
    </dsp:sp>
    <dsp:sp modelId="{D535AA8D-7804-48C3-B539-9CB4C3F8EC49}">
      <dsp:nvSpPr>
        <dsp:cNvPr id="0" name=""/>
        <dsp:cNvSpPr/>
      </dsp:nvSpPr>
      <dsp:spPr>
        <a:xfrm rot="16200000">
          <a:off x="1576918" y="-774778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پیاده­سازی ایده­های جدید در مسیری کنترل شده(چرخه دمینگ)</a:t>
          </a:r>
          <a:endParaRPr lang="en-US" sz="900" b="0" kern="1200" dirty="0">
            <a:cs typeface="+mj-cs"/>
          </a:endParaRPr>
        </a:p>
      </dsp:txBody>
      <dsp:txXfrm rot="5400000">
        <a:off x="14231" y="816371"/>
        <a:ext cx="3431124" cy="263055"/>
      </dsp:txXfrm>
    </dsp:sp>
    <dsp:sp modelId="{C6B44E09-E947-4470-B9DC-B414A6C6D438}">
      <dsp:nvSpPr>
        <dsp:cNvPr id="0" name=""/>
        <dsp:cNvSpPr/>
      </dsp:nvSpPr>
      <dsp:spPr>
        <a:xfrm>
          <a:off x="3445355" y="765700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الگوی </a:t>
          </a:r>
          <a:r>
            <a:rPr lang="en-US" sz="1000" kern="1200" dirty="0" smtClean="0"/>
            <a:t>PDCA</a:t>
          </a:r>
          <a:endParaRPr lang="en-US" sz="1000" b="0" kern="1200" dirty="0">
            <a:cs typeface="+mj-cs"/>
          </a:endParaRPr>
        </a:p>
      </dsp:txBody>
      <dsp:txXfrm>
        <a:off x="3463143" y="783488"/>
        <a:ext cx="1902436" cy="328821"/>
      </dsp:txXfrm>
    </dsp:sp>
    <dsp:sp modelId="{F7A4D995-9625-4FA6-9082-8F605C1FDC8D}">
      <dsp:nvSpPr>
        <dsp:cNvPr id="0" name=""/>
        <dsp:cNvSpPr/>
      </dsp:nvSpPr>
      <dsp:spPr>
        <a:xfrm rot="16200000">
          <a:off x="1576918" y="-392161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طراحی پروژه­های موفق، یکارچه و مستحکم </a:t>
          </a:r>
          <a:endParaRPr lang="en-US" sz="900" b="0" kern="1200" dirty="0">
            <a:cs typeface="+mj-cs"/>
          </a:endParaRPr>
        </a:p>
      </dsp:txBody>
      <dsp:txXfrm rot="5400000">
        <a:off x="14231" y="1198988"/>
        <a:ext cx="3431124" cy="263055"/>
      </dsp:txXfrm>
    </dsp:sp>
    <dsp:sp modelId="{D9A125F6-0E7C-450D-954E-06582DDA4997}">
      <dsp:nvSpPr>
        <dsp:cNvPr id="0" name=""/>
        <dsp:cNvSpPr/>
      </dsp:nvSpPr>
      <dsp:spPr>
        <a:xfrm>
          <a:off x="3445355" y="1148317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رویکرد چهارچوب­های منطقی</a:t>
          </a:r>
          <a:endParaRPr lang="en-US" sz="1000" b="0" kern="1200" dirty="0">
            <a:cs typeface="+mj-cs"/>
          </a:endParaRPr>
        </a:p>
      </dsp:txBody>
      <dsp:txXfrm>
        <a:off x="3463143" y="1166105"/>
        <a:ext cx="1902436" cy="328821"/>
      </dsp:txXfrm>
    </dsp:sp>
    <dsp:sp modelId="{64B97F07-5715-433B-BC43-5D633AE3A70C}">
      <dsp:nvSpPr>
        <dsp:cNvPr id="0" name=""/>
        <dsp:cNvSpPr/>
      </dsp:nvSpPr>
      <dsp:spPr>
        <a:xfrm rot="16200000">
          <a:off x="1576918" y="-9544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تطابق ساختار سازمانی با اهداف کسب­وکار </a:t>
          </a:r>
          <a:endParaRPr lang="en-US" sz="900" b="0" kern="1200" dirty="0">
            <a:cs typeface="+mj-cs"/>
          </a:endParaRPr>
        </a:p>
      </dsp:txBody>
      <dsp:txXfrm rot="5400000">
        <a:off x="14231" y="1581605"/>
        <a:ext cx="3431124" cy="263055"/>
      </dsp:txXfrm>
    </dsp:sp>
    <dsp:sp modelId="{12B68A52-8844-40FA-A0A8-BCC56199865A}">
      <dsp:nvSpPr>
        <dsp:cNvPr id="0" name=""/>
        <dsp:cNvSpPr/>
      </dsp:nvSpPr>
      <dsp:spPr>
        <a:xfrm>
          <a:off x="3445355" y="1530934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طراحی سازمان</a:t>
          </a:r>
          <a:endParaRPr lang="en-US" sz="1000" b="0" kern="1200" dirty="0">
            <a:cs typeface="+mj-cs"/>
          </a:endParaRPr>
        </a:p>
      </dsp:txBody>
      <dsp:txXfrm>
        <a:off x="3463143" y="1548722"/>
        <a:ext cx="1902436" cy="328821"/>
      </dsp:txXfrm>
    </dsp:sp>
    <dsp:sp modelId="{89376FEB-BF67-4FDA-A65C-B71AAAEB6FA5}">
      <dsp:nvSpPr>
        <dsp:cNvPr id="0" name=""/>
        <dsp:cNvSpPr/>
      </dsp:nvSpPr>
      <dsp:spPr>
        <a:xfrm rot="16200000">
          <a:off x="1576918" y="373072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طراحی یک شروع خوب برای پروژه </a:t>
          </a:r>
          <a:endParaRPr lang="en-US" sz="900" b="0" kern="1200" dirty="0">
            <a:cs typeface="+mj-cs"/>
          </a:endParaRPr>
        </a:p>
      </dsp:txBody>
      <dsp:txXfrm rot="5400000">
        <a:off x="14231" y="1964222"/>
        <a:ext cx="3431124" cy="263055"/>
      </dsp:txXfrm>
    </dsp:sp>
    <dsp:sp modelId="{51E9EAD4-8E36-4FA0-91DA-6FED5A2E3C90}">
      <dsp:nvSpPr>
        <dsp:cNvPr id="0" name=""/>
        <dsp:cNvSpPr/>
      </dsp:nvSpPr>
      <dsp:spPr>
        <a:xfrm>
          <a:off x="3445355" y="1913551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مستندات ابتدای پروژه</a:t>
          </a:r>
          <a:endParaRPr lang="en-US" sz="1000" b="0" kern="1200" dirty="0">
            <a:cs typeface="+mj-cs"/>
          </a:endParaRPr>
        </a:p>
      </dsp:txBody>
      <dsp:txXfrm>
        <a:off x="3463143" y="1931339"/>
        <a:ext cx="1902436" cy="328821"/>
      </dsp:txXfrm>
    </dsp:sp>
    <dsp:sp modelId="{BD5AB1CA-AC42-4CA6-8C51-1DD24883362F}">
      <dsp:nvSpPr>
        <dsp:cNvPr id="0" name=""/>
        <dsp:cNvSpPr/>
      </dsp:nvSpPr>
      <dsp:spPr>
        <a:xfrm rot="16200000">
          <a:off x="1576918" y="755689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smtClean="0"/>
            <a:t>طراحی مناسب برای داشتن مناقصه­­های رقابتی </a:t>
          </a:r>
          <a:endParaRPr lang="en-US" sz="900" b="0" kern="1200" dirty="0">
            <a:cs typeface="+mj-cs"/>
          </a:endParaRPr>
        </a:p>
      </dsp:txBody>
      <dsp:txXfrm rot="5400000">
        <a:off x="14231" y="2346839"/>
        <a:ext cx="3431124" cy="263055"/>
      </dsp:txXfrm>
    </dsp:sp>
    <dsp:sp modelId="{F40104AD-E75C-4553-A341-D8117879367F}">
      <dsp:nvSpPr>
        <dsp:cNvPr id="0" name=""/>
        <dsp:cNvSpPr/>
      </dsp:nvSpPr>
      <dsp:spPr>
        <a:xfrm>
          <a:off x="3445355" y="2296169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مستندات درخواست پروپوزال</a:t>
          </a:r>
          <a:r>
            <a:rPr lang="en-US" sz="1000" kern="1200" dirty="0" smtClean="0"/>
            <a:t> (RFP)</a:t>
          </a:r>
          <a:endParaRPr lang="en-US" sz="1000" b="0" kern="1200" dirty="0">
            <a:cs typeface="+mj-cs"/>
          </a:endParaRPr>
        </a:p>
      </dsp:txBody>
      <dsp:txXfrm>
        <a:off x="3463143" y="2313957"/>
        <a:ext cx="1902436" cy="328821"/>
      </dsp:txXfrm>
    </dsp:sp>
    <dsp:sp modelId="{6BAED5A4-841E-4B52-B3CB-4D7A821B3FED}">
      <dsp:nvSpPr>
        <dsp:cNvPr id="0" name=""/>
        <dsp:cNvSpPr/>
      </dsp:nvSpPr>
      <dsp:spPr>
        <a:xfrm rot="16200000">
          <a:off x="1576918" y="1138307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آموختن اولویت­بندی ریسک­ها </a:t>
          </a:r>
          <a:endParaRPr lang="en-US" sz="900" b="0" kern="1200" dirty="0">
            <a:cs typeface="+mj-cs"/>
          </a:endParaRPr>
        </a:p>
      </dsp:txBody>
      <dsp:txXfrm rot="5400000">
        <a:off x="14231" y="2729457"/>
        <a:ext cx="3431124" cy="263055"/>
      </dsp:txXfrm>
    </dsp:sp>
    <dsp:sp modelId="{71B962C1-EA1E-4E7A-BDD9-24CEF21C00F5}">
      <dsp:nvSpPr>
        <dsp:cNvPr id="0" name=""/>
        <dsp:cNvSpPr/>
      </dsp:nvSpPr>
      <dsp:spPr>
        <a:xfrm>
          <a:off x="3445355" y="2678786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تاثیر ریسک/ نمودار احتمال</a:t>
          </a:r>
          <a:endParaRPr lang="en-US" sz="1000" b="0" kern="1200" dirty="0">
            <a:cs typeface="+mj-cs"/>
          </a:endParaRPr>
        </a:p>
      </dsp:txBody>
      <dsp:txXfrm>
        <a:off x="3463143" y="2696574"/>
        <a:ext cx="1902436" cy="328821"/>
      </dsp:txXfrm>
    </dsp:sp>
    <dsp:sp modelId="{9A6754A0-3229-4212-B50C-E795838692C5}">
      <dsp:nvSpPr>
        <dsp:cNvPr id="0" name=""/>
        <dsp:cNvSpPr/>
      </dsp:nvSpPr>
      <dsp:spPr>
        <a:xfrm rot="16200000">
          <a:off x="1576918" y="1520924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داشتن یک فرهنگ لغات مناسب </a:t>
          </a:r>
          <a:endParaRPr lang="en-US" sz="900" b="0" kern="1200" dirty="0">
            <a:cs typeface="+mj-cs"/>
          </a:endParaRPr>
        </a:p>
      </dsp:txBody>
      <dsp:txXfrm rot="5400000">
        <a:off x="14231" y="3112074"/>
        <a:ext cx="3431124" cy="263055"/>
      </dsp:txXfrm>
    </dsp:sp>
    <dsp:sp modelId="{2291EAAF-3CB0-4C5D-B3C7-9F991F19E1CB}">
      <dsp:nvSpPr>
        <dsp:cNvPr id="0" name=""/>
        <dsp:cNvSpPr/>
      </dsp:nvSpPr>
      <dsp:spPr>
        <a:xfrm>
          <a:off x="3445355" y="3061403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واژگان مورد استفاده در پروژه و مدیریت برنامه­ها</a:t>
          </a:r>
          <a:endParaRPr lang="en-US" sz="1000" b="0" kern="1200" dirty="0">
            <a:cs typeface="+mj-cs"/>
          </a:endParaRPr>
        </a:p>
      </dsp:txBody>
      <dsp:txXfrm>
        <a:off x="3463143" y="3079191"/>
        <a:ext cx="1902436" cy="328821"/>
      </dsp:txXfrm>
    </dsp:sp>
    <dsp:sp modelId="{2109B702-6B9E-4A6F-ACB3-FD8FC290FD2C}">
      <dsp:nvSpPr>
        <dsp:cNvPr id="0" name=""/>
        <dsp:cNvSpPr/>
      </dsp:nvSpPr>
      <dsp:spPr>
        <a:xfrm>
          <a:off x="3445355" y="3444020"/>
          <a:ext cx="1938012" cy="364397"/>
        </a:xfrm>
        <a:prstGeom prst="round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b="0" kern="1200" dirty="0" smtClean="0">
              <a:cs typeface="+mj-cs"/>
            </a:rPr>
            <a:t>زمانبندی</a:t>
          </a:r>
          <a:endParaRPr lang="en-US" sz="1000" b="0" kern="1200" dirty="0">
            <a:cs typeface="+mj-cs"/>
          </a:endParaRPr>
        </a:p>
      </dsp:txBody>
      <dsp:txXfrm>
        <a:off x="3463143" y="3461808"/>
        <a:ext cx="1902436" cy="328821"/>
      </dsp:txXfrm>
    </dsp:sp>
    <dsp:sp modelId="{075227E5-D661-4575-A5F8-12C2D8306F99}">
      <dsp:nvSpPr>
        <dsp:cNvPr id="0" name=""/>
        <dsp:cNvSpPr/>
      </dsp:nvSpPr>
      <dsp:spPr>
        <a:xfrm rot="16200000">
          <a:off x="1576918" y="2286158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برنامه­ریزی در ابعاد کوچک </a:t>
          </a:r>
          <a:endParaRPr lang="en-US" sz="900" b="0" kern="1200" dirty="0">
            <a:cs typeface="+mj-cs"/>
          </a:endParaRPr>
        </a:p>
      </dsp:txBody>
      <dsp:txXfrm rot="5400000">
        <a:off x="14231" y="3877308"/>
        <a:ext cx="3431124" cy="263055"/>
      </dsp:txXfrm>
    </dsp:sp>
    <dsp:sp modelId="{DEF6D52A-BD59-4510-A861-C5810CC79751}">
      <dsp:nvSpPr>
        <dsp:cNvPr id="0" name=""/>
        <dsp:cNvSpPr/>
      </dsp:nvSpPr>
      <dsp:spPr>
        <a:xfrm>
          <a:off x="3445355" y="3826637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برنامه­های عملیاتی</a:t>
          </a:r>
          <a:endParaRPr lang="en-US" sz="1000" b="0" kern="1200" dirty="0">
            <a:cs typeface="+mj-cs"/>
          </a:endParaRPr>
        </a:p>
      </dsp:txBody>
      <dsp:txXfrm>
        <a:off x="3463143" y="3844425"/>
        <a:ext cx="1902436" cy="328821"/>
      </dsp:txXfrm>
    </dsp:sp>
    <dsp:sp modelId="{7C1CE679-6F34-4820-A2BF-9372A07BA6DC}">
      <dsp:nvSpPr>
        <dsp:cNvPr id="0" name=""/>
        <dsp:cNvSpPr/>
      </dsp:nvSpPr>
      <dsp:spPr>
        <a:xfrm rot="16200000">
          <a:off x="1576918" y="2668775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b="0" kern="1200" dirty="0">
            <a:cs typeface="+mj-cs"/>
          </a:endParaRPr>
        </a:p>
      </dsp:txBody>
      <dsp:txXfrm rot="5400000">
        <a:off x="14231" y="4259925"/>
        <a:ext cx="3431124" cy="263055"/>
      </dsp:txXfrm>
    </dsp:sp>
    <dsp:sp modelId="{E73C14F2-DEC2-48D4-B1B9-94EC6750E68B}">
      <dsp:nvSpPr>
        <dsp:cNvPr id="0" name=""/>
        <dsp:cNvSpPr/>
      </dsp:nvSpPr>
      <dsp:spPr>
        <a:xfrm>
          <a:off x="3445355" y="4209255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زمان­بندی پروژه­های ساده</a:t>
          </a:r>
          <a:endParaRPr lang="en-US" sz="1000" b="0" kern="1200" dirty="0">
            <a:cs typeface="+mj-cs"/>
          </a:endParaRPr>
        </a:p>
      </dsp:txBody>
      <dsp:txXfrm>
        <a:off x="3463143" y="4227043"/>
        <a:ext cx="1902436" cy="328821"/>
      </dsp:txXfrm>
    </dsp:sp>
    <dsp:sp modelId="{443874CF-53A9-431B-84BB-9CEEB4B9435E}">
      <dsp:nvSpPr>
        <dsp:cNvPr id="0" name=""/>
        <dsp:cNvSpPr/>
      </dsp:nvSpPr>
      <dsp:spPr>
        <a:xfrm rot="16200000">
          <a:off x="1576918" y="3051393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b="0" kern="1200" dirty="0">
            <a:cs typeface="+mj-cs"/>
          </a:endParaRPr>
        </a:p>
      </dsp:txBody>
      <dsp:txXfrm rot="5400000">
        <a:off x="14231" y="4642543"/>
        <a:ext cx="3431124" cy="263055"/>
      </dsp:txXfrm>
    </dsp:sp>
    <dsp:sp modelId="{C063B2E6-6BB2-4715-B944-4BEFDDA8CE9E}">
      <dsp:nvSpPr>
        <dsp:cNvPr id="0" name=""/>
        <dsp:cNvSpPr/>
      </dsp:nvSpPr>
      <dsp:spPr>
        <a:xfrm>
          <a:off x="3445355" y="4591872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برنامه­ریزی پروژه­های بزرگ</a:t>
          </a:r>
          <a:endParaRPr lang="en-US" sz="1000" b="0" kern="1200" dirty="0">
            <a:cs typeface="+mj-cs"/>
          </a:endParaRPr>
        </a:p>
      </dsp:txBody>
      <dsp:txXfrm>
        <a:off x="3463143" y="4609660"/>
        <a:ext cx="1902436" cy="328821"/>
      </dsp:txXfrm>
    </dsp:sp>
    <dsp:sp modelId="{1C6299EF-B609-4D72-87EB-706D15C161EE}">
      <dsp:nvSpPr>
        <dsp:cNvPr id="0" name=""/>
        <dsp:cNvSpPr/>
      </dsp:nvSpPr>
      <dsp:spPr>
        <a:xfrm rot="16200000">
          <a:off x="1576918" y="3434010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کلیدی برای موفقیت پروژه </a:t>
          </a:r>
          <a:endParaRPr lang="en-US" sz="900" b="0" kern="1200" dirty="0">
            <a:cs typeface="+mj-cs"/>
          </a:endParaRPr>
        </a:p>
      </dsp:txBody>
      <dsp:txXfrm rot="5400000">
        <a:off x="14231" y="5025160"/>
        <a:ext cx="3431124" cy="263055"/>
      </dsp:txXfrm>
    </dsp:sp>
    <dsp:sp modelId="{53C83827-AD3A-422A-BF6D-BA796FA08698}">
      <dsp:nvSpPr>
        <dsp:cNvPr id="0" name=""/>
        <dsp:cNvSpPr/>
      </dsp:nvSpPr>
      <dsp:spPr>
        <a:xfrm>
          <a:off x="3445355" y="4974489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برآورد دقیق زمان پروژه </a:t>
          </a:r>
          <a:endParaRPr lang="en-US" sz="1000" b="0" kern="1200" dirty="0">
            <a:cs typeface="+mj-cs"/>
          </a:endParaRPr>
        </a:p>
      </dsp:txBody>
      <dsp:txXfrm>
        <a:off x="3463143" y="4992277"/>
        <a:ext cx="1902436" cy="328821"/>
      </dsp:txXfrm>
    </dsp:sp>
    <dsp:sp modelId="{6E84CF6F-F63C-42BB-9EBC-F092508AEBD9}">
      <dsp:nvSpPr>
        <dsp:cNvPr id="0" name=""/>
        <dsp:cNvSpPr/>
      </dsp:nvSpPr>
      <dsp:spPr>
        <a:xfrm rot="16200000">
          <a:off x="1576918" y="3816627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smtClean="0"/>
            <a:t>برنامه­ریزی و زمان­بندی پروژه­های پیچیده </a:t>
          </a:r>
          <a:endParaRPr lang="en-US" sz="900" b="0" kern="1200" dirty="0">
            <a:cs typeface="+mj-cs"/>
          </a:endParaRPr>
        </a:p>
      </dsp:txBody>
      <dsp:txXfrm rot="5400000">
        <a:off x="14231" y="5407777"/>
        <a:ext cx="3431124" cy="263055"/>
      </dsp:txXfrm>
    </dsp:sp>
    <dsp:sp modelId="{FC31F57A-A73F-4FBA-A133-8B3F8F26F12F}">
      <dsp:nvSpPr>
        <dsp:cNvPr id="0" name=""/>
        <dsp:cNvSpPr/>
      </dsp:nvSpPr>
      <dsp:spPr>
        <a:xfrm>
          <a:off x="3445355" y="5357106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نمودار گانت</a:t>
          </a:r>
          <a:endParaRPr lang="en-US" sz="1000" b="0" kern="1200" dirty="0">
            <a:cs typeface="+mj-cs"/>
          </a:endParaRPr>
        </a:p>
      </dsp:txBody>
      <dsp:txXfrm>
        <a:off x="3463143" y="5374894"/>
        <a:ext cx="1902436" cy="328821"/>
      </dsp:txXfrm>
    </dsp:sp>
    <dsp:sp modelId="{0B71548B-99F5-41D3-9101-096423CCD988}">
      <dsp:nvSpPr>
        <dsp:cNvPr id="0" name=""/>
        <dsp:cNvSpPr/>
      </dsp:nvSpPr>
      <dsp:spPr>
        <a:xfrm rot="16200000">
          <a:off x="1576918" y="4199244"/>
          <a:ext cx="291517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900" kern="1200" dirty="0" smtClean="0"/>
            <a:t>زمان­بندی پروژه­های پیچیده </a:t>
          </a:r>
          <a:endParaRPr lang="en-US" sz="900" b="0" kern="1200" dirty="0">
            <a:cs typeface="+mj-cs"/>
          </a:endParaRPr>
        </a:p>
      </dsp:txBody>
      <dsp:txXfrm rot="5400000">
        <a:off x="14231" y="5790394"/>
        <a:ext cx="3431124" cy="263055"/>
      </dsp:txXfrm>
    </dsp:sp>
    <dsp:sp modelId="{7DF31EB3-5C56-49A2-9DDD-9436D9318C71}">
      <dsp:nvSpPr>
        <dsp:cNvPr id="0" name=""/>
        <dsp:cNvSpPr/>
      </dsp:nvSpPr>
      <dsp:spPr>
        <a:xfrm>
          <a:off x="3445355" y="5739723"/>
          <a:ext cx="1938012" cy="364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kern="1200" dirty="0" smtClean="0"/>
            <a:t>تحلیل مسیر بحرانی</a:t>
          </a:r>
          <a:endParaRPr lang="en-US" sz="1000" b="0" kern="1200" dirty="0">
            <a:cs typeface="+mj-cs"/>
          </a:endParaRPr>
        </a:p>
      </dsp:txBody>
      <dsp:txXfrm>
        <a:off x="3463143" y="5757511"/>
        <a:ext cx="1902436" cy="32882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04EC1-9781-4248-BBA6-269BECE11C5C}">
      <dsp:nvSpPr>
        <dsp:cNvPr id="0" name=""/>
        <dsp:cNvSpPr/>
      </dsp:nvSpPr>
      <dsp:spPr>
        <a:xfrm>
          <a:off x="3445355" y="4582"/>
          <a:ext cx="1938012" cy="388243"/>
        </a:xfrm>
        <a:prstGeom prst="round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0" u="none" kern="1200" dirty="0" smtClean="0"/>
            <a:t>مدیریت گستره­ی پروژه</a:t>
          </a:r>
          <a:endParaRPr lang="en-US" sz="1100" b="0" kern="1200" dirty="0">
            <a:cs typeface="+mj-cs"/>
          </a:endParaRPr>
        </a:p>
      </dsp:txBody>
      <dsp:txXfrm>
        <a:off x="3464307" y="23534"/>
        <a:ext cx="1900108" cy="350339"/>
      </dsp:txXfrm>
    </dsp:sp>
    <dsp:sp modelId="{D12D7A30-D5AE-4150-8419-DF3CD97D65BF}">
      <dsp:nvSpPr>
        <dsp:cNvPr id="0" name=""/>
        <dsp:cNvSpPr/>
      </dsp:nvSpPr>
      <dsp:spPr>
        <a:xfrm rot="16200000">
          <a:off x="1567380" y="-1116317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توافق بر سر آنچه باید انجام شود </a:t>
          </a:r>
          <a:endParaRPr lang="en-US" sz="1300" b="0" kern="1200" dirty="0">
            <a:cs typeface="+mj-cs"/>
          </a:endParaRPr>
        </a:p>
      </dsp:txBody>
      <dsp:txXfrm rot="5400000">
        <a:off x="15162" y="466225"/>
        <a:ext cx="3430193" cy="280270"/>
      </dsp:txXfrm>
    </dsp:sp>
    <dsp:sp modelId="{7776CC3B-95F8-4AD7-AAD5-AF0E5F39A4D5}">
      <dsp:nvSpPr>
        <dsp:cNvPr id="0" name=""/>
        <dsp:cNvSpPr/>
      </dsp:nvSpPr>
      <dsp:spPr>
        <a:xfrm>
          <a:off x="3445355" y="412238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تحلیل ملزومات کسب­وکار</a:t>
          </a:r>
          <a:endParaRPr lang="en-US" sz="1100" b="0" kern="1200" dirty="0">
            <a:cs typeface="+mj-cs"/>
          </a:endParaRPr>
        </a:p>
      </dsp:txBody>
      <dsp:txXfrm>
        <a:off x="3464307" y="431190"/>
        <a:ext cx="1900108" cy="350339"/>
      </dsp:txXfrm>
    </dsp:sp>
    <dsp:sp modelId="{C9E95EDF-62B5-4188-8890-D59A5F377005}">
      <dsp:nvSpPr>
        <dsp:cNvPr id="0" name=""/>
        <dsp:cNvSpPr/>
      </dsp:nvSpPr>
      <dsp:spPr>
        <a:xfrm rot="16200000">
          <a:off x="1567380" y="-708662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تدوین نقشه­ی کارهای موجود در هر پروژه </a:t>
          </a:r>
          <a:endParaRPr lang="en-US" sz="1300" b="0" kern="1200" dirty="0">
            <a:cs typeface="+mj-cs"/>
          </a:endParaRPr>
        </a:p>
      </dsp:txBody>
      <dsp:txXfrm rot="5400000">
        <a:off x="15162" y="873880"/>
        <a:ext cx="3430193" cy="280270"/>
      </dsp:txXfrm>
    </dsp:sp>
    <dsp:sp modelId="{A461D7C4-8FB0-4B4F-9BC3-225B4A0F2F40}">
      <dsp:nvSpPr>
        <dsp:cNvPr id="0" name=""/>
        <dsp:cNvSpPr/>
      </dsp:nvSpPr>
      <dsp:spPr>
        <a:xfrm>
          <a:off x="3445355" y="819894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ساختار شکست کارها</a:t>
          </a:r>
          <a:endParaRPr lang="en-US" sz="1100" b="0" kern="1200" dirty="0">
            <a:cs typeface="+mj-cs"/>
          </a:endParaRPr>
        </a:p>
      </dsp:txBody>
      <dsp:txXfrm>
        <a:off x="3464307" y="838846"/>
        <a:ext cx="1900108" cy="350339"/>
      </dsp:txXfrm>
    </dsp:sp>
    <dsp:sp modelId="{D8A65BBE-90B1-4008-8921-D1FD121AE147}">
      <dsp:nvSpPr>
        <dsp:cNvPr id="0" name=""/>
        <dsp:cNvSpPr/>
      </dsp:nvSpPr>
      <dsp:spPr>
        <a:xfrm>
          <a:off x="3445355" y="1227549"/>
          <a:ext cx="1938012" cy="388243"/>
        </a:xfrm>
        <a:prstGeom prst="round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0" kern="1200" dirty="0" smtClean="0">
              <a:cs typeface="+mj-cs"/>
            </a:rPr>
            <a:t>شکل دادن پشتیبانی لازم برای پروژه</a:t>
          </a:r>
          <a:endParaRPr lang="en-US" sz="1100" b="0" kern="1200" dirty="0">
            <a:cs typeface="+mj-cs"/>
          </a:endParaRPr>
        </a:p>
      </dsp:txBody>
      <dsp:txXfrm>
        <a:off x="3464307" y="1246501"/>
        <a:ext cx="1900108" cy="350339"/>
      </dsp:txXfrm>
    </dsp:sp>
    <dsp:sp modelId="{7AF93826-8473-476F-9266-84C9DF24D231}">
      <dsp:nvSpPr>
        <dsp:cNvPr id="0" name=""/>
        <dsp:cNvSpPr/>
      </dsp:nvSpPr>
      <dsp:spPr>
        <a:xfrm rot="16200000">
          <a:off x="1567380" y="106649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جلب حمایت برای پروژه خود </a:t>
          </a:r>
          <a:endParaRPr lang="en-US" sz="1300" b="0" kern="1200" dirty="0">
            <a:cs typeface="+mj-cs"/>
          </a:endParaRPr>
        </a:p>
      </dsp:txBody>
      <dsp:txXfrm rot="5400000">
        <a:off x="15162" y="1689191"/>
        <a:ext cx="3430193" cy="280270"/>
      </dsp:txXfrm>
    </dsp:sp>
    <dsp:sp modelId="{C8B2303C-3EC1-411F-8BDE-DB96C6CBB95F}">
      <dsp:nvSpPr>
        <dsp:cNvPr id="0" name=""/>
        <dsp:cNvSpPr/>
      </dsp:nvSpPr>
      <dsp:spPr>
        <a:xfrm>
          <a:off x="3445355" y="1635205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تحلیل ذینفعان</a:t>
          </a:r>
          <a:endParaRPr lang="en-US" sz="1100" b="0" kern="1200" dirty="0">
            <a:cs typeface="+mj-cs"/>
          </a:endParaRPr>
        </a:p>
      </dsp:txBody>
      <dsp:txXfrm>
        <a:off x="3464307" y="1654157"/>
        <a:ext cx="1900108" cy="350339"/>
      </dsp:txXfrm>
    </dsp:sp>
    <dsp:sp modelId="{3A17EBAC-5A39-4978-B757-ABDD2F15C0EE}">
      <dsp:nvSpPr>
        <dsp:cNvPr id="0" name=""/>
        <dsp:cNvSpPr/>
      </dsp:nvSpPr>
      <dsp:spPr>
        <a:xfrm rot="16200000">
          <a:off x="1567380" y="514304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برنامه­ریزی ارتباطات ذینفعان </a:t>
          </a:r>
          <a:endParaRPr lang="en-US" sz="1300" b="0" kern="1200" dirty="0">
            <a:cs typeface="+mj-cs"/>
          </a:endParaRPr>
        </a:p>
      </dsp:txBody>
      <dsp:txXfrm rot="5400000">
        <a:off x="15162" y="2096846"/>
        <a:ext cx="3430193" cy="280270"/>
      </dsp:txXfrm>
    </dsp:sp>
    <dsp:sp modelId="{8355E3A4-63E6-4421-B04D-686C2F60C8D5}">
      <dsp:nvSpPr>
        <dsp:cNvPr id="0" name=""/>
        <dsp:cNvSpPr/>
      </dsp:nvSpPr>
      <dsp:spPr>
        <a:xfrm>
          <a:off x="3445355" y="2042860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مدیریت ذینفعان</a:t>
          </a:r>
          <a:endParaRPr lang="en-US" sz="1100" b="0" kern="1200" dirty="0">
            <a:cs typeface="+mj-cs"/>
          </a:endParaRPr>
        </a:p>
      </dsp:txBody>
      <dsp:txXfrm>
        <a:off x="3464307" y="2061812"/>
        <a:ext cx="1900108" cy="350339"/>
      </dsp:txXfrm>
    </dsp:sp>
    <dsp:sp modelId="{DB324E25-F422-4505-81EE-38BA9CE1D445}">
      <dsp:nvSpPr>
        <dsp:cNvPr id="0" name=""/>
        <dsp:cNvSpPr/>
      </dsp:nvSpPr>
      <dsp:spPr>
        <a:xfrm rot="16200000">
          <a:off x="1567380" y="921960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شناسایی نقاط قدرت در پروژه </a:t>
          </a:r>
          <a:endParaRPr lang="en-US" sz="1300" b="0" kern="1200" dirty="0">
            <a:cs typeface="+mj-cs"/>
          </a:endParaRPr>
        </a:p>
      </dsp:txBody>
      <dsp:txXfrm rot="5400000">
        <a:off x="15162" y="2504502"/>
        <a:ext cx="3430193" cy="280270"/>
      </dsp:txXfrm>
    </dsp:sp>
    <dsp:sp modelId="{CF7940DE-9809-4787-9C22-3A5DD1BEBF5F}">
      <dsp:nvSpPr>
        <dsp:cNvPr id="0" name=""/>
        <dsp:cNvSpPr/>
      </dsp:nvSpPr>
      <dsp:spPr>
        <a:xfrm>
          <a:off x="3445355" y="2450516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نقشه­های قدرت</a:t>
          </a:r>
          <a:endParaRPr lang="en-US" sz="1100" b="0" kern="1200" dirty="0">
            <a:cs typeface="+mj-cs"/>
          </a:endParaRPr>
        </a:p>
      </dsp:txBody>
      <dsp:txXfrm>
        <a:off x="3464307" y="2469468"/>
        <a:ext cx="1900108" cy="350339"/>
      </dsp:txXfrm>
    </dsp:sp>
    <dsp:sp modelId="{9A0AA9FC-8D05-4030-8436-8C19CC47F985}">
      <dsp:nvSpPr>
        <dsp:cNvPr id="0" name=""/>
        <dsp:cNvSpPr/>
      </dsp:nvSpPr>
      <dsp:spPr>
        <a:xfrm>
          <a:off x="3445355" y="2858171"/>
          <a:ext cx="1938012" cy="388243"/>
        </a:xfrm>
        <a:prstGeom prst="round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0" kern="1200" dirty="0" smtClean="0">
              <a:cs typeface="+mj-cs"/>
            </a:rPr>
            <a:t>ارتباطات</a:t>
          </a:r>
          <a:endParaRPr lang="en-US" sz="1100" b="0" kern="1200" dirty="0">
            <a:cs typeface="+mj-cs"/>
          </a:endParaRPr>
        </a:p>
      </dsp:txBody>
      <dsp:txXfrm>
        <a:off x="3464307" y="2877123"/>
        <a:ext cx="1900108" cy="350339"/>
      </dsp:txXfrm>
    </dsp:sp>
    <dsp:sp modelId="{FF658BC1-07EC-4960-BCA2-F14F651C3472}">
      <dsp:nvSpPr>
        <dsp:cNvPr id="0" name=""/>
        <dsp:cNvSpPr/>
      </dsp:nvSpPr>
      <dsp:spPr>
        <a:xfrm rot="16200000">
          <a:off x="1567380" y="1737271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انتقال سریع جریان پیشرفت پروژه </a:t>
          </a:r>
          <a:endParaRPr lang="en-US" sz="1300" b="0" kern="1200" dirty="0">
            <a:cs typeface="+mj-cs"/>
          </a:endParaRPr>
        </a:p>
      </dsp:txBody>
      <dsp:txXfrm rot="5400000">
        <a:off x="15162" y="3319813"/>
        <a:ext cx="3430193" cy="280270"/>
      </dsp:txXfrm>
    </dsp:sp>
    <dsp:sp modelId="{CF32D739-21E7-4E5C-AB21-45EF5700D387}">
      <dsp:nvSpPr>
        <dsp:cNvPr id="0" name=""/>
        <dsp:cNvSpPr/>
      </dsp:nvSpPr>
      <dsp:spPr>
        <a:xfrm>
          <a:off x="3445355" y="3265827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داشبورد پروژه</a:t>
          </a:r>
          <a:endParaRPr lang="en-US" sz="1100" b="0" kern="1200" dirty="0">
            <a:cs typeface="+mj-cs"/>
          </a:endParaRPr>
        </a:p>
      </dsp:txBody>
      <dsp:txXfrm>
        <a:off x="3464307" y="3284779"/>
        <a:ext cx="1900108" cy="350339"/>
      </dsp:txXfrm>
    </dsp:sp>
    <dsp:sp modelId="{B2AC1CE6-B564-433C-9BE1-6643682B8A64}">
      <dsp:nvSpPr>
        <dsp:cNvPr id="0" name=""/>
        <dsp:cNvSpPr/>
      </dsp:nvSpPr>
      <dsp:spPr>
        <a:xfrm>
          <a:off x="3445355" y="3673482"/>
          <a:ext cx="1938012" cy="388243"/>
        </a:xfrm>
        <a:prstGeom prst="round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0" kern="1200" dirty="0" smtClean="0">
              <a:cs typeface="+mj-cs"/>
            </a:rPr>
            <a:t>مدیریت تغییر</a:t>
          </a:r>
          <a:endParaRPr lang="en-US" sz="1100" b="0" kern="1200" dirty="0">
            <a:cs typeface="+mj-cs"/>
          </a:endParaRPr>
        </a:p>
      </dsp:txBody>
      <dsp:txXfrm>
        <a:off x="3464307" y="3692434"/>
        <a:ext cx="1900108" cy="350339"/>
      </dsp:txXfrm>
    </dsp:sp>
    <dsp:sp modelId="{2A846886-939A-4607-B115-2BD16AEF8380}">
      <dsp:nvSpPr>
        <dsp:cNvPr id="0" name=""/>
        <dsp:cNvSpPr/>
      </dsp:nvSpPr>
      <dsp:spPr>
        <a:xfrm rot="16200000">
          <a:off x="1567380" y="2552582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درک سه گام اصلی تغییر </a:t>
          </a:r>
          <a:endParaRPr lang="en-US" sz="1300" b="0" kern="1200" dirty="0">
            <a:cs typeface="+mj-cs"/>
          </a:endParaRPr>
        </a:p>
      </dsp:txBody>
      <dsp:txXfrm rot="5400000">
        <a:off x="15162" y="4135124"/>
        <a:ext cx="3430193" cy="280270"/>
      </dsp:txXfrm>
    </dsp:sp>
    <dsp:sp modelId="{8D4198CB-0EF7-4E1C-8845-EC9978E49489}">
      <dsp:nvSpPr>
        <dsp:cNvPr id="0" name=""/>
        <dsp:cNvSpPr/>
      </dsp:nvSpPr>
      <dsp:spPr>
        <a:xfrm>
          <a:off x="3445355" y="4081138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مدل مدیریت تغییر لوین</a:t>
          </a:r>
          <a:endParaRPr lang="en-US" sz="1100" b="0" kern="1200" dirty="0">
            <a:cs typeface="+mj-cs"/>
          </a:endParaRPr>
        </a:p>
      </dsp:txBody>
      <dsp:txXfrm>
        <a:off x="3464307" y="4100090"/>
        <a:ext cx="1900108" cy="350339"/>
      </dsp:txXfrm>
    </dsp:sp>
    <dsp:sp modelId="{C9230AF5-8803-4096-A72B-905BFC7CB047}">
      <dsp:nvSpPr>
        <dsp:cNvPr id="0" name=""/>
        <dsp:cNvSpPr/>
      </dsp:nvSpPr>
      <dsp:spPr>
        <a:xfrm rot="16200000">
          <a:off x="1567380" y="2960237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پیاده­سازی موفقیت­آمیز و قدرتمند تغییرات </a:t>
          </a:r>
          <a:endParaRPr lang="en-US" sz="1300" b="0" kern="1200" dirty="0">
            <a:cs typeface="+mj-cs"/>
          </a:endParaRPr>
        </a:p>
      </dsp:txBody>
      <dsp:txXfrm rot="5400000">
        <a:off x="15162" y="4542779"/>
        <a:ext cx="3430193" cy="280270"/>
      </dsp:txXfrm>
    </dsp:sp>
    <dsp:sp modelId="{DCFCEC14-0BA2-406E-94C4-009DC69FFFF4}">
      <dsp:nvSpPr>
        <dsp:cNvPr id="0" name=""/>
        <dsp:cNvSpPr/>
      </dsp:nvSpPr>
      <dsp:spPr>
        <a:xfrm>
          <a:off x="3445355" y="4488794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مدل 8 مرحله­ای  تغییر</a:t>
          </a:r>
          <a:endParaRPr lang="en-US" sz="1100" b="0" kern="1200" dirty="0">
            <a:cs typeface="+mj-cs"/>
          </a:endParaRPr>
        </a:p>
      </dsp:txBody>
      <dsp:txXfrm>
        <a:off x="3464307" y="4507746"/>
        <a:ext cx="1900108" cy="350339"/>
      </dsp:txXfrm>
    </dsp:sp>
    <dsp:sp modelId="{DA2450CF-9579-4DA8-910E-163704871EE9}">
      <dsp:nvSpPr>
        <dsp:cNvPr id="0" name=""/>
        <dsp:cNvSpPr/>
      </dsp:nvSpPr>
      <dsp:spPr>
        <a:xfrm>
          <a:off x="3445355" y="4896449"/>
          <a:ext cx="1938012" cy="388243"/>
        </a:xfrm>
        <a:prstGeom prst="round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0" kern="1200" dirty="0" smtClean="0">
              <a:cs typeface="+mj-cs"/>
            </a:rPr>
            <a:t>بازنگری</a:t>
          </a:r>
          <a:endParaRPr lang="en-US" sz="1100" b="0" kern="1200" dirty="0">
            <a:cs typeface="+mj-cs"/>
          </a:endParaRPr>
        </a:p>
      </dsp:txBody>
      <dsp:txXfrm>
        <a:off x="3464307" y="4915401"/>
        <a:ext cx="1900108" cy="350339"/>
      </dsp:txXfrm>
    </dsp:sp>
    <dsp:sp modelId="{E46F2C57-19F4-485F-9E80-39B64C9A178F}">
      <dsp:nvSpPr>
        <dsp:cNvPr id="0" name=""/>
        <dsp:cNvSpPr/>
      </dsp:nvSpPr>
      <dsp:spPr>
        <a:xfrm rot="16200000">
          <a:off x="1567380" y="3775549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درس گرفتن هرچه زودتر از اقدامات خود </a:t>
          </a:r>
          <a:endParaRPr lang="en-US" sz="1300" b="0" kern="1200" dirty="0">
            <a:cs typeface="+mj-cs"/>
          </a:endParaRPr>
        </a:p>
      </dsp:txBody>
      <dsp:txXfrm rot="5400000">
        <a:off x="15162" y="5358091"/>
        <a:ext cx="3430193" cy="280270"/>
      </dsp:txXfrm>
    </dsp:sp>
    <dsp:sp modelId="{1BC10898-63DB-4BD5-96A5-82237271D876}">
      <dsp:nvSpPr>
        <dsp:cNvPr id="0" name=""/>
        <dsp:cNvSpPr/>
      </dsp:nvSpPr>
      <dsp:spPr>
        <a:xfrm>
          <a:off x="3445355" y="5304105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فرآیند بازنگری پس از انجام کار</a:t>
          </a:r>
          <a:endParaRPr lang="en-US" sz="1100" b="0" kern="1200" dirty="0">
            <a:cs typeface="+mj-cs"/>
          </a:endParaRPr>
        </a:p>
      </dsp:txBody>
      <dsp:txXfrm>
        <a:off x="3464307" y="5323057"/>
        <a:ext cx="1900108" cy="350339"/>
      </dsp:txXfrm>
    </dsp:sp>
    <dsp:sp modelId="{B62D71D8-6EC4-4ABE-B67F-E4A92DFEADE5}">
      <dsp:nvSpPr>
        <dsp:cNvPr id="0" name=""/>
        <dsp:cNvSpPr/>
      </dsp:nvSpPr>
      <dsp:spPr>
        <a:xfrm rot="16200000">
          <a:off x="1567380" y="4183204"/>
          <a:ext cx="310594" cy="34453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300" kern="1200" dirty="0" smtClean="0"/>
            <a:t>مطمئن شدن از صحت و دقت آنچه انجام داده­اید </a:t>
          </a:r>
          <a:endParaRPr lang="en-US" sz="1300" b="0" kern="1200" dirty="0">
            <a:cs typeface="+mj-cs"/>
          </a:endParaRPr>
        </a:p>
      </dsp:txBody>
      <dsp:txXfrm rot="5400000">
        <a:off x="15162" y="5765746"/>
        <a:ext cx="3430193" cy="280270"/>
      </dsp:txXfrm>
    </dsp:sp>
    <dsp:sp modelId="{7065FE88-42E7-4F1F-B518-C6EB89312F67}">
      <dsp:nvSpPr>
        <dsp:cNvPr id="0" name=""/>
        <dsp:cNvSpPr/>
      </dsp:nvSpPr>
      <dsp:spPr>
        <a:xfrm>
          <a:off x="3445355" y="5711760"/>
          <a:ext cx="1938012" cy="388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بازنگری­های پس از پیاده­سازی</a:t>
          </a:r>
          <a:endParaRPr lang="en-US" sz="1100" b="0" kern="1200" dirty="0">
            <a:cs typeface="+mj-cs"/>
          </a:endParaRPr>
        </a:p>
      </dsp:txBody>
      <dsp:txXfrm>
        <a:off x="3464307" y="5730712"/>
        <a:ext cx="1900108" cy="3503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9A49E-9945-479E-A5D0-D684993EA3DA}">
      <dsp:nvSpPr>
        <dsp:cNvPr id="0" name=""/>
        <dsp:cNvSpPr/>
      </dsp:nvSpPr>
      <dsp:spPr>
        <a:xfrm rot="16200000">
          <a:off x="2723685" y="-2672850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ارتقای یک محصول یا خدمت</a:t>
          </a:r>
          <a:endParaRPr lang="en-US" sz="1400" b="0" kern="1200" dirty="0">
            <a:cs typeface="+mj-cs"/>
          </a:endParaRPr>
        </a:p>
      </dsp:txBody>
      <dsp:txXfrm rot="5400000">
        <a:off x="18699" y="69536"/>
        <a:ext cx="5811751" cy="345679"/>
      </dsp:txXfrm>
    </dsp:sp>
    <dsp:sp modelId="{61804EC1-9781-4248-BBA6-269BECE11C5C}">
      <dsp:nvSpPr>
        <dsp:cNvPr id="0" name=""/>
        <dsp:cNvSpPr/>
      </dsp:nvSpPr>
      <dsp:spPr>
        <a:xfrm>
          <a:off x="5830451" y="2950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تکنیک­های اسکمپر و معکوس­سازی</a:t>
          </a:r>
          <a:endParaRPr lang="en-US" sz="1300" b="0" kern="1200" dirty="0">
            <a:cs typeface="+mj-cs"/>
          </a:endParaRPr>
        </a:p>
      </dsp:txBody>
      <dsp:txXfrm>
        <a:off x="5853826" y="26325"/>
        <a:ext cx="3232879" cy="432099"/>
      </dsp:txXfrm>
    </dsp:sp>
    <dsp:sp modelId="{3C7F146E-27CC-42F9-A8E1-B0711A93A078}">
      <dsp:nvSpPr>
        <dsp:cNvPr id="0" name=""/>
        <dsp:cNvSpPr/>
      </dsp:nvSpPr>
      <dsp:spPr>
        <a:xfrm rot="16200000">
          <a:off x="2723685" y="-2170057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خلق یا ارتقای محصولات، خدمات و استراتژی­ها</a:t>
          </a:r>
          <a:endParaRPr lang="en-US" sz="1400" b="0" kern="1200" dirty="0">
            <a:cs typeface="+mj-cs"/>
          </a:endParaRPr>
        </a:p>
      </dsp:txBody>
      <dsp:txXfrm rot="5400000">
        <a:off x="18699" y="572329"/>
        <a:ext cx="5811751" cy="345679"/>
      </dsp:txXfrm>
    </dsp:sp>
    <dsp:sp modelId="{C8DE3C82-439B-4C92-B6F1-F9F0B8878AFC}">
      <dsp:nvSpPr>
        <dsp:cNvPr id="0" name=""/>
        <dsp:cNvSpPr/>
      </dsp:nvSpPr>
      <dsp:spPr>
        <a:xfrm>
          <a:off x="5830451" y="505743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لیست کردن ویژگی­ها، تحلیل مرفولوژیک و تحلیل ماتریسی</a:t>
          </a:r>
          <a:endParaRPr lang="en-US" sz="1300" kern="1200" dirty="0" smtClean="0"/>
        </a:p>
      </dsp:txBody>
      <dsp:txXfrm>
        <a:off x="5853826" y="529118"/>
        <a:ext cx="3232879" cy="432099"/>
      </dsp:txXfrm>
    </dsp:sp>
    <dsp:sp modelId="{D535AA8D-7804-48C3-B539-9CB4C3F8EC49}">
      <dsp:nvSpPr>
        <dsp:cNvPr id="0" name=""/>
        <dsp:cNvSpPr/>
      </dsp:nvSpPr>
      <dsp:spPr>
        <a:xfrm rot="16200000">
          <a:off x="2723685" y="-1667265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تولید ایده­های بنیادی</a:t>
          </a:r>
          <a:endParaRPr lang="en-US" sz="1400" b="0" kern="1200" dirty="0">
            <a:cs typeface="+mj-cs"/>
          </a:endParaRPr>
        </a:p>
      </dsp:txBody>
      <dsp:txXfrm rot="5400000">
        <a:off x="18699" y="1075121"/>
        <a:ext cx="5811751" cy="345679"/>
      </dsp:txXfrm>
    </dsp:sp>
    <dsp:sp modelId="{C6B44E09-E947-4470-B9DC-B414A6C6D438}">
      <dsp:nvSpPr>
        <dsp:cNvPr id="0" name=""/>
        <dsp:cNvSpPr/>
      </dsp:nvSpPr>
      <dsp:spPr>
        <a:xfrm>
          <a:off x="5830451" y="1008535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طوفان فکری و طوفان فکری معکوس</a:t>
          </a:r>
          <a:endParaRPr lang="en-US" sz="1300" b="0" kern="1200" dirty="0">
            <a:cs typeface="+mj-cs"/>
          </a:endParaRPr>
        </a:p>
      </dsp:txBody>
      <dsp:txXfrm>
        <a:off x="5853826" y="1031910"/>
        <a:ext cx="3232879" cy="432099"/>
      </dsp:txXfrm>
    </dsp:sp>
    <dsp:sp modelId="{F7A4D995-9625-4FA6-9082-8F605C1FDC8D}">
      <dsp:nvSpPr>
        <dsp:cNvPr id="0" name=""/>
        <dsp:cNvSpPr/>
      </dsp:nvSpPr>
      <dsp:spPr>
        <a:xfrm rot="16200000">
          <a:off x="2723685" y="-1164473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گسترش حوزه جستجو برای راه­حل­ها</a:t>
          </a:r>
          <a:endParaRPr lang="en-US" sz="1400" b="0" kern="1200" dirty="0">
            <a:cs typeface="+mj-cs"/>
          </a:endParaRPr>
        </a:p>
      </dsp:txBody>
      <dsp:txXfrm rot="5400000">
        <a:off x="18699" y="1577913"/>
        <a:ext cx="5811751" cy="345679"/>
      </dsp:txXfrm>
    </dsp:sp>
    <dsp:sp modelId="{D9A125F6-0E7C-450D-954E-06582DDA4997}">
      <dsp:nvSpPr>
        <dsp:cNvPr id="0" name=""/>
        <dsp:cNvSpPr/>
      </dsp:nvSpPr>
      <dsp:spPr>
        <a:xfrm>
          <a:off x="5830451" y="1511327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پنکه مفهومی</a:t>
          </a:r>
          <a:r>
            <a:rPr lang="en-US" sz="1300" kern="1200" dirty="0" smtClean="0"/>
            <a:t>Concept Fan</a:t>
          </a:r>
          <a:endParaRPr lang="en-US" sz="1300" b="0" kern="1200" dirty="0">
            <a:cs typeface="+mj-cs"/>
          </a:endParaRPr>
        </a:p>
      </dsp:txBody>
      <dsp:txXfrm>
        <a:off x="5853826" y="1534702"/>
        <a:ext cx="3232879" cy="432099"/>
      </dsp:txXfrm>
    </dsp:sp>
    <dsp:sp modelId="{64B97F07-5715-433B-BC43-5D633AE3A70C}">
      <dsp:nvSpPr>
        <dsp:cNvPr id="0" name=""/>
        <dsp:cNvSpPr/>
      </dsp:nvSpPr>
      <dsp:spPr>
        <a:xfrm rot="16200000">
          <a:off x="2723685" y="-661680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بررسی مشکلات از جنبه­های گوناگون</a:t>
          </a:r>
          <a:endParaRPr lang="en-US" sz="1400" b="0" kern="1200" dirty="0">
            <a:cs typeface="+mj-cs"/>
          </a:endParaRPr>
        </a:p>
      </dsp:txBody>
      <dsp:txXfrm rot="5400000">
        <a:off x="18699" y="2080706"/>
        <a:ext cx="5811751" cy="345679"/>
      </dsp:txXfrm>
    </dsp:sp>
    <dsp:sp modelId="{12B68A52-8844-40FA-A0A8-BCC56199865A}">
      <dsp:nvSpPr>
        <dsp:cNvPr id="0" name=""/>
        <dsp:cNvSpPr/>
      </dsp:nvSpPr>
      <dsp:spPr>
        <a:xfrm>
          <a:off x="5830451" y="2014120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ماتریس قالب­بندی مجدد</a:t>
          </a:r>
          <a:endParaRPr lang="en-US" sz="1300" b="0" kern="1200" dirty="0">
            <a:cs typeface="+mj-cs"/>
          </a:endParaRPr>
        </a:p>
      </dsp:txBody>
      <dsp:txXfrm>
        <a:off x="5853826" y="2037495"/>
        <a:ext cx="3232879" cy="432099"/>
      </dsp:txXfrm>
    </dsp:sp>
    <dsp:sp modelId="{89376FEB-BF67-4FDA-A65C-B71AAAEB6FA5}">
      <dsp:nvSpPr>
        <dsp:cNvPr id="0" name=""/>
        <dsp:cNvSpPr/>
      </dsp:nvSpPr>
      <dsp:spPr>
        <a:xfrm rot="16200000">
          <a:off x="2723685" y="-158888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خلق جهش­های خلاقانه</a:t>
          </a:r>
          <a:endParaRPr lang="en-US" sz="1400" b="0" kern="1200" dirty="0">
            <a:cs typeface="+mj-cs"/>
          </a:endParaRPr>
        </a:p>
      </dsp:txBody>
      <dsp:txXfrm rot="5400000">
        <a:off x="18699" y="2583498"/>
        <a:ext cx="5811751" cy="345679"/>
      </dsp:txXfrm>
    </dsp:sp>
    <dsp:sp modelId="{51E9EAD4-8E36-4FA0-91DA-6FED5A2E3C90}">
      <dsp:nvSpPr>
        <dsp:cNvPr id="0" name=""/>
        <dsp:cNvSpPr/>
      </dsp:nvSpPr>
      <dsp:spPr>
        <a:xfrm>
          <a:off x="5830451" y="2516912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داده­ی تصادفی</a:t>
          </a:r>
          <a:endParaRPr lang="en-US" sz="1300" b="0" kern="1200" dirty="0">
            <a:cs typeface="+mj-cs"/>
          </a:endParaRPr>
        </a:p>
      </dsp:txBody>
      <dsp:txXfrm>
        <a:off x="5853826" y="2540287"/>
        <a:ext cx="3232879" cy="432099"/>
      </dsp:txXfrm>
    </dsp:sp>
    <dsp:sp modelId="{BD5AB1CA-AC42-4CA6-8C51-1DD24883362F}">
      <dsp:nvSpPr>
        <dsp:cNvPr id="0" name=""/>
        <dsp:cNvSpPr/>
      </dsp:nvSpPr>
      <dsp:spPr>
        <a:xfrm rot="16200000">
          <a:off x="2723685" y="343904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ایجاد تجربه­های فکری</a:t>
          </a:r>
          <a:endParaRPr lang="en-US" sz="1400" b="0" kern="1200" dirty="0">
            <a:cs typeface="+mj-cs"/>
          </a:endParaRPr>
        </a:p>
      </dsp:txBody>
      <dsp:txXfrm rot="5400000">
        <a:off x="18699" y="3086290"/>
        <a:ext cx="5811751" cy="345679"/>
      </dsp:txXfrm>
    </dsp:sp>
    <dsp:sp modelId="{F40104AD-E75C-4553-A341-D8117879367F}">
      <dsp:nvSpPr>
        <dsp:cNvPr id="0" name=""/>
        <dsp:cNvSpPr/>
      </dsp:nvSpPr>
      <dsp:spPr>
        <a:xfrm>
          <a:off x="5830451" y="3019705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انگیزش</a:t>
          </a:r>
          <a:endParaRPr lang="en-US" sz="1300" b="0" kern="1200" dirty="0">
            <a:cs typeface="+mj-cs"/>
          </a:endParaRPr>
        </a:p>
      </dsp:txBody>
      <dsp:txXfrm>
        <a:off x="5853826" y="3043080"/>
        <a:ext cx="3232879" cy="432099"/>
      </dsp:txXfrm>
    </dsp:sp>
    <dsp:sp modelId="{6BAED5A4-841E-4B52-B3CB-4D7A821B3FED}">
      <dsp:nvSpPr>
        <dsp:cNvPr id="0" name=""/>
        <dsp:cNvSpPr/>
      </dsp:nvSpPr>
      <dsp:spPr>
        <a:xfrm rot="16200000">
          <a:off x="2723685" y="846696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یک فرآیند ساده برای خلاقیت</a:t>
          </a:r>
          <a:endParaRPr lang="en-US" sz="1400" b="0" kern="1200" dirty="0">
            <a:cs typeface="+mj-cs"/>
          </a:endParaRPr>
        </a:p>
      </dsp:txBody>
      <dsp:txXfrm rot="5400000">
        <a:off x="18699" y="3589082"/>
        <a:ext cx="5811751" cy="345679"/>
      </dsp:txXfrm>
    </dsp:sp>
    <dsp:sp modelId="{71B962C1-EA1E-4E7A-BDD9-24CEF21C00F5}">
      <dsp:nvSpPr>
        <dsp:cNvPr id="0" name=""/>
        <dsp:cNvSpPr/>
      </dsp:nvSpPr>
      <dsp:spPr>
        <a:xfrm>
          <a:off x="5830451" y="3522497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تکنیک </a:t>
          </a:r>
          <a:r>
            <a:rPr lang="en-US" sz="1300" kern="1200" dirty="0" smtClean="0"/>
            <a:t>DO IT</a:t>
          </a:r>
          <a:endParaRPr lang="en-US" sz="1300" b="0" kern="1200" dirty="0">
            <a:cs typeface="+mj-cs"/>
          </a:endParaRPr>
        </a:p>
      </dsp:txBody>
      <dsp:txXfrm>
        <a:off x="5853826" y="3545872"/>
        <a:ext cx="3232879" cy="432099"/>
      </dsp:txXfrm>
    </dsp:sp>
    <dsp:sp modelId="{9A6754A0-3229-4212-B50C-E795838692C5}">
      <dsp:nvSpPr>
        <dsp:cNvPr id="0" name=""/>
        <dsp:cNvSpPr/>
      </dsp:nvSpPr>
      <dsp:spPr>
        <a:xfrm rot="16200000">
          <a:off x="2723685" y="1349488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یک فرآیند حل مساله قوی و یکپارچه</a:t>
          </a:r>
          <a:endParaRPr lang="en-US" sz="1400" b="0" kern="1200" dirty="0">
            <a:cs typeface="+mj-cs"/>
          </a:endParaRPr>
        </a:p>
      </dsp:txBody>
      <dsp:txXfrm rot="5400000">
        <a:off x="18699" y="4091874"/>
        <a:ext cx="5811751" cy="345679"/>
      </dsp:txXfrm>
    </dsp:sp>
    <dsp:sp modelId="{2291EAAF-3CB0-4C5D-B3C7-9F991F19E1CB}">
      <dsp:nvSpPr>
        <dsp:cNvPr id="0" name=""/>
        <dsp:cNvSpPr/>
      </dsp:nvSpPr>
      <dsp:spPr>
        <a:xfrm>
          <a:off x="5830451" y="4025289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سیمپلکس</a:t>
          </a:r>
          <a:endParaRPr lang="en-US" sz="1300" b="0" kern="1200" dirty="0">
            <a:cs typeface="+mj-cs"/>
          </a:endParaRPr>
        </a:p>
      </dsp:txBody>
      <dsp:txXfrm>
        <a:off x="5853826" y="4048664"/>
        <a:ext cx="3232879" cy="432099"/>
      </dsp:txXfrm>
    </dsp:sp>
    <dsp:sp modelId="{ABF72047-A2A9-4D09-9E60-B9A73C784F76}">
      <dsp:nvSpPr>
        <dsp:cNvPr id="0" name=""/>
        <dsp:cNvSpPr/>
      </dsp:nvSpPr>
      <dsp:spPr>
        <a:xfrm rot="16200000">
          <a:off x="2723685" y="1852281"/>
          <a:ext cx="383079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/>
            <a:t>رویکردی قدرتمند برای حل خلاقانه مساله</a:t>
          </a:r>
          <a:endParaRPr lang="en-US" sz="1400" b="0" kern="1200" dirty="0">
            <a:cs typeface="+mj-cs"/>
          </a:endParaRPr>
        </a:p>
      </dsp:txBody>
      <dsp:txXfrm rot="5400000">
        <a:off x="18699" y="4594667"/>
        <a:ext cx="5811751" cy="345679"/>
      </dsp:txXfrm>
    </dsp:sp>
    <dsp:sp modelId="{2109B702-6B9E-4A6F-ACB3-FD8FC290FD2C}">
      <dsp:nvSpPr>
        <dsp:cNvPr id="0" name=""/>
        <dsp:cNvSpPr/>
      </dsp:nvSpPr>
      <dsp:spPr>
        <a:xfrm>
          <a:off x="5830451" y="4528082"/>
          <a:ext cx="3279629" cy="478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/>
            <a:t>تکنیک </a:t>
          </a:r>
          <a:r>
            <a:rPr lang="en-US" sz="1300" kern="1200" dirty="0" smtClean="0"/>
            <a:t>TRIZ</a:t>
          </a:r>
          <a:endParaRPr lang="en-US" sz="1300" b="0" kern="1200" dirty="0">
            <a:cs typeface="+mj-cs"/>
          </a:endParaRPr>
        </a:p>
      </dsp:txBody>
      <dsp:txXfrm>
        <a:off x="5853826" y="4551457"/>
        <a:ext cx="3232879" cy="4320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9A49E-9945-479E-A5D0-D684993EA3DA}">
      <dsp:nvSpPr>
        <dsp:cNvPr id="0" name=""/>
        <dsp:cNvSpPr/>
      </dsp:nvSpPr>
      <dsp:spPr>
        <a:xfrm rot="16200000">
          <a:off x="2778481" y="-2743485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زمان خود را مدیریت کنید؛ کارها را به اتمام برسانید</a:t>
          </a:r>
          <a:endParaRPr lang="en-US" sz="1400" b="0" kern="1200" dirty="0">
            <a:cs typeface="+mj-cs"/>
          </a:endParaRPr>
        </a:p>
      </dsp:txBody>
      <dsp:txXfrm rot="5400000">
        <a:off x="13351" y="48347"/>
        <a:ext cx="5817100" cy="246786"/>
      </dsp:txXfrm>
    </dsp:sp>
    <dsp:sp modelId="{61804EC1-9781-4248-BBA6-269BECE11C5C}">
      <dsp:nvSpPr>
        <dsp:cNvPr id="0" name=""/>
        <dsp:cNvSpPr/>
      </dsp:nvSpPr>
      <dsp:spPr>
        <a:xfrm>
          <a:off x="5830451" y="810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غلبه بر به تعویق انداختن کارها</a:t>
          </a:r>
          <a:endParaRPr lang="en-US" sz="1400" b="0" kern="1200" dirty="0">
            <a:cs typeface="+mj-cs"/>
          </a:endParaRPr>
        </a:p>
      </dsp:txBody>
      <dsp:txXfrm>
        <a:off x="5847139" y="17498"/>
        <a:ext cx="3246253" cy="308484"/>
      </dsp:txXfrm>
    </dsp:sp>
    <dsp:sp modelId="{3C7F146E-27CC-42F9-A8E1-B0711A93A078}">
      <dsp:nvSpPr>
        <dsp:cNvPr id="0" name=""/>
        <dsp:cNvSpPr/>
      </dsp:nvSpPr>
      <dsp:spPr>
        <a:xfrm rot="16200000">
          <a:off x="2778481" y="-2384531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0" kern="1200" dirty="0">
            <a:cs typeface="+mj-cs"/>
          </a:endParaRPr>
        </a:p>
      </dsp:txBody>
      <dsp:txXfrm rot="5400000">
        <a:off x="13351" y="407301"/>
        <a:ext cx="5817100" cy="246786"/>
      </dsp:txXfrm>
    </dsp:sp>
    <dsp:sp modelId="{C8DE3C82-439B-4C92-B6F1-F9F0B8878AFC}">
      <dsp:nvSpPr>
        <dsp:cNvPr id="0" name=""/>
        <dsp:cNvSpPr/>
      </dsp:nvSpPr>
      <dsp:spPr>
        <a:xfrm>
          <a:off x="5830451" y="359764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چقدر در مدیریت زمان خوب هستید؟</a:t>
          </a:r>
          <a:endParaRPr lang="en-US" sz="1400" kern="1200" dirty="0" smtClean="0"/>
        </a:p>
      </dsp:txBody>
      <dsp:txXfrm>
        <a:off x="5847139" y="376452"/>
        <a:ext cx="3246253" cy="308484"/>
      </dsp:txXfrm>
    </dsp:sp>
    <dsp:sp modelId="{D535AA8D-7804-48C3-B539-9CB4C3F8EC49}">
      <dsp:nvSpPr>
        <dsp:cNvPr id="0" name=""/>
        <dsp:cNvSpPr/>
      </dsp:nvSpPr>
      <dsp:spPr>
        <a:xfrm rot="16200000">
          <a:off x="2778481" y="-2025577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درک نقاطی که زمان را هدر می­دهید</a:t>
          </a:r>
          <a:endParaRPr lang="en-US" sz="1400" b="0" kern="1200" dirty="0">
            <a:cs typeface="+mj-cs"/>
          </a:endParaRPr>
        </a:p>
      </dsp:txBody>
      <dsp:txXfrm rot="5400000">
        <a:off x="13351" y="766255"/>
        <a:ext cx="5817100" cy="246786"/>
      </dsp:txXfrm>
    </dsp:sp>
    <dsp:sp modelId="{C6B44E09-E947-4470-B9DC-B414A6C6D438}">
      <dsp:nvSpPr>
        <dsp:cNvPr id="0" name=""/>
        <dsp:cNvSpPr/>
      </dsp:nvSpPr>
      <dsp:spPr>
        <a:xfrm>
          <a:off x="5830451" y="718718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ثبت فعالیت­ها</a:t>
          </a:r>
          <a:endParaRPr lang="en-US" sz="1400" b="0" kern="1200" dirty="0">
            <a:cs typeface="+mj-cs"/>
          </a:endParaRPr>
        </a:p>
      </dsp:txBody>
      <dsp:txXfrm>
        <a:off x="5847139" y="735406"/>
        <a:ext cx="3246253" cy="308484"/>
      </dsp:txXfrm>
    </dsp:sp>
    <dsp:sp modelId="{F7A4D995-9625-4FA6-9082-8F605C1FDC8D}">
      <dsp:nvSpPr>
        <dsp:cNvPr id="0" name=""/>
        <dsp:cNvSpPr/>
      </dsp:nvSpPr>
      <dsp:spPr>
        <a:xfrm rot="16200000">
          <a:off x="2778481" y="-1666623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کنترل زمان خود را بدست بگیرید </a:t>
          </a:r>
          <a:endParaRPr lang="en-US" sz="1400" b="0" kern="1200" dirty="0">
            <a:cs typeface="+mj-cs"/>
          </a:endParaRPr>
        </a:p>
      </dsp:txBody>
      <dsp:txXfrm rot="5400000">
        <a:off x="13351" y="1125209"/>
        <a:ext cx="5817100" cy="246786"/>
      </dsp:txXfrm>
    </dsp:sp>
    <dsp:sp modelId="{D9A125F6-0E7C-450D-954E-06582DDA4997}">
      <dsp:nvSpPr>
        <dsp:cNvPr id="0" name=""/>
        <dsp:cNvSpPr/>
      </dsp:nvSpPr>
      <dsp:spPr>
        <a:xfrm>
          <a:off x="5830451" y="1077672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فهرست­های انجام کار</a:t>
          </a:r>
          <a:endParaRPr lang="en-US" sz="1400" b="0" kern="1200" dirty="0">
            <a:cs typeface="+mj-cs"/>
          </a:endParaRPr>
        </a:p>
      </dsp:txBody>
      <dsp:txXfrm>
        <a:off x="5847139" y="1094360"/>
        <a:ext cx="3246253" cy="308484"/>
      </dsp:txXfrm>
    </dsp:sp>
    <dsp:sp modelId="{64B97F07-5715-433B-BC43-5D633AE3A70C}">
      <dsp:nvSpPr>
        <dsp:cNvPr id="0" name=""/>
        <dsp:cNvSpPr/>
      </dsp:nvSpPr>
      <dsp:spPr>
        <a:xfrm rot="16200000">
          <a:off x="2778481" y="-1307669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سازمان­یافته عمل کنید </a:t>
          </a:r>
          <a:endParaRPr lang="en-US" sz="1400" b="0" kern="1200" dirty="0">
            <a:cs typeface="+mj-cs"/>
          </a:endParaRPr>
        </a:p>
      </dsp:txBody>
      <dsp:txXfrm rot="5400000">
        <a:off x="13351" y="1484163"/>
        <a:ext cx="5817100" cy="246786"/>
      </dsp:txXfrm>
    </dsp:sp>
    <dsp:sp modelId="{12B68A52-8844-40FA-A0A8-BCC56199865A}">
      <dsp:nvSpPr>
        <dsp:cNvPr id="0" name=""/>
        <dsp:cNvSpPr/>
      </dsp:nvSpPr>
      <dsp:spPr>
        <a:xfrm>
          <a:off x="5830451" y="1436626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برنامه­های عملیاتی</a:t>
          </a:r>
          <a:endParaRPr lang="en-US" sz="1400" b="0" kern="1200" dirty="0">
            <a:cs typeface="+mj-cs"/>
          </a:endParaRPr>
        </a:p>
      </dsp:txBody>
      <dsp:txXfrm>
        <a:off x="5847139" y="1453314"/>
        <a:ext cx="3246253" cy="308484"/>
      </dsp:txXfrm>
    </dsp:sp>
    <dsp:sp modelId="{89376FEB-BF67-4FDA-A65C-B71AAAEB6FA5}">
      <dsp:nvSpPr>
        <dsp:cNvPr id="0" name=""/>
        <dsp:cNvSpPr/>
      </dsp:nvSpPr>
      <dsp:spPr>
        <a:xfrm rot="16200000">
          <a:off x="2778481" y="-948715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آغازی برای دستیابی به اهداف؛ ازمسیری کوتاه</a:t>
          </a:r>
          <a:endParaRPr lang="en-US" sz="1400" b="0" kern="1200" dirty="0">
            <a:cs typeface="+mj-cs"/>
          </a:endParaRPr>
        </a:p>
      </dsp:txBody>
      <dsp:txXfrm rot="5400000">
        <a:off x="13351" y="1843117"/>
        <a:ext cx="5817100" cy="246786"/>
      </dsp:txXfrm>
    </dsp:sp>
    <dsp:sp modelId="{51E9EAD4-8E36-4FA0-91DA-6FED5A2E3C90}">
      <dsp:nvSpPr>
        <dsp:cNvPr id="0" name=""/>
        <dsp:cNvSpPr/>
      </dsp:nvSpPr>
      <dsp:spPr>
        <a:xfrm>
          <a:off x="5830451" y="1795580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طرح­های عملیاتی</a:t>
          </a:r>
          <a:endParaRPr lang="en-US" sz="1400" b="0" kern="1200" dirty="0">
            <a:cs typeface="+mj-cs"/>
          </a:endParaRPr>
        </a:p>
      </dsp:txBody>
      <dsp:txXfrm>
        <a:off x="5847139" y="1812268"/>
        <a:ext cx="3246253" cy="308484"/>
      </dsp:txXfrm>
    </dsp:sp>
    <dsp:sp modelId="{BD5AB1CA-AC42-4CA6-8C51-1DD24883362F}">
      <dsp:nvSpPr>
        <dsp:cNvPr id="0" name=""/>
        <dsp:cNvSpPr/>
      </dsp:nvSpPr>
      <dsp:spPr>
        <a:xfrm rot="16200000">
          <a:off x="2778481" y="-589761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بهترین استفاده از منابع و زمان</a:t>
          </a:r>
          <a:endParaRPr lang="en-US" sz="1400" b="0" kern="1200" dirty="0">
            <a:cs typeface="+mj-cs"/>
          </a:endParaRPr>
        </a:p>
      </dsp:txBody>
      <dsp:txXfrm rot="5400000">
        <a:off x="13351" y="2202071"/>
        <a:ext cx="5817100" cy="246786"/>
      </dsp:txXfrm>
    </dsp:sp>
    <dsp:sp modelId="{F40104AD-E75C-4553-A341-D8117879367F}">
      <dsp:nvSpPr>
        <dsp:cNvPr id="0" name=""/>
        <dsp:cNvSpPr/>
      </dsp:nvSpPr>
      <dsp:spPr>
        <a:xfrm>
          <a:off x="5830451" y="2154534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اولویت­بندی</a:t>
          </a:r>
          <a:endParaRPr lang="en-US" sz="1400" b="0" kern="1200" dirty="0">
            <a:cs typeface="+mj-cs"/>
          </a:endParaRPr>
        </a:p>
      </dsp:txBody>
      <dsp:txXfrm>
        <a:off x="5847139" y="2171222"/>
        <a:ext cx="3246253" cy="308484"/>
      </dsp:txXfrm>
    </dsp:sp>
    <dsp:sp modelId="{6BAED5A4-841E-4B52-B3CB-4D7A821B3FED}">
      <dsp:nvSpPr>
        <dsp:cNvPr id="0" name=""/>
        <dsp:cNvSpPr/>
      </dsp:nvSpPr>
      <dsp:spPr>
        <a:xfrm rot="16200000">
          <a:off x="2778481" y="-230807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smtClean="0"/>
            <a:t>حجم کاری خود را کنترل کنید</a:t>
          </a:r>
          <a:endParaRPr lang="en-US" sz="1400" b="0" kern="1200" dirty="0">
            <a:cs typeface="+mj-cs"/>
          </a:endParaRPr>
        </a:p>
      </dsp:txBody>
      <dsp:txXfrm rot="5400000">
        <a:off x="13351" y="2561025"/>
        <a:ext cx="5817100" cy="246786"/>
      </dsp:txXfrm>
    </dsp:sp>
    <dsp:sp modelId="{71B962C1-EA1E-4E7A-BDD9-24CEF21C00F5}">
      <dsp:nvSpPr>
        <dsp:cNvPr id="0" name=""/>
        <dsp:cNvSpPr/>
      </dsp:nvSpPr>
      <dsp:spPr>
        <a:xfrm>
          <a:off x="5830451" y="2513488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زمان­بندی اثربخش</a:t>
          </a:r>
          <a:endParaRPr lang="en-US" sz="1400" b="0" kern="1200" dirty="0">
            <a:cs typeface="+mj-cs"/>
          </a:endParaRPr>
        </a:p>
      </dsp:txBody>
      <dsp:txXfrm>
        <a:off x="5847139" y="2530176"/>
        <a:ext cx="3246253" cy="308484"/>
      </dsp:txXfrm>
    </dsp:sp>
    <dsp:sp modelId="{9A6754A0-3229-4212-B50C-E795838692C5}">
      <dsp:nvSpPr>
        <dsp:cNvPr id="0" name=""/>
        <dsp:cNvSpPr/>
      </dsp:nvSpPr>
      <dsp:spPr>
        <a:xfrm rot="16200000">
          <a:off x="2778481" y="128146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smtClean="0"/>
            <a:t>برنامه­ریزی زندگی در مسیر مورد نظر</a:t>
          </a:r>
          <a:endParaRPr lang="en-US" sz="1400" b="0" kern="1200" dirty="0">
            <a:cs typeface="+mj-cs"/>
          </a:endParaRPr>
        </a:p>
      </dsp:txBody>
      <dsp:txXfrm rot="5400000">
        <a:off x="13351" y="2919979"/>
        <a:ext cx="5817100" cy="246786"/>
      </dsp:txXfrm>
    </dsp:sp>
    <dsp:sp modelId="{2291EAAF-3CB0-4C5D-B3C7-9F991F19E1CB}">
      <dsp:nvSpPr>
        <dsp:cNvPr id="0" name=""/>
        <dsp:cNvSpPr/>
      </dsp:nvSpPr>
      <dsp:spPr>
        <a:xfrm>
          <a:off x="5830451" y="2872441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هدفگذاری فردی</a:t>
          </a:r>
          <a:endParaRPr lang="en-US" sz="1400" b="0" kern="1200" dirty="0">
            <a:cs typeface="+mj-cs"/>
          </a:endParaRPr>
        </a:p>
      </dsp:txBody>
      <dsp:txXfrm>
        <a:off x="5847139" y="2889129"/>
        <a:ext cx="3246253" cy="308484"/>
      </dsp:txXfrm>
    </dsp:sp>
    <dsp:sp modelId="{ABF72047-A2A9-4D09-9E60-B9A73C784F76}">
      <dsp:nvSpPr>
        <dsp:cNvPr id="0" name=""/>
        <dsp:cNvSpPr/>
      </dsp:nvSpPr>
      <dsp:spPr>
        <a:xfrm rot="16200000">
          <a:off x="2778481" y="487100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درک نظریه تدوین اهداف </a:t>
          </a:r>
          <a:r>
            <a:rPr lang="en-US" sz="1400" b="1" kern="1200" dirty="0" smtClean="0"/>
            <a:t>SMART</a:t>
          </a:r>
          <a:endParaRPr lang="en-US" sz="1400" b="0" kern="1200" dirty="0">
            <a:cs typeface="+mj-cs"/>
          </a:endParaRPr>
        </a:p>
      </dsp:txBody>
      <dsp:txXfrm rot="5400000">
        <a:off x="13351" y="3278933"/>
        <a:ext cx="5817100" cy="246786"/>
      </dsp:txXfrm>
    </dsp:sp>
    <dsp:sp modelId="{2109B702-6B9E-4A6F-ACB3-FD8FC290FD2C}">
      <dsp:nvSpPr>
        <dsp:cNvPr id="0" name=""/>
        <dsp:cNvSpPr/>
      </dsp:nvSpPr>
      <dsp:spPr>
        <a:xfrm>
          <a:off x="5830451" y="3231395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نظریه هدفگذاری لاک</a:t>
          </a:r>
          <a:endParaRPr lang="en-US" sz="1400" b="0" kern="1200" dirty="0">
            <a:cs typeface="+mj-cs"/>
          </a:endParaRPr>
        </a:p>
      </dsp:txBody>
      <dsp:txXfrm>
        <a:off x="5847139" y="3248083"/>
        <a:ext cx="3246253" cy="308484"/>
      </dsp:txXfrm>
    </dsp:sp>
    <dsp:sp modelId="{D53D90F8-FF55-4444-9CB8-C317FA02D901}">
      <dsp:nvSpPr>
        <dsp:cNvPr id="0" name=""/>
        <dsp:cNvSpPr/>
      </dsp:nvSpPr>
      <dsp:spPr>
        <a:xfrm rot="16200000">
          <a:off x="2778481" y="846054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smtClean="0"/>
            <a:t>5 قانون برای حرکت در مسیر موفقیت</a:t>
          </a:r>
          <a:endParaRPr lang="en-US" sz="1400" b="0" kern="1200" dirty="0">
            <a:cs typeface="+mj-cs"/>
          </a:endParaRPr>
        </a:p>
      </dsp:txBody>
      <dsp:txXfrm rot="5400000">
        <a:off x="13351" y="3637887"/>
        <a:ext cx="5817100" cy="246786"/>
      </dsp:txXfrm>
    </dsp:sp>
    <dsp:sp modelId="{00187404-D1F6-4A38-931D-890BFDFE6600}">
      <dsp:nvSpPr>
        <dsp:cNvPr id="0" name=""/>
        <dsp:cNvSpPr/>
      </dsp:nvSpPr>
      <dsp:spPr>
        <a:xfrm>
          <a:off x="5830451" y="3590349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قوانین طلایی هدفگذاری</a:t>
          </a:r>
          <a:endParaRPr lang="en-US" sz="1400" b="0" kern="1200" dirty="0">
            <a:cs typeface="+mj-cs"/>
          </a:endParaRPr>
        </a:p>
      </dsp:txBody>
      <dsp:txXfrm>
        <a:off x="5847139" y="3607037"/>
        <a:ext cx="3246253" cy="308484"/>
      </dsp:txXfrm>
    </dsp:sp>
    <dsp:sp modelId="{29364709-1669-4C3B-A3AB-0F3309DABE76}">
      <dsp:nvSpPr>
        <dsp:cNvPr id="0" name=""/>
        <dsp:cNvSpPr/>
      </dsp:nvSpPr>
      <dsp:spPr>
        <a:xfrm rot="16200000">
          <a:off x="2778481" y="1205008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استفاده از برنامه­ریزی برگشتی برای هدفگذاری</a:t>
          </a:r>
          <a:endParaRPr lang="en-US" sz="1400" b="0" kern="1200" dirty="0">
            <a:cs typeface="+mj-cs"/>
          </a:endParaRPr>
        </a:p>
      </dsp:txBody>
      <dsp:txXfrm rot="5400000">
        <a:off x="13351" y="3996841"/>
        <a:ext cx="5817100" cy="246786"/>
      </dsp:txXfrm>
    </dsp:sp>
    <dsp:sp modelId="{42EDDF65-8B53-46C0-B23D-FE316FBF395F}">
      <dsp:nvSpPr>
        <dsp:cNvPr id="0" name=""/>
        <dsp:cNvSpPr/>
      </dsp:nvSpPr>
      <dsp:spPr>
        <a:xfrm>
          <a:off x="5830451" y="3949303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/>
            <a:t>هدفگذاری برگشتی</a:t>
          </a:r>
          <a:endParaRPr lang="en-US" sz="1400" b="0" kern="1200" dirty="0">
            <a:cs typeface="+mj-cs"/>
          </a:endParaRPr>
        </a:p>
      </dsp:txBody>
      <dsp:txXfrm>
        <a:off x="5847139" y="3965991"/>
        <a:ext cx="3246253" cy="308484"/>
      </dsp:txXfrm>
    </dsp:sp>
    <dsp:sp modelId="{638787F0-F8EB-4111-8FFD-7F0961C6DC7D}">
      <dsp:nvSpPr>
        <dsp:cNvPr id="0" name=""/>
        <dsp:cNvSpPr/>
      </dsp:nvSpPr>
      <dsp:spPr>
        <a:xfrm rot="16200000">
          <a:off x="2778481" y="1563962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حداکثرسازی بهره­وری از طریق بهبود سطح تمرکز</a:t>
          </a:r>
          <a:endParaRPr lang="en-US" sz="1400" b="0" kern="1200" dirty="0">
            <a:cs typeface="+mj-cs"/>
          </a:endParaRPr>
        </a:p>
      </dsp:txBody>
      <dsp:txXfrm rot="5400000">
        <a:off x="13351" y="4355795"/>
        <a:ext cx="5817100" cy="246786"/>
      </dsp:txXfrm>
    </dsp:sp>
    <dsp:sp modelId="{EC4BBE57-711F-496E-8DB6-95B054D3A6D4}">
      <dsp:nvSpPr>
        <dsp:cNvPr id="0" name=""/>
        <dsp:cNvSpPr/>
      </dsp:nvSpPr>
      <dsp:spPr>
        <a:xfrm>
          <a:off x="5830451" y="4308257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در جریان</a:t>
          </a:r>
          <a:endParaRPr lang="en-US" sz="1400" b="0" kern="1200" dirty="0">
            <a:cs typeface="+mj-cs"/>
          </a:endParaRPr>
        </a:p>
      </dsp:txBody>
      <dsp:txXfrm>
        <a:off x="5847139" y="4324945"/>
        <a:ext cx="3246253" cy="308484"/>
      </dsp:txXfrm>
    </dsp:sp>
    <dsp:sp modelId="{C16FADD3-A539-44D7-9CE4-A8776A9A56F7}">
      <dsp:nvSpPr>
        <dsp:cNvPr id="0" name=""/>
        <dsp:cNvSpPr/>
      </dsp:nvSpPr>
      <dsp:spPr>
        <a:xfrm rot="16200000">
          <a:off x="2778481" y="1922916"/>
          <a:ext cx="273488" cy="5830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/>
            <a:t>کسب نتایجی فراتر از میزان تلاش خود</a:t>
          </a:r>
          <a:endParaRPr lang="en-US" sz="1400" b="0" kern="1200" dirty="0">
            <a:cs typeface="+mj-cs"/>
          </a:endParaRPr>
        </a:p>
      </dsp:txBody>
      <dsp:txXfrm rot="5400000">
        <a:off x="13351" y="4714749"/>
        <a:ext cx="5817100" cy="246786"/>
      </dsp:txXfrm>
    </dsp:sp>
    <dsp:sp modelId="{E3AA6235-C7A5-48D0-9D0F-4BE0EA3FC145}">
      <dsp:nvSpPr>
        <dsp:cNvPr id="0" name=""/>
        <dsp:cNvSpPr/>
      </dsp:nvSpPr>
      <dsp:spPr>
        <a:xfrm>
          <a:off x="5830451" y="4667211"/>
          <a:ext cx="3279629" cy="34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/>
            <a:t>اهرم</a:t>
          </a:r>
          <a:endParaRPr lang="en-US" sz="1400" b="0" kern="1200" dirty="0">
            <a:cs typeface="+mj-cs"/>
          </a:endParaRPr>
        </a:p>
      </dsp:txBody>
      <dsp:txXfrm>
        <a:off x="5847139" y="4683899"/>
        <a:ext cx="3246253" cy="308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 rtl="1">
              <a:defRPr sz="3600">
                <a:cs typeface="B Homa" panose="000004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>
                <a:cs typeface="B Homa" panose="00000400000000000000" pitchFamily="2" charset="-78"/>
              </a:defRPr>
            </a:lvl1pPr>
            <a:lvl2pPr algn="r" rtl="1">
              <a:defRPr>
                <a:cs typeface="B Homa" panose="00000400000000000000" pitchFamily="2" charset="-78"/>
              </a:defRPr>
            </a:lvl2pPr>
            <a:lvl3pPr algn="r" rtl="1">
              <a:defRPr>
                <a:cs typeface="B Homa" panose="00000400000000000000" pitchFamily="2" charset="-78"/>
              </a:defRPr>
            </a:lvl3pPr>
            <a:lvl4pPr algn="r" rtl="1">
              <a:defRPr>
                <a:cs typeface="B Homa" panose="00000400000000000000" pitchFamily="2" charset="-78"/>
              </a:defRPr>
            </a:lvl4pPr>
            <a:lvl5pPr algn="r" rtl="1">
              <a:defRPr>
                <a:cs typeface="B Homa" panose="00000400000000000000" pitchFamily="2" charset="-78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r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gttools.blogfa.com" TargetMode="External"/><Relationship Id="rId5" Type="http://schemas.openxmlformats.org/officeDocument/2006/relationships/diagramColors" Target="../diagrams/colors10.xml"/><Relationship Id="rId10" Type="http://schemas.microsoft.com/office/2007/relationships/diagramDrawing" Target="../diagrams/drawing10.xml"/><Relationship Id="rId4" Type="http://schemas.openxmlformats.org/officeDocument/2006/relationships/diagramQuickStyle" Target="../diagrams/quickStyle10.xml"/><Relationship Id="rId9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gttools.blogfa.com" TargetMode="External"/><Relationship Id="rId5" Type="http://schemas.openxmlformats.org/officeDocument/2006/relationships/diagramColors" Target="../diagrams/colors11.xml"/><Relationship Id="rId10" Type="http://schemas.microsoft.com/office/2007/relationships/diagramDrawing" Target="../diagrams/drawing11.xml"/><Relationship Id="rId4" Type="http://schemas.openxmlformats.org/officeDocument/2006/relationships/diagramQuickStyle" Target="../diagrams/quickStyle11.xml"/><Relationship Id="rId9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gttools.blogfa.com" TargetMode="External"/><Relationship Id="rId5" Type="http://schemas.openxmlformats.org/officeDocument/2006/relationships/diagramColors" Target="../diagrams/colors12.xml"/><Relationship Id="rId10" Type="http://schemas.microsoft.com/office/2007/relationships/diagramDrawing" Target="../diagrams/drawing12.xml"/><Relationship Id="rId4" Type="http://schemas.openxmlformats.org/officeDocument/2006/relationships/diagramQuickStyle" Target="../diagrams/quickStyle12.xml"/><Relationship Id="rId9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1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gttools.blogfa.com" TargetMode="External"/><Relationship Id="rId5" Type="http://schemas.openxmlformats.org/officeDocument/2006/relationships/diagramColors" Target="../diagrams/colors13.xml"/><Relationship Id="rId10" Type="http://schemas.microsoft.com/office/2007/relationships/diagramDrawing" Target="../diagrams/drawing13.xml"/><Relationship Id="rId4" Type="http://schemas.openxmlformats.org/officeDocument/2006/relationships/diagramQuickStyle" Target="../diagrams/quickStyle13.xml"/><Relationship Id="rId9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gttools.blogfa.com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gttools.blogfa.com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gttools.blogfa.com" TargetMode="Externa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gttools.blogfa.com" TargetMode="External"/><Relationship Id="rId5" Type="http://schemas.openxmlformats.org/officeDocument/2006/relationships/diagramColors" Target="../diagrams/colors2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9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11" Type="http://schemas.openxmlformats.org/officeDocument/2006/relationships/image" Target="../media/image1.png"/><Relationship Id="rId5" Type="http://schemas.openxmlformats.org/officeDocument/2006/relationships/diagramColors" Target="../diagrams/colors3.xml"/><Relationship Id="rId15" Type="http://schemas.microsoft.com/office/2007/relationships/diagramDrawing" Target="../diagrams/drawing3.xml"/><Relationship Id="rId10" Type="http://schemas.openxmlformats.org/officeDocument/2006/relationships/hyperlink" Target="mgttools.blogfa.com" TargetMode="Externa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Relationship Id="rId1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gttools.blogfa.com" TargetMode="External"/><Relationship Id="rId5" Type="http://schemas.openxmlformats.org/officeDocument/2006/relationships/diagramColors" Target="../diagrams/colors5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5.xml"/><Relationship Id="rId9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11" Type="http://schemas.openxmlformats.org/officeDocument/2006/relationships/image" Target="../media/image1.png"/><Relationship Id="rId5" Type="http://schemas.openxmlformats.org/officeDocument/2006/relationships/diagramColors" Target="../diagrams/colors6.xml"/><Relationship Id="rId15" Type="http://schemas.microsoft.com/office/2007/relationships/diagramDrawing" Target="../diagrams/drawing6.xml"/><Relationship Id="rId10" Type="http://schemas.openxmlformats.org/officeDocument/2006/relationships/hyperlink" Target="mgttools.blogfa.com" TargetMode="Externa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Relationship Id="rId1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gttools.blogfa.com" TargetMode="External"/><Relationship Id="rId5" Type="http://schemas.openxmlformats.org/officeDocument/2006/relationships/diagramColors" Target="../diagrams/colors8.xml"/><Relationship Id="rId10" Type="http://schemas.microsoft.com/office/2007/relationships/diagramDrawing" Target="../diagrams/drawing8.xml"/><Relationship Id="rId4" Type="http://schemas.openxmlformats.org/officeDocument/2006/relationships/diagramQuickStyle" Target="../diagrams/quickStyle8.xml"/><Relationship Id="rId9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gttools.blogfa.com" TargetMode="External"/><Relationship Id="rId5" Type="http://schemas.openxmlformats.org/officeDocument/2006/relationships/diagramColors" Target="../diagrams/colors9.xml"/><Relationship Id="rId10" Type="http://schemas.microsoft.com/office/2007/relationships/diagramDrawing" Target="../diagrams/drawing9.xml"/><Relationship Id="rId4" Type="http://schemas.openxmlformats.org/officeDocument/2006/relationships/diagramQuickStyle" Target="../diagrams/quickStyle9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6600" b="1" dirty="0" smtClean="0">
                <a:cs typeface="B Mitra" panose="00000400000000000000" pitchFamily="2" charset="-78"/>
              </a:rPr>
              <a:t>ابزارهای ذهن</a:t>
            </a:r>
            <a:endParaRPr lang="en-US" sz="6600" b="1" dirty="0">
              <a:cs typeface="B Mitra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برگرفته از کتاب مایند تولز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4504" y="2404531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rtl="0"/>
            <a:r>
              <a:rPr lang="en-US" dirty="0" smtClean="0"/>
              <a:t>Mind Tools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60027" y="5265683"/>
            <a:ext cx="7766936" cy="10273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00B0F0"/>
                </a:solidFill>
                <a:cs typeface="B Mitra" panose="00000400000000000000" pitchFamily="2" charset="-78"/>
              </a:rPr>
              <a:t>اداره حراست آموزشکده فنی شهید یزدان پناه سنندج</a:t>
            </a:r>
            <a:endParaRPr lang="en-US" sz="3200" b="1" dirty="0">
              <a:solidFill>
                <a:srgbClr val="00B0F0"/>
              </a:solidFill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8972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5307"/>
            <a:ext cx="8596668" cy="1325093"/>
          </a:xfrm>
        </p:spPr>
        <p:txBody>
          <a:bodyPr/>
          <a:lstStyle/>
          <a:p>
            <a:r>
              <a:rPr lang="fa-IR" dirty="0" smtClean="0"/>
              <a:t>ابزارهای مدیریت استرس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76798822"/>
              </p:ext>
            </p:extLst>
          </p:nvPr>
        </p:nvGraphicFramePr>
        <p:xfrm>
          <a:off x="677334" y="1236372"/>
          <a:ext cx="9110081" cy="5009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6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9428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ابزارهای مدیریت اطلاعات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13914350"/>
              </p:ext>
            </p:extLst>
          </p:nvPr>
        </p:nvGraphicFramePr>
        <p:xfrm>
          <a:off x="677334" y="1493949"/>
          <a:ext cx="9110081" cy="4752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6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7985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مهارتهای ارتباطی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11329989"/>
              </p:ext>
            </p:extLst>
          </p:nvPr>
        </p:nvGraphicFramePr>
        <p:xfrm>
          <a:off x="677334" y="1236372"/>
          <a:ext cx="9110081" cy="5009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6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8036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ابزارهای تقویت حافظه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7559058"/>
              </p:ext>
            </p:extLst>
          </p:nvPr>
        </p:nvGraphicFramePr>
        <p:xfrm>
          <a:off x="677335" y="1313646"/>
          <a:ext cx="8596840" cy="5177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6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0708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جهت آشنایی بیشتر با هریک از ابزارها به وبلاگ </a:t>
            </a:r>
            <a:r>
              <a:rPr lang="en-US" b="1" dirty="0" smtClean="0">
                <a:cs typeface="B Mitra" panose="00000400000000000000" pitchFamily="2" charset="-78"/>
                <a:hlinkClick r:id="rId2" action="ppaction://hlinkfile"/>
              </a:rPr>
              <a:t>Mgttools.blogfa.com</a:t>
            </a:r>
            <a:r>
              <a:rPr lang="en-US" b="1" dirty="0" smtClean="0">
                <a:cs typeface="B Mitra" panose="00000400000000000000" pitchFamily="2" charset="-78"/>
              </a:rPr>
              <a:t> </a:t>
            </a:r>
            <a:r>
              <a:rPr lang="fa-IR" dirty="0" smtClean="0"/>
              <a:t> مراجعه ن</a:t>
            </a:r>
            <a:r>
              <a:rPr lang="fa-IR" dirty="0"/>
              <a:t>م</a:t>
            </a:r>
            <a:r>
              <a:rPr lang="fa-IR" dirty="0" smtClean="0"/>
              <a:t>ایید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075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معرفی کتاب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/>
              <a:t>این کتاب شامل دو بخش است که در قالب دو جلد تدوین شده است. جلد اول ابزارها و تکنیکهایی را در بر می‌گیرد که به نحوه مدیریت شما بر دیگران اختصاص دارد. </a:t>
            </a:r>
            <a:endParaRPr lang="fa-IR" dirty="0" smtClean="0"/>
          </a:p>
          <a:p>
            <a:pPr>
              <a:lnSpc>
                <a:spcPct val="150000"/>
              </a:lnSpc>
            </a:pPr>
            <a:r>
              <a:rPr lang="fa-IR" dirty="0"/>
              <a:t>جلد دوم کتاب به روش­ها و تکنیک­هایی پرداخته است که به شما کمک خواهند کرد تا توانمندی­های خود را به عنوان یک متفکر و رهبر کسب و کار افزایش و توسعه دهید و بازدهی خود را در فعالیت­هایتان ارتقا بخشید.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2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167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ابزارهای ذهن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130933129"/>
              </p:ext>
            </p:extLst>
          </p:nvPr>
        </p:nvGraphicFramePr>
        <p:xfrm>
          <a:off x="-180303" y="719666"/>
          <a:ext cx="11462196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6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719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0152"/>
            <a:ext cx="8596668" cy="1840248"/>
          </a:xfrm>
        </p:spPr>
        <p:txBody>
          <a:bodyPr/>
          <a:lstStyle/>
          <a:p>
            <a:r>
              <a:rPr lang="fa-IR" dirty="0" smtClean="0"/>
              <a:t>ابزارهای رهبری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05472002"/>
              </p:ext>
            </p:extLst>
          </p:nvPr>
        </p:nvGraphicFramePr>
        <p:xfrm>
          <a:off x="677862" y="631065"/>
          <a:ext cx="9110081" cy="6104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6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13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930400"/>
          </a:xfrm>
        </p:spPr>
        <p:txBody>
          <a:bodyPr/>
          <a:lstStyle/>
          <a:p>
            <a:r>
              <a:rPr lang="fa-IR" dirty="0" smtClean="0"/>
              <a:t>ابزارهای حل مسئله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08636022"/>
              </p:ext>
            </p:extLst>
          </p:nvPr>
        </p:nvGraphicFramePr>
        <p:xfrm>
          <a:off x="677334" y="642513"/>
          <a:ext cx="5087154" cy="622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93528300"/>
              </p:ext>
            </p:extLst>
          </p:nvPr>
        </p:nvGraphicFramePr>
        <p:xfrm>
          <a:off x="6060703" y="631065"/>
          <a:ext cx="5087154" cy="622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" name="Rectangle 7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10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0115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18186"/>
            <a:ext cx="8596668" cy="1312214"/>
          </a:xfrm>
        </p:spPr>
        <p:txBody>
          <a:bodyPr/>
          <a:lstStyle/>
          <a:p>
            <a:r>
              <a:rPr lang="fa-IR" dirty="0" smtClean="0"/>
              <a:t>ابزارهای تصمیم گیری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4099312"/>
              </p:ext>
            </p:extLst>
          </p:nvPr>
        </p:nvGraphicFramePr>
        <p:xfrm>
          <a:off x="677862" y="1502249"/>
          <a:ext cx="9110081" cy="5009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6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736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930400"/>
          </a:xfrm>
        </p:spPr>
        <p:txBody>
          <a:bodyPr/>
          <a:lstStyle/>
          <a:p>
            <a:r>
              <a:rPr lang="fa-IR" dirty="0" smtClean="0"/>
              <a:t>ابزارهای مدیریت پروژه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989165"/>
              </p:ext>
            </p:extLst>
          </p:nvPr>
        </p:nvGraphicFramePr>
        <p:xfrm>
          <a:off x="6272011" y="529893"/>
          <a:ext cx="5383368" cy="6104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56547035"/>
              </p:ext>
            </p:extLst>
          </p:nvPr>
        </p:nvGraphicFramePr>
        <p:xfrm>
          <a:off x="437881" y="529893"/>
          <a:ext cx="5383368" cy="6104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Rectangle 5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10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2364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76518"/>
            <a:ext cx="8596668" cy="1453882"/>
          </a:xfrm>
        </p:spPr>
        <p:txBody>
          <a:bodyPr/>
          <a:lstStyle/>
          <a:p>
            <a:r>
              <a:rPr lang="fa-IR" dirty="0" smtClean="0"/>
              <a:t>ابزراهای خلاقیت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8394347"/>
              </p:ext>
            </p:extLst>
          </p:nvPr>
        </p:nvGraphicFramePr>
        <p:xfrm>
          <a:off x="677334" y="1236372"/>
          <a:ext cx="9110081" cy="5009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6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1214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ابزارهای مدیریت زمان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8653849"/>
              </p:ext>
            </p:extLst>
          </p:nvPr>
        </p:nvGraphicFramePr>
        <p:xfrm>
          <a:off x="677334" y="1236372"/>
          <a:ext cx="9110081" cy="5009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89476" y="6488668"/>
            <a:ext cx="2353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cs typeface="B Mitra" panose="00000400000000000000" pitchFamily="2" charset="-78"/>
                <a:hlinkClick r:id="rId6" action="ppaction://hlinkfile"/>
              </a:rPr>
              <a:t>Mgttools.blogfa.com</a:t>
            </a:r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>
                        <a14:backgroundMark x1="17178" y1="16444" x2="17178" y2="16444"/>
                        <a14:backgroundMark x1="90798" y1="72000" x2="90798" y2="72000"/>
                        <a14:backgroundMark x1="93865" y1="77778" x2="93865" y2="77778"/>
                        <a14:backgroundMark x1="94479" y1="87556" x2="94479" y2="87556"/>
                        <a14:backgroundMark x1="34969" y1="90222" x2="34969" y2="90222"/>
                        <a14:backgroundMark x1="12270" y1="86222" x2="12270" y2="86222"/>
                        <a14:backgroundMark x1="72393" y1="12000" x2="72393" y2="12000"/>
                        <a14:backgroundMark x1="88957" y1="23111" x2="88957" y2="23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63031" y="5501928"/>
            <a:ext cx="848618" cy="117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770311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666</TotalTime>
  <Words>1478</Words>
  <Application>Microsoft Office PowerPoint</Application>
  <PresentationFormat>Custom</PresentationFormat>
  <Paragraphs>316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ابزارهای ذهن</vt:lpstr>
      <vt:lpstr>معرفی کتاب</vt:lpstr>
      <vt:lpstr>ابزارهای ذهن</vt:lpstr>
      <vt:lpstr>ابزارهای رهبری</vt:lpstr>
      <vt:lpstr>ابزارهای حل مسئله</vt:lpstr>
      <vt:lpstr>ابزارهای تصمیم گیری</vt:lpstr>
      <vt:lpstr>ابزارهای مدیریت پروژه</vt:lpstr>
      <vt:lpstr>ابزراهای خلاقیت</vt:lpstr>
      <vt:lpstr>ابزارهای مدیریت زمان</vt:lpstr>
      <vt:lpstr>ابزارهای مدیریت استرس</vt:lpstr>
      <vt:lpstr>ابزارهای مدیریت اطلاعات</vt:lpstr>
      <vt:lpstr>مهارتهای ارتباطی</vt:lpstr>
      <vt:lpstr>ابزارهای تقویت حافظه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ابزارهای ذهن</dc:title>
  <dc:creator>محمد جواد هوشمند</dc:creator>
  <cp:lastModifiedBy>769</cp:lastModifiedBy>
  <cp:revision>30</cp:revision>
  <dcterms:created xsi:type="dcterms:W3CDTF">2014-05-19T09:37:40Z</dcterms:created>
  <dcterms:modified xsi:type="dcterms:W3CDTF">2015-11-24T14:00:50Z</dcterms:modified>
</cp:coreProperties>
</file>