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slides/slide89.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82" r:id="rId1"/>
  </p:sldMasterIdLst>
  <p:sldIdLst>
    <p:sldId id="256" r:id="rId2"/>
    <p:sldId id="257" r:id="rId3"/>
    <p:sldId id="258" r:id="rId4"/>
    <p:sldId id="379" r:id="rId5"/>
    <p:sldId id="260" r:id="rId6"/>
    <p:sldId id="261" r:id="rId7"/>
    <p:sldId id="380" r:id="rId8"/>
    <p:sldId id="269" r:id="rId9"/>
    <p:sldId id="271" r:id="rId10"/>
    <p:sldId id="381" r:id="rId11"/>
    <p:sldId id="273" r:id="rId12"/>
    <p:sldId id="274" r:id="rId13"/>
    <p:sldId id="275" r:id="rId14"/>
    <p:sldId id="276" r:id="rId15"/>
    <p:sldId id="277" r:id="rId16"/>
    <p:sldId id="279" r:id="rId17"/>
    <p:sldId id="283" r:id="rId18"/>
    <p:sldId id="284" r:id="rId19"/>
    <p:sldId id="287" r:id="rId20"/>
    <p:sldId id="285" r:id="rId21"/>
    <p:sldId id="286" r:id="rId22"/>
    <p:sldId id="288" r:id="rId23"/>
    <p:sldId id="289" r:id="rId24"/>
    <p:sldId id="351" r:id="rId25"/>
    <p:sldId id="290" r:id="rId26"/>
    <p:sldId id="293" r:id="rId27"/>
    <p:sldId id="384" r:id="rId28"/>
    <p:sldId id="291" r:id="rId29"/>
    <p:sldId id="292" r:id="rId30"/>
    <p:sldId id="295" r:id="rId31"/>
    <p:sldId id="294" r:id="rId32"/>
    <p:sldId id="296" r:id="rId33"/>
    <p:sldId id="297" r:id="rId34"/>
    <p:sldId id="298" r:id="rId35"/>
    <p:sldId id="299" r:id="rId36"/>
    <p:sldId id="300" r:id="rId37"/>
    <p:sldId id="301" r:id="rId38"/>
    <p:sldId id="302" r:id="rId39"/>
    <p:sldId id="304" r:id="rId40"/>
    <p:sldId id="305" r:id="rId41"/>
    <p:sldId id="303" r:id="rId42"/>
    <p:sldId id="307" r:id="rId43"/>
    <p:sldId id="308" r:id="rId44"/>
    <p:sldId id="352" r:id="rId45"/>
    <p:sldId id="353" r:id="rId46"/>
    <p:sldId id="360" r:id="rId47"/>
    <p:sldId id="309" r:id="rId48"/>
    <p:sldId id="361" r:id="rId49"/>
    <p:sldId id="363" r:id="rId50"/>
    <p:sldId id="362" r:id="rId51"/>
    <p:sldId id="364" r:id="rId52"/>
    <p:sldId id="311" r:id="rId53"/>
    <p:sldId id="312" r:id="rId54"/>
    <p:sldId id="375" r:id="rId55"/>
    <p:sldId id="365" r:id="rId56"/>
    <p:sldId id="366" r:id="rId57"/>
    <p:sldId id="369" r:id="rId58"/>
    <p:sldId id="370" r:id="rId59"/>
    <p:sldId id="313" r:id="rId60"/>
    <p:sldId id="314" r:id="rId61"/>
    <p:sldId id="315" r:id="rId62"/>
    <p:sldId id="316" r:id="rId63"/>
    <p:sldId id="317" r:id="rId64"/>
    <p:sldId id="371" r:id="rId65"/>
    <p:sldId id="321" r:id="rId66"/>
    <p:sldId id="323" r:id="rId67"/>
    <p:sldId id="325" r:id="rId68"/>
    <p:sldId id="326" r:id="rId69"/>
    <p:sldId id="385" r:id="rId70"/>
    <p:sldId id="327" r:id="rId71"/>
    <p:sldId id="374" r:id="rId72"/>
    <p:sldId id="376" r:id="rId73"/>
    <p:sldId id="372" r:id="rId74"/>
    <p:sldId id="373" r:id="rId75"/>
    <p:sldId id="383" r:id="rId76"/>
    <p:sldId id="335" r:id="rId77"/>
    <p:sldId id="359" r:id="rId78"/>
    <p:sldId id="336" r:id="rId79"/>
    <p:sldId id="348" r:id="rId80"/>
    <p:sldId id="340" r:id="rId81"/>
    <p:sldId id="337" r:id="rId82"/>
    <p:sldId id="339" r:id="rId83"/>
    <p:sldId id="341" r:id="rId84"/>
    <p:sldId id="342" r:id="rId85"/>
    <p:sldId id="343" r:id="rId86"/>
    <p:sldId id="344" r:id="rId87"/>
    <p:sldId id="345" r:id="rId88"/>
    <p:sldId id="346" r:id="rId89"/>
    <p:sldId id="350" r:id="rId90"/>
    <p:sldId id="349" r:id="rId91"/>
    <p:sldId id="386" r:id="rId9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84" d="100"/>
          <a:sy n="84" d="100"/>
        </p:scale>
        <p:origin x="-115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_rels/data2.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slide" Target="../slides/slide13.xml"/><Relationship Id="rId1" Type="http://schemas.openxmlformats.org/officeDocument/2006/relationships/slide" Target="../slides/slide11.xml"/><Relationship Id="rId4" Type="http://schemas.openxmlformats.org/officeDocument/2006/relationships/slide" Target="../slides/slide12.xml"/></Relationships>
</file>

<file path=ppt/diagrams/_rels/data3.xml.rels><?xml version="1.0" encoding="UTF-8" standalone="yes"?>
<Relationships xmlns="http://schemas.openxmlformats.org/package/2006/relationships"><Relationship Id="rId8" Type="http://schemas.openxmlformats.org/officeDocument/2006/relationships/slide" Target="../slides/slide41.xml"/><Relationship Id="rId3" Type="http://schemas.openxmlformats.org/officeDocument/2006/relationships/slide" Target="../slides/slide33.xml"/><Relationship Id="rId7" Type="http://schemas.openxmlformats.org/officeDocument/2006/relationships/slide" Target="../slides/slide37.xml"/><Relationship Id="rId2" Type="http://schemas.openxmlformats.org/officeDocument/2006/relationships/slide" Target="../slides/slide34.xml"/><Relationship Id="rId1" Type="http://schemas.openxmlformats.org/officeDocument/2006/relationships/slide" Target="../slides/slide25.xml"/><Relationship Id="rId6" Type="http://schemas.openxmlformats.org/officeDocument/2006/relationships/slide" Target="../slides/slide38.xml"/><Relationship Id="rId5" Type="http://schemas.openxmlformats.org/officeDocument/2006/relationships/slide" Target="../slides/slide36.xml"/><Relationship Id="rId4" Type="http://schemas.openxmlformats.org/officeDocument/2006/relationships/slide" Target="../slides/slide32.xml"/></Relationships>
</file>

<file path=ppt/diagrams/_rels/data4.xml.rels><?xml version="1.0" encoding="UTF-8" standalone="yes"?>
<Relationships xmlns="http://schemas.openxmlformats.org/package/2006/relationships"><Relationship Id="rId3" Type="http://schemas.openxmlformats.org/officeDocument/2006/relationships/slide" Target="../slides/slide49.xml"/><Relationship Id="rId2" Type="http://schemas.openxmlformats.org/officeDocument/2006/relationships/slide" Target="../slides/slide64.xml"/><Relationship Id="rId1" Type="http://schemas.openxmlformats.org/officeDocument/2006/relationships/slide" Target="../slides/slide45.xml"/><Relationship Id="rId5" Type="http://schemas.openxmlformats.org/officeDocument/2006/relationships/slide" Target="../slides/slide58.xml"/><Relationship Id="rId4" Type="http://schemas.openxmlformats.org/officeDocument/2006/relationships/slide" Target="../slides/slide51.xml"/></Relationships>
</file>

<file path=ppt/diagrams/_rels/data5.xml.rels><?xml version="1.0" encoding="UTF-8" standalone="yes"?>
<Relationships xmlns="http://schemas.openxmlformats.org/package/2006/relationships"><Relationship Id="rId3" Type="http://schemas.openxmlformats.org/officeDocument/2006/relationships/slide" Target="../slides/slide70.xml"/><Relationship Id="rId2" Type="http://schemas.openxmlformats.org/officeDocument/2006/relationships/slide" Target="../slides/slide47.xml"/><Relationship Id="rId1" Type="http://schemas.openxmlformats.org/officeDocument/2006/relationships/slide" Target="../slides/slide46.xml"/><Relationship Id="rId5" Type="http://schemas.openxmlformats.org/officeDocument/2006/relationships/slide" Target="../slides/slide48.xml"/><Relationship Id="rId4" Type="http://schemas.openxmlformats.org/officeDocument/2006/relationships/slide" Target="../slides/slide50.xml"/></Relationships>
</file>

<file path=ppt/diagrams/_rels/data6.xml.rels><?xml version="1.0" encoding="UTF-8" standalone="yes"?>
<Relationships xmlns="http://schemas.openxmlformats.org/package/2006/relationships"><Relationship Id="rId3" Type="http://schemas.openxmlformats.org/officeDocument/2006/relationships/slide" Target="../slides/slide56.xml"/><Relationship Id="rId2" Type="http://schemas.openxmlformats.org/officeDocument/2006/relationships/slide" Target="../slides/slide65.xml"/><Relationship Id="rId1" Type="http://schemas.openxmlformats.org/officeDocument/2006/relationships/slide" Target="../slides/slide52.xml"/><Relationship Id="rId4" Type="http://schemas.openxmlformats.org/officeDocument/2006/relationships/slide" Target="../slides/slide54.xml"/></Relationships>
</file>

<file path=ppt/diagrams/_rels/data7.xml.rels><?xml version="1.0" encoding="UTF-8" standalone="yes"?>
<Relationships xmlns="http://schemas.openxmlformats.org/package/2006/relationships"><Relationship Id="rId3" Type="http://schemas.openxmlformats.org/officeDocument/2006/relationships/slide" Target="../slides/slide62.xml"/><Relationship Id="rId2" Type="http://schemas.openxmlformats.org/officeDocument/2006/relationships/slide" Target="../slides/slide61.xml"/><Relationship Id="rId1" Type="http://schemas.openxmlformats.org/officeDocument/2006/relationships/slide" Target="../slides/slide60.xml"/><Relationship Id="rId4" Type="http://schemas.openxmlformats.org/officeDocument/2006/relationships/slide" Target="../slides/slide59.xml"/></Relationships>
</file>

<file path=ppt/diagrams/_rels/data8.xml.rels><?xml version="1.0" encoding="UTF-8" standalone="yes"?>
<Relationships xmlns="http://schemas.openxmlformats.org/package/2006/relationships"><Relationship Id="rId3" Type="http://schemas.openxmlformats.org/officeDocument/2006/relationships/slide" Target="../slides/slide68.xml"/><Relationship Id="rId2" Type="http://schemas.openxmlformats.org/officeDocument/2006/relationships/slide" Target="../slides/slide66.xml"/><Relationship Id="rId1" Type="http://schemas.openxmlformats.org/officeDocument/2006/relationships/slide" Target="../slides/slide65.xml"/><Relationship Id="rId4" Type="http://schemas.openxmlformats.org/officeDocument/2006/relationships/slide" Target="../slides/slide71.xml"/></Relationships>
</file>

<file path=ppt/diagrams/_rels/data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slide" Target="../slides/slide73.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DE4520-347B-483E-A055-C484D8821EEB}" type="doc">
      <dgm:prSet loTypeId="urn:microsoft.com/office/officeart/2005/8/layout/radial1" loCatId="cycle" qsTypeId="urn:microsoft.com/office/officeart/2005/8/quickstyle/simple3" qsCatId="simple" csTypeId="urn:microsoft.com/office/officeart/2005/8/colors/accent2_1" csCatId="accent2" phldr="1"/>
      <dgm:spPr/>
      <dgm:t>
        <a:bodyPr/>
        <a:lstStyle/>
        <a:p>
          <a:pPr rtl="1"/>
          <a:endParaRPr lang="fa-IR"/>
        </a:p>
      </dgm:t>
    </dgm:pt>
    <dgm:pt modelId="{648ED2BD-2EAD-4528-974E-7ADAD3B37AC1}">
      <dgm:prSet phldrT="[Text]"/>
      <dgm:spPr/>
      <dgm:t>
        <a:bodyPr/>
        <a:lstStyle/>
        <a:p>
          <a:pPr rtl="1"/>
          <a:r>
            <a:rPr lang="fa-IR" dirty="0" smtClean="0">
              <a:solidFill>
                <a:srgbClr val="FF0000"/>
              </a:solidFill>
            </a:rPr>
            <a:t>اهميت جنگ نرم</a:t>
          </a:r>
          <a:endParaRPr lang="fa-IR" dirty="0">
            <a:solidFill>
              <a:srgbClr val="FF0000"/>
            </a:solidFill>
          </a:endParaRPr>
        </a:p>
      </dgm:t>
    </dgm:pt>
    <dgm:pt modelId="{65B24D42-7EE9-4C9D-8A87-8B65AA46CF33}" type="parTrans" cxnId="{FA5F2735-5A85-4950-8A5F-2F67AF6AC1C4}">
      <dgm:prSet/>
      <dgm:spPr/>
      <dgm:t>
        <a:bodyPr/>
        <a:lstStyle/>
        <a:p>
          <a:pPr rtl="1"/>
          <a:endParaRPr lang="fa-IR"/>
        </a:p>
      </dgm:t>
    </dgm:pt>
    <dgm:pt modelId="{0C615074-C247-44F1-8E30-FC015C955179}" type="sibTrans" cxnId="{FA5F2735-5A85-4950-8A5F-2F67AF6AC1C4}">
      <dgm:prSet/>
      <dgm:spPr/>
      <dgm:t>
        <a:bodyPr/>
        <a:lstStyle/>
        <a:p>
          <a:pPr rtl="1"/>
          <a:endParaRPr lang="fa-IR"/>
        </a:p>
      </dgm:t>
    </dgm:pt>
    <dgm:pt modelId="{0C714100-1AC1-4790-A742-44583D9BF48F}">
      <dgm:prSet phldrT="[Text]" custT="1"/>
      <dgm:spPr/>
      <dgm:t>
        <a:bodyPr/>
        <a:lstStyle/>
        <a:p>
          <a:pPr rtl="1"/>
          <a:r>
            <a:rPr lang="fa-IR" sz="1600" b="1" dirty="0" smtClean="0"/>
            <a:t>تأثير طولاني</a:t>
          </a:r>
          <a:endParaRPr lang="fa-IR" sz="1600" b="1" dirty="0"/>
        </a:p>
      </dgm:t>
    </dgm:pt>
    <dgm:pt modelId="{04D66EEF-3129-4B39-800E-A070B3E3E445}" type="parTrans" cxnId="{B524183A-C15B-43C3-A0E7-0DB0EC0027B0}">
      <dgm:prSet/>
      <dgm:spPr/>
      <dgm:t>
        <a:bodyPr/>
        <a:lstStyle/>
        <a:p>
          <a:pPr rtl="1"/>
          <a:endParaRPr lang="fa-IR"/>
        </a:p>
      </dgm:t>
    </dgm:pt>
    <dgm:pt modelId="{8D160F3A-CAB3-4276-8D15-2D8FC5FE64E5}" type="sibTrans" cxnId="{B524183A-C15B-43C3-A0E7-0DB0EC0027B0}">
      <dgm:prSet/>
      <dgm:spPr/>
      <dgm:t>
        <a:bodyPr/>
        <a:lstStyle/>
        <a:p>
          <a:pPr rtl="1"/>
          <a:endParaRPr lang="fa-IR"/>
        </a:p>
      </dgm:t>
    </dgm:pt>
    <dgm:pt modelId="{19C6A6A0-F8C0-45B2-A9C1-6ADF8DE5EB98}">
      <dgm:prSet phldrT="[Text]"/>
      <dgm:spPr/>
      <dgm:t>
        <a:bodyPr/>
        <a:lstStyle/>
        <a:p>
          <a:pPr rtl="1"/>
          <a:r>
            <a:rPr lang="fa-IR" b="1" dirty="0" smtClean="0"/>
            <a:t>تأثير عميق</a:t>
          </a:r>
          <a:endParaRPr lang="fa-IR" b="1" dirty="0"/>
        </a:p>
      </dgm:t>
    </dgm:pt>
    <dgm:pt modelId="{A159A581-3D78-40A9-B984-13A1ECB95105}" type="parTrans" cxnId="{A6577E37-9892-4AA1-B6CC-1F1D4316556D}">
      <dgm:prSet/>
      <dgm:spPr/>
      <dgm:t>
        <a:bodyPr/>
        <a:lstStyle/>
        <a:p>
          <a:pPr rtl="1"/>
          <a:endParaRPr lang="fa-IR"/>
        </a:p>
      </dgm:t>
    </dgm:pt>
    <dgm:pt modelId="{E0195E6B-7A6F-4155-B963-33AA305E1B32}" type="sibTrans" cxnId="{A6577E37-9892-4AA1-B6CC-1F1D4316556D}">
      <dgm:prSet/>
      <dgm:spPr/>
      <dgm:t>
        <a:bodyPr/>
        <a:lstStyle/>
        <a:p>
          <a:pPr rtl="1"/>
          <a:endParaRPr lang="fa-IR"/>
        </a:p>
      </dgm:t>
    </dgm:pt>
    <dgm:pt modelId="{D46AB16E-A632-4D19-A507-43188A7ABB84}">
      <dgm:prSet phldrT="[Text]" custT="1"/>
      <dgm:spPr/>
      <dgm:t>
        <a:bodyPr/>
        <a:lstStyle/>
        <a:p>
          <a:pPr rtl="1"/>
          <a:r>
            <a:rPr lang="fa-IR" sz="1600" b="1" dirty="0" smtClean="0"/>
            <a:t>مخفيانه بودن</a:t>
          </a:r>
          <a:endParaRPr lang="fa-IR" sz="1600" b="1" dirty="0"/>
        </a:p>
      </dgm:t>
    </dgm:pt>
    <dgm:pt modelId="{87824608-EADE-4CC8-969F-65D265CB815B}" type="parTrans" cxnId="{D9E81562-4578-4B69-A1E4-3B5E48F6FB50}">
      <dgm:prSet/>
      <dgm:spPr/>
      <dgm:t>
        <a:bodyPr/>
        <a:lstStyle/>
        <a:p>
          <a:pPr rtl="1"/>
          <a:endParaRPr lang="fa-IR"/>
        </a:p>
      </dgm:t>
    </dgm:pt>
    <dgm:pt modelId="{C39A9CA9-8B6A-41BD-B993-E62087176A36}" type="sibTrans" cxnId="{D9E81562-4578-4B69-A1E4-3B5E48F6FB50}">
      <dgm:prSet/>
      <dgm:spPr/>
      <dgm:t>
        <a:bodyPr/>
        <a:lstStyle/>
        <a:p>
          <a:pPr rtl="1"/>
          <a:endParaRPr lang="fa-IR"/>
        </a:p>
      </dgm:t>
    </dgm:pt>
    <dgm:pt modelId="{B759CD7B-4723-45C6-95F3-BFA919BF1201}">
      <dgm:prSet phldrT="[Text]" custT="1"/>
      <dgm:spPr/>
      <dgm:t>
        <a:bodyPr/>
        <a:lstStyle/>
        <a:p>
          <a:pPr rtl="1"/>
          <a:r>
            <a:rPr lang="fa-IR" sz="1600" b="1" dirty="0" smtClean="0"/>
            <a:t>تأثير</a:t>
          </a:r>
        </a:p>
        <a:p>
          <a:pPr rtl="1"/>
          <a:r>
            <a:rPr lang="fa-IR" sz="1600" b="1" dirty="0" smtClean="0"/>
            <a:t>گسترده</a:t>
          </a:r>
          <a:endParaRPr lang="fa-IR" sz="1600" b="1" dirty="0"/>
        </a:p>
      </dgm:t>
    </dgm:pt>
    <dgm:pt modelId="{37441747-6D26-46DE-A172-7B8B9585C7AB}" type="parTrans" cxnId="{548524E0-EF21-4F47-BE54-153E9370F0D4}">
      <dgm:prSet/>
      <dgm:spPr/>
      <dgm:t>
        <a:bodyPr/>
        <a:lstStyle/>
        <a:p>
          <a:pPr rtl="1"/>
          <a:endParaRPr lang="fa-IR"/>
        </a:p>
      </dgm:t>
    </dgm:pt>
    <dgm:pt modelId="{C14AE4C3-603E-4497-A80F-423977150017}" type="sibTrans" cxnId="{548524E0-EF21-4F47-BE54-153E9370F0D4}">
      <dgm:prSet/>
      <dgm:spPr/>
      <dgm:t>
        <a:bodyPr/>
        <a:lstStyle/>
        <a:p>
          <a:pPr rtl="1"/>
          <a:endParaRPr lang="fa-IR"/>
        </a:p>
      </dgm:t>
    </dgm:pt>
    <dgm:pt modelId="{BFEB97F7-2D8E-4A17-858B-FEF7656ECC08}">
      <dgm:prSet/>
      <dgm:spPr/>
      <dgm:t>
        <a:bodyPr/>
        <a:lstStyle/>
        <a:p>
          <a:pPr rtl="1"/>
          <a:r>
            <a:rPr lang="fa-IR" b="1" dirty="0" smtClean="0"/>
            <a:t>هزينة اندک</a:t>
          </a:r>
          <a:endParaRPr lang="fa-IR" b="1" dirty="0"/>
        </a:p>
      </dgm:t>
    </dgm:pt>
    <dgm:pt modelId="{9B6AB37C-BEDD-4850-BA49-5C078E5FFB04}" type="parTrans" cxnId="{D2BCF0C0-300E-4C63-8921-923320F513AF}">
      <dgm:prSet/>
      <dgm:spPr/>
      <dgm:t>
        <a:bodyPr/>
        <a:lstStyle/>
        <a:p>
          <a:pPr rtl="1"/>
          <a:endParaRPr lang="fa-IR"/>
        </a:p>
      </dgm:t>
    </dgm:pt>
    <dgm:pt modelId="{03714F8C-902D-478F-B558-4FA35F969277}" type="sibTrans" cxnId="{D2BCF0C0-300E-4C63-8921-923320F513AF}">
      <dgm:prSet/>
      <dgm:spPr/>
      <dgm:t>
        <a:bodyPr/>
        <a:lstStyle/>
        <a:p>
          <a:pPr rtl="1"/>
          <a:endParaRPr lang="fa-IR"/>
        </a:p>
      </dgm:t>
    </dgm:pt>
    <dgm:pt modelId="{7A84BA1D-9389-49A0-8C5C-E5FB05AC4D53}">
      <dgm:prSet custT="1"/>
      <dgm:spPr/>
      <dgm:t>
        <a:bodyPr/>
        <a:lstStyle/>
        <a:p>
          <a:pPr rtl="1"/>
          <a:r>
            <a:rPr lang="fa-IR" sz="1600" b="1" dirty="0" smtClean="0"/>
            <a:t>قربانياني مخرب</a:t>
          </a:r>
          <a:endParaRPr lang="fa-IR" sz="1600" b="1" dirty="0"/>
        </a:p>
      </dgm:t>
    </dgm:pt>
    <dgm:pt modelId="{65B29AF6-CA9D-4DD2-A22D-A3EDC025D01D}" type="parTrans" cxnId="{0A494DBA-4E41-40C8-8BE2-26D608527694}">
      <dgm:prSet/>
      <dgm:spPr/>
      <dgm:t>
        <a:bodyPr/>
        <a:lstStyle/>
        <a:p>
          <a:pPr rtl="1"/>
          <a:endParaRPr lang="fa-IR"/>
        </a:p>
      </dgm:t>
    </dgm:pt>
    <dgm:pt modelId="{8671A5E0-A890-4727-B354-E9BC0B26AC4F}" type="sibTrans" cxnId="{0A494DBA-4E41-40C8-8BE2-26D608527694}">
      <dgm:prSet/>
      <dgm:spPr/>
      <dgm:t>
        <a:bodyPr/>
        <a:lstStyle/>
        <a:p>
          <a:pPr rtl="1"/>
          <a:endParaRPr lang="fa-IR"/>
        </a:p>
      </dgm:t>
    </dgm:pt>
    <dgm:pt modelId="{581312DF-2B18-461F-8EF2-B92F241C8AF4}" type="pres">
      <dgm:prSet presAssocID="{98DE4520-347B-483E-A055-C484D8821EEB}" presName="cycle" presStyleCnt="0">
        <dgm:presLayoutVars>
          <dgm:chMax val="1"/>
          <dgm:dir/>
          <dgm:animLvl val="ctr"/>
          <dgm:resizeHandles val="exact"/>
        </dgm:presLayoutVars>
      </dgm:prSet>
      <dgm:spPr/>
      <dgm:t>
        <a:bodyPr/>
        <a:lstStyle/>
        <a:p>
          <a:pPr rtl="1"/>
          <a:endParaRPr lang="fa-IR"/>
        </a:p>
      </dgm:t>
    </dgm:pt>
    <dgm:pt modelId="{B88BD910-2F0F-4127-832B-39B5D4A2350E}" type="pres">
      <dgm:prSet presAssocID="{648ED2BD-2EAD-4528-974E-7ADAD3B37AC1}" presName="centerShape" presStyleLbl="node0" presStyleIdx="0" presStyleCnt="1"/>
      <dgm:spPr/>
      <dgm:t>
        <a:bodyPr/>
        <a:lstStyle/>
        <a:p>
          <a:pPr rtl="1"/>
          <a:endParaRPr lang="fa-IR"/>
        </a:p>
      </dgm:t>
    </dgm:pt>
    <dgm:pt modelId="{E7AED081-B961-4F19-9158-9654670D444C}" type="pres">
      <dgm:prSet presAssocID="{04D66EEF-3129-4B39-800E-A070B3E3E445}" presName="Name9" presStyleLbl="parChTrans1D2" presStyleIdx="0" presStyleCnt="6"/>
      <dgm:spPr/>
      <dgm:t>
        <a:bodyPr/>
        <a:lstStyle/>
        <a:p>
          <a:pPr rtl="1"/>
          <a:endParaRPr lang="fa-IR"/>
        </a:p>
      </dgm:t>
    </dgm:pt>
    <dgm:pt modelId="{2A7DD446-FE01-4CBB-AC31-29ABC9765BD2}" type="pres">
      <dgm:prSet presAssocID="{04D66EEF-3129-4B39-800E-A070B3E3E445}" presName="connTx" presStyleLbl="parChTrans1D2" presStyleIdx="0" presStyleCnt="6"/>
      <dgm:spPr/>
      <dgm:t>
        <a:bodyPr/>
        <a:lstStyle/>
        <a:p>
          <a:pPr rtl="1"/>
          <a:endParaRPr lang="fa-IR"/>
        </a:p>
      </dgm:t>
    </dgm:pt>
    <dgm:pt modelId="{C6D1148F-AABC-4C36-B3E2-17E3F9D48C02}" type="pres">
      <dgm:prSet presAssocID="{0C714100-1AC1-4790-A742-44583D9BF48F}" presName="node" presStyleLbl="node1" presStyleIdx="0" presStyleCnt="6">
        <dgm:presLayoutVars>
          <dgm:bulletEnabled val="1"/>
        </dgm:presLayoutVars>
      </dgm:prSet>
      <dgm:spPr/>
      <dgm:t>
        <a:bodyPr/>
        <a:lstStyle/>
        <a:p>
          <a:pPr rtl="1"/>
          <a:endParaRPr lang="fa-IR"/>
        </a:p>
      </dgm:t>
    </dgm:pt>
    <dgm:pt modelId="{05AEA17E-8AF2-4E0B-8DA7-0F45A47407F9}" type="pres">
      <dgm:prSet presAssocID="{A159A581-3D78-40A9-B984-13A1ECB95105}" presName="Name9" presStyleLbl="parChTrans1D2" presStyleIdx="1" presStyleCnt="6"/>
      <dgm:spPr/>
      <dgm:t>
        <a:bodyPr/>
        <a:lstStyle/>
        <a:p>
          <a:pPr rtl="1"/>
          <a:endParaRPr lang="fa-IR"/>
        </a:p>
      </dgm:t>
    </dgm:pt>
    <dgm:pt modelId="{ACF1DA88-B907-45E0-A582-AA24C45C0F0A}" type="pres">
      <dgm:prSet presAssocID="{A159A581-3D78-40A9-B984-13A1ECB95105}" presName="connTx" presStyleLbl="parChTrans1D2" presStyleIdx="1" presStyleCnt="6"/>
      <dgm:spPr/>
      <dgm:t>
        <a:bodyPr/>
        <a:lstStyle/>
        <a:p>
          <a:pPr rtl="1"/>
          <a:endParaRPr lang="fa-IR"/>
        </a:p>
      </dgm:t>
    </dgm:pt>
    <dgm:pt modelId="{88C5EB2E-16BF-441D-B98B-25403716EF00}" type="pres">
      <dgm:prSet presAssocID="{19C6A6A0-F8C0-45B2-A9C1-6ADF8DE5EB98}" presName="node" presStyleLbl="node1" presStyleIdx="1" presStyleCnt="6">
        <dgm:presLayoutVars>
          <dgm:bulletEnabled val="1"/>
        </dgm:presLayoutVars>
      </dgm:prSet>
      <dgm:spPr/>
      <dgm:t>
        <a:bodyPr/>
        <a:lstStyle/>
        <a:p>
          <a:pPr rtl="1"/>
          <a:endParaRPr lang="fa-IR"/>
        </a:p>
      </dgm:t>
    </dgm:pt>
    <dgm:pt modelId="{68428B9A-1899-42F6-A66D-7B50B6680748}" type="pres">
      <dgm:prSet presAssocID="{87824608-EADE-4CC8-969F-65D265CB815B}" presName="Name9" presStyleLbl="parChTrans1D2" presStyleIdx="2" presStyleCnt="6"/>
      <dgm:spPr/>
      <dgm:t>
        <a:bodyPr/>
        <a:lstStyle/>
        <a:p>
          <a:pPr rtl="1"/>
          <a:endParaRPr lang="fa-IR"/>
        </a:p>
      </dgm:t>
    </dgm:pt>
    <dgm:pt modelId="{A334D0D0-CF46-4613-9407-3E876A324E3A}" type="pres">
      <dgm:prSet presAssocID="{87824608-EADE-4CC8-969F-65D265CB815B}" presName="connTx" presStyleLbl="parChTrans1D2" presStyleIdx="2" presStyleCnt="6"/>
      <dgm:spPr/>
      <dgm:t>
        <a:bodyPr/>
        <a:lstStyle/>
        <a:p>
          <a:pPr rtl="1"/>
          <a:endParaRPr lang="fa-IR"/>
        </a:p>
      </dgm:t>
    </dgm:pt>
    <dgm:pt modelId="{B89B5EDB-C81C-465A-912D-96EF3158FF16}" type="pres">
      <dgm:prSet presAssocID="{D46AB16E-A632-4D19-A507-43188A7ABB84}" presName="node" presStyleLbl="node1" presStyleIdx="2" presStyleCnt="6">
        <dgm:presLayoutVars>
          <dgm:bulletEnabled val="1"/>
        </dgm:presLayoutVars>
      </dgm:prSet>
      <dgm:spPr/>
      <dgm:t>
        <a:bodyPr/>
        <a:lstStyle/>
        <a:p>
          <a:pPr rtl="1"/>
          <a:endParaRPr lang="fa-IR"/>
        </a:p>
      </dgm:t>
    </dgm:pt>
    <dgm:pt modelId="{9BDA12B1-4733-41E8-82AB-FFE05B1B58B3}" type="pres">
      <dgm:prSet presAssocID="{37441747-6D26-46DE-A172-7B8B9585C7AB}" presName="Name9" presStyleLbl="parChTrans1D2" presStyleIdx="3" presStyleCnt="6"/>
      <dgm:spPr/>
      <dgm:t>
        <a:bodyPr/>
        <a:lstStyle/>
        <a:p>
          <a:pPr rtl="1"/>
          <a:endParaRPr lang="fa-IR"/>
        </a:p>
      </dgm:t>
    </dgm:pt>
    <dgm:pt modelId="{A9329752-F6D5-40B1-86F2-09BC481BAEF0}" type="pres">
      <dgm:prSet presAssocID="{37441747-6D26-46DE-A172-7B8B9585C7AB}" presName="connTx" presStyleLbl="parChTrans1D2" presStyleIdx="3" presStyleCnt="6"/>
      <dgm:spPr/>
      <dgm:t>
        <a:bodyPr/>
        <a:lstStyle/>
        <a:p>
          <a:pPr rtl="1"/>
          <a:endParaRPr lang="fa-IR"/>
        </a:p>
      </dgm:t>
    </dgm:pt>
    <dgm:pt modelId="{29B04E8B-A2BB-4446-BAE9-DF1034621B19}" type="pres">
      <dgm:prSet presAssocID="{B759CD7B-4723-45C6-95F3-BFA919BF1201}" presName="node" presStyleLbl="node1" presStyleIdx="3" presStyleCnt="6">
        <dgm:presLayoutVars>
          <dgm:bulletEnabled val="1"/>
        </dgm:presLayoutVars>
      </dgm:prSet>
      <dgm:spPr/>
      <dgm:t>
        <a:bodyPr/>
        <a:lstStyle/>
        <a:p>
          <a:pPr rtl="1"/>
          <a:endParaRPr lang="fa-IR"/>
        </a:p>
      </dgm:t>
    </dgm:pt>
    <dgm:pt modelId="{FFDD1354-A937-433A-9486-B83BCFAC46A8}" type="pres">
      <dgm:prSet presAssocID="{65B29AF6-CA9D-4DD2-A22D-A3EDC025D01D}" presName="Name9" presStyleLbl="parChTrans1D2" presStyleIdx="4" presStyleCnt="6"/>
      <dgm:spPr/>
      <dgm:t>
        <a:bodyPr/>
        <a:lstStyle/>
        <a:p>
          <a:pPr rtl="1"/>
          <a:endParaRPr lang="fa-IR"/>
        </a:p>
      </dgm:t>
    </dgm:pt>
    <dgm:pt modelId="{56184D51-40AA-4C99-84D9-A579C525B544}" type="pres">
      <dgm:prSet presAssocID="{65B29AF6-CA9D-4DD2-A22D-A3EDC025D01D}" presName="connTx" presStyleLbl="parChTrans1D2" presStyleIdx="4" presStyleCnt="6"/>
      <dgm:spPr/>
      <dgm:t>
        <a:bodyPr/>
        <a:lstStyle/>
        <a:p>
          <a:pPr rtl="1"/>
          <a:endParaRPr lang="fa-IR"/>
        </a:p>
      </dgm:t>
    </dgm:pt>
    <dgm:pt modelId="{271A4EBC-A78E-4821-AD26-1FE93054BCAA}" type="pres">
      <dgm:prSet presAssocID="{7A84BA1D-9389-49A0-8C5C-E5FB05AC4D53}" presName="node" presStyleLbl="node1" presStyleIdx="4" presStyleCnt="6">
        <dgm:presLayoutVars>
          <dgm:bulletEnabled val="1"/>
        </dgm:presLayoutVars>
      </dgm:prSet>
      <dgm:spPr/>
      <dgm:t>
        <a:bodyPr/>
        <a:lstStyle/>
        <a:p>
          <a:pPr rtl="1"/>
          <a:endParaRPr lang="fa-IR"/>
        </a:p>
      </dgm:t>
    </dgm:pt>
    <dgm:pt modelId="{46F32A6F-B4A7-4C72-BB74-BC0486A487EC}" type="pres">
      <dgm:prSet presAssocID="{9B6AB37C-BEDD-4850-BA49-5C078E5FFB04}" presName="Name9" presStyleLbl="parChTrans1D2" presStyleIdx="5" presStyleCnt="6"/>
      <dgm:spPr/>
      <dgm:t>
        <a:bodyPr/>
        <a:lstStyle/>
        <a:p>
          <a:pPr rtl="1"/>
          <a:endParaRPr lang="fa-IR"/>
        </a:p>
      </dgm:t>
    </dgm:pt>
    <dgm:pt modelId="{AD549EB0-B2F8-4D49-84DA-E3BC7854C084}" type="pres">
      <dgm:prSet presAssocID="{9B6AB37C-BEDD-4850-BA49-5C078E5FFB04}" presName="connTx" presStyleLbl="parChTrans1D2" presStyleIdx="5" presStyleCnt="6"/>
      <dgm:spPr/>
      <dgm:t>
        <a:bodyPr/>
        <a:lstStyle/>
        <a:p>
          <a:pPr rtl="1"/>
          <a:endParaRPr lang="fa-IR"/>
        </a:p>
      </dgm:t>
    </dgm:pt>
    <dgm:pt modelId="{3BC4B2E9-4EA1-4A8F-B831-6994F6406AED}" type="pres">
      <dgm:prSet presAssocID="{BFEB97F7-2D8E-4A17-858B-FEF7656ECC08}" presName="node" presStyleLbl="node1" presStyleIdx="5" presStyleCnt="6">
        <dgm:presLayoutVars>
          <dgm:bulletEnabled val="1"/>
        </dgm:presLayoutVars>
      </dgm:prSet>
      <dgm:spPr/>
      <dgm:t>
        <a:bodyPr/>
        <a:lstStyle/>
        <a:p>
          <a:pPr rtl="1"/>
          <a:endParaRPr lang="fa-IR"/>
        </a:p>
      </dgm:t>
    </dgm:pt>
  </dgm:ptLst>
  <dgm:cxnLst>
    <dgm:cxn modelId="{B483A2F6-A025-4ADF-AEF7-C08EB2E3711A}" type="presOf" srcId="{65B29AF6-CA9D-4DD2-A22D-A3EDC025D01D}" destId="{56184D51-40AA-4C99-84D9-A579C525B544}" srcOrd="1" destOrd="0" presId="urn:microsoft.com/office/officeart/2005/8/layout/radial1"/>
    <dgm:cxn modelId="{EB10FA1A-F16B-4F8F-85E0-9B3E2893F5F0}" type="presOf" srcId="{9B6AB37C-BEDD-4850-BA49-5C078E5FFB04}" destId="{46F32A6F-B4A7-4C72-BB74-BC0486A487EC}" srcOrd="0" destOrd="0" presId="urn:microsoft.com/office/officeart/2005/8/layout/radial1"/>
    <dgm:cxn modelId="{0A494DBA-4E41-40C8-8BE2-26D608527694}" srcId="{648ED2BD-2EAD-4528-974E-7ADAD3B37AC1}" destId="{7A84BA1D-9389-49A0-8C5C-E5FB05AC4D53}" srcOrd="4" destOrd="0" parTransId="{65B29AF6-CA9D-4DD2-A22D-A3EDC025D01D}" sibTransId="{8671A5E0-A890-4727-B354-E9BC0B26AC4F}"/>
    <dgm:cxn modelId="{2B82AFAE-8379-40AF-86F1-1A42CAA4EBF9}" type="presOf" srcId="{37441747-6D26-46DE-A172-7B8B9585C7AB}" destId="{A9329752-F6D5-40B1-86F2-09BC481BAEF0}" srcOrd="1" destOrd="0" presId="urn:microsoft.com/office/officeart/2005/8/layout/radial1"/>
    <dgm:cxn modelId="{A58C41B6-A710-4DB0-BDF0-A3C276916C6F}" type="presOf" srcId="{9B6AB37C-BEDD-4850-BA49-5C078E5FFB04}" destId="{AD549EB0-B2F8-4D49-84DA-E3BC7854C084}" srcOrd="1" destOrd="0" presId="urn:microsoft.com/office/officeart/2005/8/layout/radial1"/>
    <dgm:cxn modelId="{F3801C6F-3675-42FD-B2C5-A334C68870AA}" type="presOf" srcId="{648ED2BD-2EAD-4528-974E-7ADAD3B37AC1}" destId="{B88BD910-2F0F-4127-832B-39B5D4A2350E}" srcOrd="0" destOrd="0" presId="urn:microsoft.com/office/officeart/2005/8/layout/radial1"/>
    <dgm:cxn modelId="{7BFAF37D-9FDF-4168-942D-4EF6B70F26CD}" type="presOf" srcId="{65B29AF6-CA9D-4DD2-A22D-A3EDC025D01D}" destId="{FFDD1354-A937-433A-9486-B83BCFAC46A8}" srcOrd="0" destOrd="0" presId="urn:microsoft.com/office/officeart/2005/8/layout/radial1"/>
    <dgm:cxn modelId="{D9E81562-4578-4B69-A1E4-3B5E48F6FB50}" srcId="{648ED2BD-2EAD-4528-974E-7ADAD3B37AC1}" destId="{D46AB16E-A632-4D19-A507-43188A7ABB84}" srcOrd="2" destOrd="0" parTransId="{87824608-EADE-4CC8-969F-65D265CB815B}" sibTransId="{C39A9CA9-8B6A-41BD-B993-E62087176A36}"/>
    <dgm:cxn modelId="{E16DAEED-A191-49B2-A8C5-CBFDF1DFA87A}" type="presOf" srcId="{A159A581-3D78-40A9-B984-13A1ECB95105}" destId="{ACF1DA88-B907-45E0-A582-AA24C45C0F0A}" srcOrd="1" destOrd="0" presId="urn:microsoft.com/office/officeart/2005/8/layout/radial1"/>
    <dgm:cxn modelId="{FA5F2735-5A85-4950-8A5F-2F67AF6AC1C4}" srcId="{98DE4520-347B-483E-A055-C484D8821EEB}" destId="{648ED2BD-2EAD-4528-974E-7ADAD3B37AC1}" srcOrd="0" destOrd="0" parTransId="{65B24D42-7EE9-4C9D-8A87-8B65AA46CF33}" sibTransId="{0C615074-C247-44F1-8E30-FC015C955179}"/>
    <dgm:cxn modelId="{548524E0-EF21-4F47-BE54-153E9370F0D4}" srcId="{648ED2BD-2EAD-4528-974E-7ADAD3B37AC1}" destId="{B759CD7B-4723-45C6-95F3-BFA919BF1201}" srcOrd="3" destOrd="0" parTransId="{37441747-6D26-46DE-A172-7B8B9585C7AB}" sibTransId="{C14AE4C3-603E-4497-A80F-423977150017}"/>
    <dgm:cxn modelId="{B524183A-C15B-43C3-A0E7-0DB0EC0027B0}" srcId="{648ED2BD-2EAD-4528-974E-7ADAD3B37AC1}" destId="{0C714100-1AC1-4790-A742-44583D9BF48F}" srcOrd="0" destOrd="0" parTransId="{04D66EEF-3129-4B39-800E-A070B3E3E445}" sibTransId="{8D160F3A-CAB3-4276-8D15-2D8FC5FE64E5}"/>
    <dgm:cxn modelId="{484E682E-11FE-4571-A849-EA0CD56A636A}" type="presOf" srcId="{04D66EEF-3129-4B39-800E-A070B3E3E445}" destId="{2A7DD446-FE01-4CBB-AC31-29ABC9765BD2}" srcOrd="1" destOrd="0" presId="urn:microsoft.com/office/officeart/2005/8/layout/radial1"/>
    <dgm:cxn modelId="{F9012C46-C177-4056-99C3-90D31DDF4EB2}" type="presOf" srcId="{04D66EEF-3129-4B39-800E-A070B3E3E445}" destId="{E7AED081-B961-4F19-9158-9654670D444C}" srcOrd="0" destOrd="0" presId="urn:microsoft.com/office/officeart/2005/8/layout/radial1"/>
    <dgm:cxn modelId="{6A7040DA-6CE7-47D7-AF09-E2C447EC3FE9}" type="presOf" srcId="{D46AB16E-A632-4D19-A507-43188A7ABB84}" destId="{B89B5EDB-C81C-465A-912D-96EF3158FF16}" srcOrd="0" destOrd="0" presId="urn:microsoft.com/office/officeart/2005/8/layout/radial1"/>
    <dgm:cxn modelId="{37A9B65C-9625-4C31-8F2B-952F30A24D25}" type="presOf" srcId="{A159A581-3D78-40A9-B984-13A1ECB95105}" destId="{05AEA17E-8AF2-4E0B-8DA7-0F45A47407F9}" srcOrd="0" destOrd="0" presId="urn:microsoft.com/office/officeart/2005/8/layout/radial1"/>
    <dgm:cxn modelId="{BD044AC4-5C1D-4C83-884D-4687FE0C35EF}" type="presOf" srcId="{87824608-EADE-4CC8-969F-65D265CB815B}" destId="{A334D0D0-CF46-4613-9407-3E876A324E3A}" srcOrd="1" destOrd="0" presId="urn:microsoft.com/office/officeart/2005/8/layout/radial1"/>
    <dgm:cxn modelId="{38B6A3C2-1184-4B7A-BF9D-7A97015B99C8}" type="presOf" srcId="{19C6A6A0-F8C0-45B2-A9C1-6ADF8DE5EB98}" destId="{88C5EB2E-16BF-441D-B98B-25403716EF00}" srcOrd="0" destOrd="0" presId="urn:microsoft.com/office/officeart/2005/8/layout/radial1"/>
    <dgm:cxn modelId="{12F71378-5F6C-4B4A-9D25-C5A6FBFD3E6B}" type="presOf" srcId="{B759CD7B-4723-45C6-95F3-BFA919BF1201}" destId="{29B04E8B-A2BB-4446-BAE9-DF1034621B19}" srcOrd="0" destOrd="0" presId="urn:microsoft.com/office/officeart/2005/8/layout/radial1"/>
    <dgm:cxn modelId="{791B8957-2A18-43C0-946F-9383BBF6EEED}" type="presOf" srcId="{37441747-6D26-46DE-A172-7B8B9585C7AB}" destId="{9BDA12B1-4733-41E8-82AB-FFE05B1B58B3}" srcOrd="0" destOrd="0" presId="urn:microsoft.com/office/officeart/2005/8/layout/radial1"/>
    <dgm:cxn modelId="{D2BCF0C0-300E-4C63-8921-923320F513AF}" srcId="{648ED2BD-2EAD-4528-974E-7ADAD3B37AC1}" destId="{BFEB97F7-2D8E-4A17-858B-FEF7656ECC08}" srcOrd="5" destOrd="0" parTransId="{9B6AB37C-BEDD-4850-BA49-5C078E5FFB04}" sibTransId="{03714F8C-902D-478F-B558-4FA35F969277}"/>
    <dgm:cxn modelId="{64C8A29A-ED63-4504-8186-2D171317BB08}" type="presOf" srcId="{0C714100-1AC1-4790-A742-44583D9BF48F}" destId="{C6D1148F-AABC-4C36-B3E2-17E3F9D48C02}" srcOrd="0" destOrd="0" presId="urn:microsoft.com/office/officeart/2005/8/layout/radial1"/>
    <dgm:cxn modelId="{A35A50E4-85C2-413E-B473-467B5470030D}" type="presOf" srcId="{7A84BA1D-9389-49A0-8C5C-E5FB05AC4D53}" destId="{271A4EBC-A78E-4821-AD26-1FE93054BCAA}" srcOrd="0" destOrd="0" presId="urn:microsoft.com/office/officeart/2005/8/layout/radial1"/>
    <dgm:cxn modelId="{EEDD1B84-5AD7-4BFF-BF25-4EC237BEC17F}" type="presOf" srcId="{98DE4520-347B-483E-A055-C484D8821EEB}" destId="{581312DF-2B18-461F-8EF2-B92F241C8AF4}" srcOrd="0" destOrd="0" presId="urn:microsoft.com/office/officeart/2005/8/layout/radial1"/>
    <dgm:cxn modelId="{2C02D8B3-E00E-4203-B509-F1DF8245B6AA}" type="presOf" srcId="{BFEB97F7-2D8E-4A17-858B-FEF7656ECC08}" destId="{3BC4B2E9-4EA1-4A8F-B831-6994F6406AED}" srcOrd="0" destOrd="0" presId="urn:microsoft.com/office/officeart/2005/8/layout/radial1"/>
    <dgm:cxn modelId="{A6577E37-9892-4AA1-B6CC-1F1D4316556D}" srcId="{648ED2BD-2EAD-4528-974E-7ADAD3B37AC1}" destId="{19C6A6A0-F8C0-45B2-A9C1-6ADF8DE5EB98}" srcOrd="1" destOrd="0" parTransId="{A159A581-3D78-40A9-B984-13A1ECB95105}" sibTransId="{E0195E6B-7A6F-4155-B963-33AA305E1B32}"/>
    <dgm:cxn modelId="{4460ADB9-C712-444C-B5D5-CB9D15CCB0B8}" type="presOf" srcId="{87824608-EADE-4CC8-969F-65D265CB815B}" destId="{68428B9A-1899-42F6-A66D-7B50B6680748}" srcOrd="0" destOrd="0" presId="urn:microsoft.com/office/officeart/2005/8/layout/radial1"/>
    <dgm:cxn modelId="{12FF2671-2DDE-4D8F-A70E-6776A6CD5867}" type="presParOf" srcId="{581312DF-2B18-461F-8EF2-B92F241C8AF4}" destId="{B88BD910-2F0F-4127-832B-39B5D4A2350E}" srcOrd="0" destOrd="0" presId="urn:microsoft.com/office/officeart/2005/8/layout/radial1"/>
    <dgm:cxn modelId="{7BD4F011-F8A9-43CE-9502-870FC17B1AAE}" type="presParOf" srcId="{581312DF-2B18-461F-8EF2-B92F241C8AF4}" destId="{E7AED081-B961-4F19-9158-9654670D444C}" srcOrd="1" destOrd="0" presId="urn:microsoft.com/office/officeart/2005/8/layout/radial1"/>
    <dgm:cxn modelId="{44B5FE93-2C82-4E2A-B043-8F120DAEC9C8}" type="presParOf" srcId="{E7AED081-B961-4F19-9158-9654670D444C}" destId="{2A7DD446-FE01-4CBB-AC31-29ABC9765BD2}" srcOrd="0" destOrd="0" presId="urn:microsoft.com/office/officeart/2005/8/layout/radial1"/>
    <dgm:cxn modelId="{97DD8C91-4F8C-4F72-BC9B-2F3D1F1D0CBC}" type="presParOf" srcId="{581312DF-2B18-461F-8EF2-B92F241C8AF4}" destId="{C6D1148F-AABC-4C36-B3E2-17E3F9D48C02}" srcOrd="2" destOrd="0" presId="urn:microsoft.com/office/officeart/2005/8/layout/radial1"/>
    <dgm:cxn modelId="{A672268C-496E-458D-94C8-25450E07AD0B}" type="presParOf" srcId="{581312DF-2B18-461F-8EF2-B92F241C8AF4}" destId="{05AEA17E-8AF2-4E0B-8DA7-0F45A47407F9}" srcOrd="3" destOrd="0" presId="urn:microsoft.com/office/officeart/2005/8/layout/radial1"/>
    <dgm:cxn modelId="{83C0CE6E-0BB3-4FF8-ADBA-24984D29865E}" type="presParOf" srcId="{05AEA17E-8AF2-4E0B-8DA7-0F45A47407F9}" destId="{ACF1DA88-B907-45E0-A582-AA24C45C0F0A}" srcOrd="0" destOrd="0" presId="urn:microsoft.com/office/officeart/2005/8/layout/radial1"/>
    <dgm:cxn modelId="{B71FDD5C-5AB1-4E20-9295-E074A6A12C08}" type="presParOf" srcId="{581312DF-2B18-461F-8EF2-B92F241C8AF4}" destId="{88C5EB2E-16BF-441D-B98B-25403716EF00}" srcOrd="4" destOrd="0" presId="urn:microsoft.com/office/officeart/2005/8/layout/radial1"/>
    <dgm:cxn modelId="{6D9FAFF0-B277-4CB6-B8ED-D80CF312C43E}" type="presParOf" srcId="{581312DF-2B18-461F-8EF2-B92F241C8AF4}" destId="{68428B9A-1899-42F6-A66D-7B50B6680748}" srcOrd="5" destOrd="0" presId="urn:microsoft.com/office/officeart/2005/8/layout/radial1"/>
    <dgm:cxn modelId="{FC621DE0-53F0-484F-8E4E-8EF436562A29}" type="presParOf" srcId="{68428B9A-1899-42F6-A66D-7B50B6680748}" destId="{A334D0D0-CF46-4613-9407-3E876A324E3A}" srcOrd="0" destOrd="0" presId="urn:microsoft.com/office/officeart/2005/8/layout/radial1"/>
    <dgm:cxn modelId="{38C83518-2ED4-449E-9856-520BA49FC5F4}" type="presParOf" srcId="{581312DF-2B18-461F-8EF2-B92F241C8AF4}" destId="{B89B5EDB-C81C-465A-912D-96EF3158FF16}" srcOrd="6" destOrd="0" presId="urn:microsoft.com/office/officeart/2005/8/layout/radial1"/>
    <dgm:cxn modelId="{BFB5938E-35C7-40AF-927E-D0942AB73056}" type="presParOf" srcId="{581312DF-2B18-461F-8EF2-B92F241C8AF4}" destId="{9BDA12B1-4733-41E8-82AB-FFE05B1B58B3}" srcOrd="7" destOrd="0" presId="urn:microsoft.com/office/officeart/2005/8/layout/radial1"/>
    <dgm:cxn modelId="{A4B1FDBD-5247-4BC8-860E-79EABDCFE54D}" type="presParOf" srcId="{9BDA12B1-4733-41E8-82AB-FFE05B1B58B3}" destId="{A9329752-F6D5-40B1-86F2-09BC481BAEF0}" srcOrd="0" destOrd="0" presId="urn:microsoft.com/office/officeart/2005/8/layout/radial1"/>
    <dgm:cxn modelId="{A653EFAA-6002-41B4-8ABB-5DD09024F3B0}" type="presParOf" srcId="{581312DF-2B18-461F-8EF2-B92F241C8AF4}" destId="{29B04E8B-A2BB-4446-BAE9-DF1034621B19}" srcOrd="8" destOrd="0" presId="urn:microsoft.com/office/officeart/2005/8/layout/radial1"/>
    <dgm:cxn modelId="{9EDB6F13-B334-43C6-9BFC-C4FE90DEA55A}" type="presParOf" srcId="{581312DF-2B18-461F-8EF2-B92F241C8AF4}" destId="{FFDD1354-A937-433A-9486-B83BCFAC46A8}" srcOrd="9" destOrd="0" presId="urn:microsoft.com/office/officeart/2005/8/layout/radial1"/>
    <dgm:cxn modelId="{901F0D03-133E-4BFF-AC80-8806ED321BF3}" type="presParOf" srcId="{FFDD1354-A937-433A-9486-B83BCFAC46A8}" destId="{56184D51-40AA-4C99-84D9-A579C525B544}" srcOrd="0" destOrd="0" presId="urn:microsoft.com/office/officeart/2005/8/layout/radial1"/>
    <dgm:cxn modelId="{ED0BF366-4859-4ACD-A24D-D5008CEAE34A}" type="presParOf" srcId="{581312DF-2B18-461F-8EF2-B92F241C8AF4}" destId="{271A4EBC-A78E-4821-AD26-1FE93054BCAA}" srcOrd="10" destOrd="0" presId="urn:microsoft.com/office/officeart/2005/8/layout/radial1"/>
    <dgm:cxn modelId="{87791C91-3355-49CB-8609-4BC0D2E079DD}" type="presParOf" srcId="{581312DF-2B18-461F-8EF2-B92F241C8AF4}" destId="{46F32A6F-B4A7-4C72-BB74-BC0486A487EC}" srcOrd="11" destOrd="0" presId="urn:microsoft.com/office/officeart/2005/8/layout/radial1"/>
    <dgm:cxn modelId="{9DF47298-6FCD-4190-9260-B85AC854BE68}" type="presParOf" srcId="{46F32A6F-B4A7-4C72-BB74-BC0486A487EC}" destId="{AD549EB0-B2F8-4D49-84DA-E3BC7854C084}" srcOrd="0" destOrd="0" presId="urn:microsoft.com/office/officeart/2005/8/layout/radial1"/>
    <dgm:cxn modelId="{237D9CD3-D359-4301-BB8E-1E067F99C1D6}" type="presParOf" srcId="{581312DF-2B18-461F-8EF2-B92F241C8AF4}" destId="{3BC4B2E9-4EA1-4A8F-B831-6994F6406AED}" srcOrd="12"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4379B-F1F7-45E2-BCF3-79C42C379B46}" type="doc">
      <dgm:prSet loTypeId="urn:microsoft.com/office/officeart/2005/8/layout/radial1" loCatId="cycle" qsTypeId="urn:microsoft.com/office/officeart/2005/8/quickstyle/simple1" qsCatId="simple" csTypeId="urn:microsoft.com/office/officeart/2005/8/colors/accent0_2" csCatId="mainScheme" phldr="1"/>
      <dgm:spPr/>
      <dgm:t>
        <a:bodyPr/>
        <a:lstStyle/>
        <a:p>
          <a:pPr rtl="1"/>
          <a:endParaRPr lang="fa-IR"/>
        </a:p>
      </dgm:t>
    </dgm:pt>
    <dgm:pt modelId="{74DCBA55-22C6-463D-8414-0138740B8C8A}">
      <dgm:prSet phldrT="[Text]"/>
      <dgm:spPr/>
      <dgm:t>
        <a:bodyPr/>
        <a:lstStyle/>
        <a:p>
          <a:pPr rtl="1"/>
          <a:r>
            <a:rPr lang="fa-IR" b="1" dirty="0" smtClean="0">
              <a:solidFill>
                <a:srgbClr val="FF0000"/>
              </a:solidFill>
            </a:rPr>
            <a:t>علت تقابل اسلام و غرب</a:t>
          </a:r>
          <a:endParaRPr lang="fa-IR" b="1" dirty="0">
            <a:solidFill>
              <a:srgbClr val="FF0000"/>
            </a:solidFill>
          </a:endParaRPr>
        </a:p>
      </dgm:t>
    </dgm:pt>
    <dgm:pt modelId="{5299810F-BFDA-4675-A67B-E8C1BF698728}" type="parTrans" cxnId="{31433BFD-9668-4C68-B1E2-6DEA3AA4EA6B}">
      <dgm:prSet/>
      <dgm:spPr/>
      <dgm:t>
        <a:bodyPr/>
        <a:lstStyle/>
        <a:p>
          <a:pPr rtl="1"/>
          <a:endParaRPr lang="fa-IR"/>
        </a:p>
      </dgm:t>
    </dgm:pt>
    <dgm:pt modelId="{A2FDD280-A1AA-4841-9EB4-A2B06F4A7D0E}" type="sibTrans" cxnId="{31433BFD-9668-4C68-B1E2-6DEA3AA4EA6B}">
      <dgm:prSet/>
      <dgm:spPr/>
      <dgm:t>
        <a:bodyPr/>
        <a:lstStyle/>
        <a:p>
          <a:pPr rtl="1"/>
          <a:endParaRPr lang="fa-IR"/>
        </a:p>
      </dgm:t>
    </dgm:pt>
    <dgm:pt modelId="{51FD0696-67D2-49A8-ADF8-BEB337E13F9D}">
      <dgm:prSet phldrT="[Text]"/>
      <dgm:spPr/>
      <dgm:t>
        <a:bodyPr/>
        <a:lstStyle/>
        <a:p>
          <a:pPr rtl="1"/>
          <a:r>
            <a:rPr lang="fa-IR" b="1" smtClean="0">
              <a:hlinkClick xmlns:r="http://schemas.openxmlformats.org/officeDocument/2006/relationships" r:id="rId1" action="ppaction://hlinksldjump"/>
            </a:rPr>
            <a:t>1. قطع دست غربيان از منافع کشور</a:t>
          </a:r>
          <a:endParaRPr lang="fa-IR" b="1" dirty="0"/>
        </a:p>
      </dgm:t>
    </dgm:pt>
    <dgm:pt modelId="{0C4AAB19-A367-4FBD-9275-F1CD01F59DCD}" type="parTrans" cxnId="{023311E2-14AF-489A-98BD-713F70F3655E}">
      <dgm:prSet/>
      <dgm:spPr/>
      <dgm:t>
        <a:bodyPr/>
        <a:lstStyle/>
        <a:p>
          <a:pPr rtl="1"/>
          <a:endParaRPr lang="fa-IR"/>
        </a:p>
      </dgm:t>
    </dgm:pt>
    <dgm:pt modelId="{7158A343-9052-4572-9A2B-189D9A3C5814}" type="sibTrans" cxnId="{023311E2-14AF-489A-98BD-713F70F3655E}">
      <dgm:prSet/>
      <dgm:spPr/>
      <dgm:t>
        <a:bodyPr/>
        <a:lstStyle/>
        <a:p>
          <a:pPr rtl="1"/>
          <a:endParaRPr lang="fa-IR"/>
        </a:p>
      </dgm:t>
    </dgm:pt>
    <dgm:pt modelId="{AE4FEAFA-B2DA-4E06-8141-5CCCD70D6B3D}">
      <dgm:prSet phldrT="[Text]"/>
      <dgm:spPr/>
      <dgm:t>
        <a:bodyPr/>
        <a:lstStyle/>
        <a:p>
          <a:pPr rtl="1"/>
          <a:r>
            <a:rPr lang="fa-IR" b="1" smtClean="0">
              <a:hlinkClick xmlns:r="http://schemas.openxmlformats.org/officeDocument/2006/relationships" r:id="rId2" action="ppaction://hlinksldjump"/>
            </a:rPr>
            <a:t>3. تهديد دوستان غرب</a:t>
          </a:r>
          <a:endParaRPr lang="fa-IR" b="1" dirty="0"/>
        </a:p>
      </dgm:t>
    </dgm:pt>
    <dgm:pt modelId="{FB2F988F-CF08-40BD-A544-78EA6C33AAC9}" type="parTrans" cxnId="{8271E312-51F0-4585-ACA1-03FB4341567D}">
      <dgm:prSet/>
      <dgm:spPr/>
      <dgm:t>
        <a:bodyPr/>
        <a:lstStyle/>
        <a:p>
          <a:pPr rtl="1"/>
          <a:endParaRPr lang="fa-IR"/>
        </a:p>
      </dgm:t>
    </dgm:pt>
    <dgm:pt modelId="{8D95BC27-9BCE-444B-9246-EB55C4274976}" type="sibTrans" cxnId="{8271E312-51F0-4585-ACA1-03FB4341567D}">
      <dgm:prSet/>
      <dgm:spPr/>
      <dgm:t>
        <a:bodyPr/>
        <a:lstStyle/>
        <a:p>
          <a:pPr rtl="1"/>
          <a:endParaRPr lang="fa-IR"/>
        </a:p>
      </dgm:t>
    </dgm:pt>
    <dgm:pt modelId="{9CBA3297-3935-4A0E-96F3-D3902F80B556}">
      <dgm:prSet phldrT="[Text]"/>
      <dgm:spPr/>
      <dgm:t>
        <a:bodyPr/>
        <a:lstStyle/>
        <a:p>
          <a:pPr rtl="1"/>
          <a:r>
            <a:rPr lang="fa-IR" b="1" smtClean="0">
              <a:hlinkClick xmlns:r="http://schemas.openxmlformats.org/officeDocument/2006/relationships" r:id="rId3" action="ppaction://hlinksldjump"/>
            </a:rPr>
            <a:t>4. تقابل در باورها و ايدئولوژي</a:t>
          </a:r>
          <a:endParaRPr lang="fa-IR" b="1" dirty="0"/>
        </a:p>
      </dgm:t>
    </dgm:pt>
    <dgm:pt modelId="{D55BB114-0FC0-4888-B444-AAFFC30869CD}" type="parTrans" cxnId="{541A1972-75F7-467B-BA8F-8B65CD9E415C}">
      <dgm:prSet/>
      <dgm:spPr/>
      <dgm:t>
        <a:bodyPr/>
        <a:lstStyle/>
        <a:p>
          <a:pPr rtl="1"/>
          <a:endParaRPr lang="fa-IR"/>
        </a:p>
      </dgm:t>
    </dgm:pt>
    <dgm:pt modelId="{516B46B8-4C59-47E1-BD63-33A1453033D2}" type="sibTrans" cxnId="{541A1972-75F7-467B-BA8F-8B65CD9E415C}">
      <dgm:prSet/>
      <dgm:spPr/>
      <dgm:t>
        <a:bodyPr/>
        <a:lstStyle/>
        <a:p>
          <a:pPr rtl="1"/>
          <a:endParaRPr lang="fa-IR"/>
        </a:p>
      </dgm:t>
    </dgm:pt>
    <dgm:pt modelId="{9B811173-B1A7-4173-A4AF-A62D6320236A}">
      <dgm:prSet phldrT="[Text]"/>
      <dgm:spPr/>
      <dgm:t>
        <a:bodyPr/>
        <a:lstStyle/>
        <a:p>
          <a:pPr rtl="1"/>
          <a:r>
            <a:rPr lang="fa-IR" b="1" dirty="0" smtClean="0">
              <a:hlinkClick xmlns:r="http://schemas.openxmlformats.org/officeDocument/2006/relationships" r:id="rId4" action="ppaction://hlinksldjump"/>
            </a:rPr>
            <a:t>2. پا گذاشتن به حريم دانشهاي ممنوعه</a:t>
          </a:r>
          <a:endParaRPr lang="fa-IR" b="1" dirty="0"/>
        </a:p>
      </dgm:t>
    </dgm:pt>
    <dgm:pt modelId="{502CC150-EFBE-4187-A008-C8E87BA1C454}" type="parTrans" cxnId="{EE41BAB3-53A9-489C-B730-624F697C2C69}">
      <dgm:prSet/>
      <dgm:spPr/>
      <dgm:t>
        <a:bodyPr/>
        <a:lstStyle/>
        <a:p>
          <a:pPr rtl="1"/>
          <a:endParaRPr lang="fa-IR"/>
        </a:p>
      </dgm:t>
    </dgm:pt>
    <dgm:pt modelId="{73168306-C62B-4557-B0E3-C301E0DC94C5}" type="sibTrans" cxnId="{EE41BAB3-53A9-489C-B730-624F697C2C69}">
      <dgm:prSet/>
      <dgm:spPr/>
      <dgm:t>
        <a:bodyPr/>
        <a:lstStyle/>
        <a:p>
          <a:pPr rtl="1"/>
          <a:endParaRPr lang="fa-IR"/>
        </a:p>
      </dgm:t>
    </dgm:pt>
    <dgm:pt modelId="{F72FBD8D-FC7F-496D-80C8-1C17E1367D1C}" type="pres">
      <dgm:prSet presAssocID="{1A54379B-F1F7-45E2-BCF3-79C42C379B46}" presName="cycle" presStyleCnt="0">
        <dgm:presLayoutVars>
          <dgm:chMax val="1"/>
          <dgm:dir/>
          <dgm:animLvl val="ctr"/>
          <dgm:resizeHandles val="exact"/>
        </dgm:presLayoutVars>
      </dgm:prSet>
      <dgm:spPr/>
      <dgm:t>
        <a:bodyPr/>
        <a:lstStyle/>
        <a:p>
          <a:pPr rtl="1"/>
          <a:endParaRPr lang="fa-IR"/>
        </a:p>
      </dgm:t>
    </dgm:pt>
    <dgm:pt modelId="{342E5487-E4F3-49CF-B76B-1416C76373CE}" type="pres">
      <dgm:prSet presAssocID="{74DCBA55-22C6-463D-8414-0138740B8C8A}" presName="centerShape" presStyleLbl="node0" presStyleIdx="0" presStyleCnt="1"/>
      <dgm:spPr/>
      <dgm:t>
        <a:bodyPr/>
        <a:lstStyle/>
        <a:p>
          <a:pPr rtl="1"/>
          <a:endParaRPr lang="fa-IR"/>
        </a:p>
      </dgm:t>
    </dgm:pt>
    <dgm:pt modelId="{FD452574-9B8B-4A06-AF11-31AD29161A84}" type="pres">
      <dgm:prSet presAssocID="{0C4AAB19-A367-4FBD-9275-F1CD01F59DCD}" presName="Name9" presStyleLbl="parChTrans1D2" presStyleIdx="0" presStyleCnt="4"/>
      <dgm:spPr/>
      <dgm:t>
        <a:bodyPr/>
        <a:lstStyle/>
        <a:p>
          <a:pPr rtl="1"/>
          <a:endParaRPr lang="fa-IR"/>
        </a:p>
      </dgm:t>
    </dgm:pt>
    <dgm:pt modelId="{800D398A-E6CE-4144-B2D0-90B11645A6D0}" type="pres">
      <dgm:prSet presAssocID="{0C4AAB19-A367-4FBD-9275-F1CD01F59DCD}" presName="connTx" presStyleLbl="parChTrans1D2" presStyleIdx="0" presStyleCnt="4"/>
      <dgm:spPr/>
      <dgm:t>
        <a:bodyPr/>
        <a:lstStyle/>
        <a:p>
          <a:pPr rtl="1"/>
          <a:endParaRPr lang="fa-IR"/>
        </a:p>
      </dgm:t>
    </dgm:pt>
    <dgm:pt modelId="{22A6423F-34EB-4463-901C-E979F554F096}" type="pres">
      <dgm:prSet presAssocID="{51FD0696-67D2-49A8-ADF8-BEB337E13F9D}" presName="node" presStyleLbl="node1" presStyleIdx="0" presStyleCnt="4">
        <dgm:presLayoutVars>
          <dgm:bulletEnabled val="1"/>
        </dgm:presLayoutVars>
      </dgm:prSet>
      <dgm:spPr/>
      <dgm:t>
        <a:bodyPr/>
        <a:lstStyle/>
        <a:p>
          <a:pPr rtl="1"/>
          <a:endParaRPr lang="fa-IR"/>
        </a:p>
      </dgm:t>
    </dgm:pt>
    <dgm:pt modelId="{124269C2-0112-4E91-9E2D-9317404442E1}" type="pres">
      <dgm:prSet presAssocID="{FB2F988F-CF08-40BD-A544-78EA6C33AAC9}" presName="Name9" presStyleLbl="parChTrans1D2" presStyleIdx="1" presStyleCnt="4"/>
      <dgm:spPr/>
      <dgm:t>
        <a:bodyPr/>
        <a:lstStyle/>
        <a:p>
          <a:pPr rtl="1"/>
          <a:endParaRPr lang="fa-IR"/>
        </a:p>
      </dgm:t>
    </dgm:pt>
    <dgm:pt modelId="{92BE07C9-5656-4155-9EE9-DD4BE764385D}" type="pres">
      <dgm:prSet presAssocID="{FB2F988F-CF08-40BD-A544-78EA6C33AAC9}" presName="connTx" presStyleLbl="parChTrans1D2" presStyleIdx="1" presStyleCnt="4"/>
      <dgm:spPr/>
      <dgm:t>
        <a:bodyPr/>
        <a:lstStyle/>
        <a:p>
          <a:pPr rtl="1"/>
          <a:endParaRPr lang="fa-IR"/>
        </a:p>
      </dgm:t>
    </dgm:pt>
    <dgm:pt modelId="{7CAF0DD2-49E0-40A3-B870-8E40C0D62BF1}" type="pres">
      <dgm:prSet presAssocID="{AE4FEAFA-B2DA-4E06-8141-5CCCD70D6B3D}" presName="node" presStyleLbl="node1" presStyleIdx="1" presStyleCnt="4">
        <dgm:presLayoutVars>
          <dgm:bulletEnabled val="1"/>
        </dgm:presLayoutVars>
      </dgm:prSet>
      <dgm:spPr/>
      <dgm:t>
        <a:bodyPr/>
        <a:lstStyle/>
        <a:p>
          <a:pPr rtl="1"/>
          <a:endParaRPr lang="fa-IR"/>
        </a:p>
      </dgm:t>
    </dgm:pt>
    <dgm:pt modelId="{37EAB7CF-D19E-4F24-A73D-13EEBAC6B4E3}" type="pres">
      <dgm:prSet presAssocID="{D55BB114-0FC0-4888-B444-AAFFC30869CD}" presName="Name9" presStyleLbl="parChTrans1D2" presStyleIdx="2" presStyleCnt="4"/>
      <dgm:spPr/>
      <dgm:t>
        <a:bodyPr/>
        <a:lstStyle/>
        <a:p>
          <a:pPr rtl="1"/>
          <a:endParaRPr lang="fa-IR"/>
        </a:p>
      </dgm:t>
    </dgm:pt>
    <dgm:pt modelId="{09A55016-7680-475B-A80B-DD10037836DA}" type="pres">
      <dgm:prSet presAssocID="{D55BB114-0FC0-4888-B444-AAFFC30869CD}" presName="connTx" presStyleLbl="parChTrans1D2" presStyleIdx="2" presStyleCnt="4"/>
      <dgm:spPr/>
      <dgm:t>
        <a:bodyPr/>
        <a:lstStyle/>
        <a:p>
          <a:pPr rtl="1"/>
          <a:endParaRPr lang="fa-IR"/>
        </a:p>
      </dgm:t>
    </dgm:pt>
    <dgm:pt modelId="{0151103A-C61E-4A01-9894-F8BF88F7B3FD}" type="pres">
      <dgm:prSet presAssocID="{9CBA3297-3935-4A0E-96F3-D3902F80B556}" presName="node" presStyleLbl="node1" presStyleIdx="2" presStyleCnt="4">
        <dgm:presLayoutVars>
          <dgm:bulletEnabled val="1"/>
        </dgm:presLayoutVars>
      </dgm:prSet>
      <dgm:spPr/>
      <dgm:t>
        <a:bodyPr/>
        <a:lstStyle/>
        <a:p>
          <a:pPr rtl="1"/>
          <a:endParaRPr lang="fa-IR"/>
        </a:p>
      </dgm:t>
    </dgm:pt>
    <dgm:pt modelId="{497652A0-346A-4039-BF19-BE2D649FE5A0}" type="pres">
      <dgm:prSet presAssocID="{502CC150-EFBE-4187-A008-C8E87BA1C454}" presName="Name9" presStyleLbl="parChTrans1D2" presStyleIdx="3" presStyleCnt="4"/>
      <dgm:spPr/>
      <dgm:t>
        <a:bodyPr/>
        <a:lstStyle/>
        <a:p>
          <a:pPr rtl="1"/>
          <a:endParaRPr lang="fa-IR"/>
        </a:p>
      </dgm:t>
    </dgm:pt>
    <dgm:pt modelId="{088A6702-E09D-4260-9DBE-E0EB39EEFC7E}" type="pres">
      <dgm:prSet presAssocID="{502CC150-EFBE-4187-A008-C8E87BA1C454}" presName="connTx" presStyleLbl="parChTrans1D2" presStyleIdx="3" presStyleCnt="4"/>
      <dgm:spPr/>
      <dgm:t>
        <a:bodyPr/>
        <a:lstStyle/>
        <a:p>
          <a:pPr rtl="1"/>
          <a:endParaRPr lang="fa-IR"/>
        </a:p>
      </dgm:t>
    </dgm:pt>
    <dgm:pt modelId="{1B83692E-5161-46AD-B282-1C9290F8A2E1}" type="pres">
      <dgm:prSet presAssocID="{9B811173-B1A7-4173-A4AF-A62D6320236A}" presName="node" presStyleLbl="node1" presStyleIdx="3" presStyleCnt="4">
        <dgm:presLayoutVars>
          <dgm:bulletEnabled val="1"/>
        </dgm:presLayoutVars>
      </dgm:prSet>
      <dgm:spPr/>
      <dgm:t>
        <a:bodyPr/>
        <a:lstStyle/>
        <a:p>
          <a:pPr rtl="1"/>
          <a:endParaRPr lang="fa-IR"/>
        </a:p>
      </dgm:t>
    </dgm:pt>
  </dgm:ptLst>
  <dgm:cxnLst>
    <dgm:cxn modelId="{541A1972-75F7-467B-BA8F-8B65CD9E415C}" srcId="{74DCBA55-22C6-463D-8414-0138740B8C8A}" destId="{9CBA3297-3935-4A0E-96F3-D3902F80B556}" srcOrd="2" destOrd="0" parTransId="{D55BB114-0FC0-4888-B444-AAFFC30869CD}" sibTransId="{516B46B8-4C59-47E1-BD63-33A1453033D2}"/>
    <dgm:cxn modelId="{7E091C06-910B-4081-8EFD-E9BC9FC8FD24}" type="presOf" srcId="{74DCBA55-22C6-463D-8414-0138740B8C8A}" destId="{342E5487-E4F3-49CF-B76B-1416C76373CE}" srcOrd="0" destOrd="0" presId="urn:microsoft.com/office/officeart/2005/8/layout/radial1"/>
    <dgm:cxn modelId="{31433BFD-9668-4C68-B1E2-6DEA3AA4EA6B}" srcId="{1A54379B-F1F7-45E2-BCF3-79C42C379B46}" destId="{74DCBA55-22C6-463D-8414-0138740B8C8A}" srcOrd="0" destOrd="0" parTransId="{5299810F-BFDA-4675-A67B-E8C1BF698728}" sibTransId="{A2FDD280-A1AA-4841-9EB4-A2B06F4A7D0E}"/>
    <dgm:cxn modelId="{4BB26155-7188-42BD-BAB1-CBEF153C5269}" type="presOf" srcId="{FB2F988F-CF08-40BD-A544-78EA6C33AAC9}" destId="{92BE07C9-5656-4155-9EE9-DD4BE764385D}" srcOrd="1" destOrd="0" presId="urn:microsoft.com/office/officeart/2005/8/layout/radial1"/>
    <dgm:cxn modelId="{EE41BAB3-53A9-489C-B730-624F697C2C69}" srcId="{74DCBA55-22C6-463D-8414-0138740B8C8A}" destId="{9B811173-B1A7-4173-A4AF-A62D6320236A}" srcOrd="3" destOrd="0" parTransId="{502CC150-EFBE-4187-A008-C8E87BA1C454}" sibTransId="{73168306-C62B-4557-B0E3-C301E0DC94C5}"/>
    <dgm:cxn modelId="{8271E312-51F0-4585-ACA1-03FB4341567D}" srcId="{74DCBA55-22C6-463D-8414-0138740B8C8A}" destId="{AE4FEAFA-B2DA-4E06-8141-5CCCD70D6B3D}" srcOrd="1" destOrd="0" parTransId="{FB2F988F-CF08-40BD-A544-78EA6C33AAC9}" sibTransId="{8D95BC27-9BCE-444B-9246-EB55C4274976}"/>
    <dgm:cxn modelId="{E93C816B-A920-4CF2-A82A-4D2BA09C3CDE}" type="presOf" srcId="{502CC150-EFBE-4187-A008-C8E87BA1C454}" destId="{088A6702-E09D-4260-9DBE-E0EB39EEFC7E}" srcOrd="1" destOrd="0" presId="urn:microsoft.com/office/officeart/2005/8/layout/radial1"/>
    <dgm:cxn modelId="{67177B57-64E2-4501-A298-86127304B8C3}" type="presOf" srcId="{D55BB114-0FC0-4888-B444-AAFFC30869CD}" destId="{09A55016-7680-475B-A80B-DD10037836DA}" srcOrd="1" destOrd="0" presId="urn:microsoft.com/office/officeart/2005/8/layout/radial1"/>
    <dgm:cxn modelId="{1D4F5F0B-D4FA-4246-9FA7-4F168F8EA0F0}" type="presOf" srcId="{51FD0696-67D2-49A8-ADF8-BEB337E13F9D}" destId="{22A6423F-34EB-4463-901C-E979F554F096}" srcOrd="0" destOrd="0" presId="urn:microsoft.com/office/officeart/2005/8/layout/radial1"/>
    <dgm:cxn modelId="{B1549653-6BCD-46FA-A111-0B4920EEAFD4}" type="presOf" srcId="{9B811173-B1A7-4173-A4AF-A62D6320236A}" destId="{1B83692E-5161-46AD-B282-1C9290F8A2E1}" srcOrd="0" destOrd="0" presId="urn:microsoft.com/office/officeart/2005/8/layout/radial1"/>
    <dgm:cxn modelId="{A038C8ED-D19E-47F6-A04E-8430A645C2EB}" type="presOf" srcId="{FB2F988F-CF08-40BD-A544-78EA6C33AAC9}" destId="{124269C2-0112-4E91-9E2D-9317404442E1}" srcOrd="0" destOrd="0" presId="urn:microsoft.com/office/officeart/2005/8/layout/radial1"/>
    <dgm:cxn modelId="{FB4B7A03-2C87-4B3C-960F-91D82619E302}" type="presOf" srcId="{0C4AAB19-A367-4FBD-9275-F1CD01F59DCD}" destId="{800D398A-E6CE-4144-B2D0-90B11645A6D0}" srcOrd="1" destOrd="0" presId="urn:microsoft.com/office/officeart/2005/8/layout/radial1"/>
    <dgm:cxn modelId="{322EDE4E-BFAF-45AE-B6D1-431CE5CCF878}" type="presOf" srcId="{9CBA3297-3935-4A0E-96F3-D3902F80B556}" destId="{0151103A-C61E-4A01-9894-F8BF88F7B3FD}" srcOrd="0" destOrd="0" presId="urn:microsoft.com/office/officeart/2005/8/layout/radial1"/>
    <dgm:cxn modelId="{B1B98D7F-E5D2-4238-BDA5-15C79DFC73EE}" type="presOf" srcId="{D55BB114-0FC0-4888-B444-AAFFC30869CD}" destId="{37EAB7CF-D19E-4F24-A73D-13EEBAC6B4E3}" srcOrd="0" destOrd="0" presId="urn:microsoft.com/office/officeart/2005/8/layout/radial1"/>
    <dgm:cxn modelId="{165F083F-C32C-4C62-BE28-F398B1A0AF8B}" type="presOf" srcId="{0C4AAB19-A367-4FBD-9275-F1CD01F59DCD}" destId="{FD452574-9B8B-4A06-AF11-31AD29161A84}" srcOrd="0" destOrd="0" presId="urn:microsoft.com/office/officeart/2005/8/layout/radial1"/>
    <dgm:cxn modelId="{EB4B7BAB-33CA-4EB6-8876-D27915CE7CA1}" type="presOf" srcId="{AE4FEAFA-B2DA-4E06-8141-5CCCD70D6B3D}" destId="{7CAF0DD2-49E0-40A3-B870-8E40C0D62BF1}" srcOrd="0" destOrd="0" presId="urn:microsoft.com/office/officeart/2005/8/layout/radial1"/>
    <dgm:cxn modelId="{023311E2-14AF-489A-98BD-713F70F3655E}" srcId="{74DCBA55-22C6-463D-8414-0138740B8C8A}" destId="{51FD0696-67D2-49A8-ADF8-BEB337E13F9D}" srcOrd="0" destOrd="0" parTransId="{0C4AAB19-A367-4FBD-9275-F1CD01F59DCD}" sibTransId="{7158A343-9052-4572-9A2B-189D9A3C5814}"/>
    <dgm:cxn modelId="{86976CC9-D5D9-4BFE-A444-C1B0217EA34A}" type="presOf" srcId="{502CC150-EFBE-4187-A008-C8E87BA1C454}" destId="{497652A0-346A-4039-BF19-BE2D649FE5A0}" srcOrd="0" destOrd="0" presId="urn:microsoft.com/office/officeart/2005/8/layout/radial1"/>
    <dgm:cxn modelId="{B2897F61-BCE7-4191-8BFB-E7C1BAC659D3}" type="presOf" srcId="{1A54379B-F1F7-45E2-BCF3-79C42C379B46}" destId="{F72FBD8D-FC7F-496D-80C8-1C17E1367D1C}" srcOrd="0" destOrd="0" presId="urn:microsoft.com/office/officeart/2005/8/layout/radial1"/>
    <dgm:cxn modelId="{A603F41F-5DE4-436B-940D-64DE204A143E}" type="presParOf" srcId="{F72FBD8D-FC7F-496D-80C8-1C17E1367D1C}" destId="{342E5487-E4F3-49CF-B76B-1416C76373CE}" srcOrd="0" destOrd="0" presId="urn:microsoft.com/office/officeart/2005/8/layout/radial1"/>
    <dgm:cxn modelId="{EBEC5FC7-E636-4EF6-A488-5589228773A4}" type="presParOf" srcId="{F72FBD8D-FC7F-496D-80C8-1C17E1367D1C}" destId="{FD452574-9B8B-4A06-AF11-31AD29161A84}" srcOrd="1" destOrd="0" presId="urn:microsoft.com/office/officeart/2005/8/layout/radial1"/>
    <dgm:cxn modelId="{BB6D4EF3-472F-499F-8F4C-25D4A188BD4F}" type="presParOf" srcId="{FD452574-9B8B-4A06-AF11-31AD29161A84}" destId="{800D398A-E6CE-4144-B2D0-90B11645A6D0}" srcOrd="0" destOrd="0" presId="urn:microsoft.com/office/officeart/2005/8/layout/radial1"/>
    <dgm:cxn modelId="{E59B5175-982A-4057-9F51-27D9457BFA33}" type="presParOf" srcId="{F72FBD8D-FC7F-496D-80C8-1C17E1367D1C}" destId="{22A6423F-34EB-4463-901C-E979F554F096}" srcOrd="2" destOrd="0" presId="urn:microsoft.com/office/officeart/2005/8/layout/radial1"/>
    <dgm:cxn modelId="{2B86FF01-6473-45F3-B1B9-2B99899C09EB}" type="presParOf" srcId="{F72FBD8D-FC7F-496D-80C8-1C17E1367D1C}" destId="{124269C2-0112-4E91-9E2D-9317404442E1}" srcOrd="3" destOrd="0" presId="urn:microsoft.com/office/officeart/2005/8/layout/radial1"/>
    <dgm:cxn modelId="{92B4518C-A49B-41F6-AFC0-E9CC887F19EC}" type="presParOf" srcId="{124269C2-0112-4E91-9E2D-9317404442E1}" destId="{92BE07C9-5656-4155-9EE9-DD4BE764385D}" srcOrd="0" destOrd="0" presId="urn:microsoft.com/office/officeart/2005/8/layout/radial1"/>
    <dgm:cxn modelId="{2264E37C-8733-42C4-BA4B-6DA4073AFAD5}" type="presParOf" srcId="{F72FBD8D-FC7F-496D-80C8-1C17E1367D1C}" destId="{7CAF0DD2-49E0-40A3-B870-8E40C0D62BF1}" srcOrd="4" destOrd="0" presId="urn:microsoft.com/office/officeart/2005/8/layout/radial1"/>
    <dgm:cxn modelId="{161D34AD-4B3A-4ED5-BB63-0B7654E2231C}" type="presParOf" srcId="{F72FBD8D-FC7F-496D-80C8-1C17E1367D1C}" destId="{37EAB7CF-D19E-4F24-A73D-13EEBAC6B4E3}" srcOrd="5" destOrd="0" presId="urn:microsoft.com/office/officeart/2005/8/layout/radial1"/>
    <dgm:cxn modelId="{DC18F37E-FDBA-4345-96DB-386695644C50}" type="presParOf" srcId="{37EAB7CF-D19E-4F24-A73D-13EEBAC6B4E3}" destId="{09A55016-7680-475B-A80B-DD10037836DA}" srcOrd="0" destOrd="0" presId="urn:microsoft.com/office/officeart/2005/8/layout/radial1"/>
    <dgm:cxn modelId="{5D9D948D-4413-4E1C-A670-20D37E03797D}" type="presParOf" srcId="{F72FBD8D-FC7F-496D-80C8-1C17E1367D1C}" destId="{0151103A-C61E-4A01-9894-F8BF88F7B3FD}" srcOrd="6" destOrd="0" presId="urn:microsoft.com/office/officeart/2005/8/layout/radial1"/>
    <dgm:cxn modelId="{9CD60792-C40C-4535-87F1-D4B6B20AD716}" type="presParOf" srcId="{F72FBD8D-FC7F-496D-80C8-1C17E1367D1C}" destId="{497652A0-346A-4039-BF19-BE2D649FE5A0}" srcOrd="7" destOrd="0" presId="urn:microsoft.com/office/officeart/2005/8/layout/radial1"/>
    <dgm:cxn modelId="{59EA11D2-EE3F-46A4-B25E-3475D0A9709D}" type="presParOf" srcId="{497652A0-346A-4039-BF19-BE2D649FE5A0}" destId="{088A6702-E09D-4260-9DBE-E0EB39EEFC7E}" srcOrd="0" destOrd="0" presId="urn:microsoft.com/office/officeart/2005/8/layout/radial1"/>
    <dgm:cxn modelId="{FFD0C315-699E-48BC-A04D-753BF63B8CB0}" type="presParOf" srcId="{F72FBD8D-FC7F-496D-80C8-1C17E1367D1C}" destId="{1B83692E-5161-46AD-B282-1C9290F8A2E1}" srcOrd="8"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34C6E8-A274-4FC5-971E-77FB5D3E8754}" type="doc">
      <dgm:prSet loTypeId="urn:microsoft.com/office/officeart/2005/8/layout/radial1" loCatId="cycle" qsTypeId="urn:microsoft.com/office/officeart/2005/8/quickstyle/simple1" qsCatId="simple" csTypeId="urn:microsoft.com/office/officeart/2005/8/colors/accent4_1" csCatId="accent4" phldr="1"/>
      <dgm:spPr/>
      <dgm:t>
        <a:bodyPr/>
        <a:lstStyle/>
        <a:p>
          <a:pPr rtl="1"/>
          <a:endParaRPr lang="fa-IR"/>
        </a:p>
      </dgm:t>
    </dgm:pt>
    <dgm:pt modelId="{8FDCDD3D-2418-4A67-A15B-857E1EFB9122}">
      <dgm:prSet phldrT="[Text]"/>
      <dgm:spPr/>
      <dgm:t>
        <a:bodyPr/>
        <a:lstStyle/>
        <a:p>
          <a:pPr rtl="1"/>
          <a:r>
            <a:rPr lang="fa-IR" b="1" dirty="0" smtClean="0">
              <a:solidFill>
                <a:srgbClr val="C00000"/>
              </a:solidFill>
            </a:rPr>
            <a:t>ابزارها</a:t>
          </a:r>
          <a:endParaRPr lang="fa-IR" b="1" dirty="0">
            <a:solidFill>
              <a:srgbClr val="C00000"/>
            </a:solidFill>
          </a:endParaRPr>
        </a:p>
      </dgm:t>
    </dgm:pt>
    <dgm:pt modelId="{D6E7A9E4-175D-425B-9651-73493A477842}" type="parTrans" cxnId="{A71A6F60-B22B-4E31-ABDD-5F649CAE784D}">
      <dgm:prSet/>
      <dgm:spPr/>
      <dgm:t>
        <a:bodyPr/>
        <a:lstStyle/>
        <a:p>
          <a:pPr rtl="1"/>
          <a:endParaRPr lang="fa-IR"/>
        </a:p>
      </dgm:t>
    </dgm:pt>
    <dgm:pt modelId="{629F18C8-B282-4BBA-8E35-E0828994FB92}" type="sibTrans" cxnId="{A71A6F60-B22B-4E31-ABDD-5F649CAE784D}">
      <dgm:prSet/>
      <dgm:spPr/>
      <dgm:t>
        <a:bodyPr/>
        <a:lstStyle/>
        <a:p>
          <a:pPr rtl="1"/>
          <a:endParaRPr lang="fa-IR"/>
        </a:p>
      </dgm:t>
    </dgm:pt>
    <dgm:pt modelId="{E46DA91D-6F1E-4FC8-9548-A73658C0DE3E}">
      <dgm:prSet phldrT="[Text]" custT="1"/>
      <dgm:spPr/>
      <dgm:t>
        <a:bodyPr/>
        <a:lstStyle/>
        <a:p>
          <a:pPr rtl="1"/>
          <a:r>
            <a:rPr lang="fa-IR" sz="1800" b="1" dirty="0" smtClean="0">
              <a:hlinkClick xmlns:r="http://schemas.openxmlformats.org/officeDocument/2006/relationships" r:id="rId1" action="ppaction://hlinksldjump"/>
            </a:rPr>
            <a:t>رسانه‌ها</a:t>
          </a:r>
          <a:endParaRPr lang="fa-IR" sz="1800" b="1" dirty="0"/>
        </a:p>
      </dgm:t>
    </dgm:pt>
    <dgm:pt modelId="{56EC1D82-8771-4FC1-8F77-E3AA570D753C}" type="parTrans" cxnId="{EECE018D-1729-48C8-9419-3DB1F224CEED}">
      <dgm:prSet/>
      <dgm:spPr/>
      <dgm:t>
        <a:bodyPr/>
        <a:lstStyle/>
        <a:p>
          <a:pPr rtl="1"/>
          <a:endParaRPr lang="fa-IR"/>
        </a:p>
      </dgm:t>
    </dgm:pt>
    <dgm:pt modelId="{EF93D61F-D1AF-42E1-AB35-AE0DB66711A0}" type="sibTrans" cxnId="{EECE018D-1729-48C8-9419-3DB1F224CEED}">
      <dgm:prSet/>
      <dgm:spPr/>
      <dgm:t>
        <a:bodyPr/>
        <a:lstStyle/>
        <a:p>
          <a:pPr rtl="1"/>
          <a:endParaRPr lang="fa-IR"/>
        </a:p>
      </dgm:t>
    </dgm:pt>
    <dgm:pt modelId="{713AAF52-FF7E-4A87-9D4A-DD972FB1BB26}">
      <dgm:prSet phldrT="[Text]" custT="1"/>
      <dgm:spPr/>
      <dgm:t>
        <a:bodyPr/>
        <a:lstStyle/>
        <a:p>
          <a:pPr rtl="1"/>
          <a:r>
            <a:rPr lang="fa-IR" sz="1800" b="1" dirty="0" smtClean="0">
              <a:hlinkClick xmlns:r="http://schemas.openxmlformats.org/officeDocument/2006/relationships" r:id="rId2" action="ppaction://hlinksldjump"/>
            </a:rPr>
            <a:t>فيلم و سينما</a:t>
          </a:r>
          <a:endParaRPr lang="fa-IR" sz="1800" b="1" dirty="0"/>
        </a:p>
      </dgm:t>
    </dgm:pt>
    <dgm:pt modelId="{76438F25-0729-49DB-86C2-09B4A8CA99C3}" type="parTrans" cxnId="{E85CA287-3A28-44B1-B278-001FF0E1757A}">
      <dgm:prSet/>
      <dgm:spPr/>
      <dgm:t>
        <a:bodyPr/>
        <a:lstStyle/>
        <a:p>
          <a:pPr rtl="1"/>
          <a:endParaRPr lang="fa-IR"/>
        </a:p>
      </dgm:t>
    </dgm:pt>
    <dgm:pt modelId="{CEFC2F2A-63BE-4840-B2D1-5EC4F43DF7C6}" type="sibTrans" cxnId="{E85CA287-3A28-44B1-B278-001FF0E1757A}">
      <dgm:prSet/>
      <dgm:spPr/>
      <dgm:t>
        <a:bodyPr/>
        <a:lstStyle/>
        <a:p>
          <a:pPr rtl="1"/>
          <a:endParaRPr lang="fa-IR"/>
        </a:p>
      </dgm:t>
    </dgm:pt>
    <dgm:pt modelId="{571871C6-72FC-4F99-8734-0A1EABCEC9BE}">
      <dgm:prSet phldrT="[Text]" custT="1"/>
      <dgm:spPr/>
      <dgm:t>
        <a:bodyPr/>
        <a:lstStyle/>
        <a:p>
          <a:pPr rtl="1"/>
          <a:r>
            <a:rPr lang="fa-IR" sz="1800" b="1" dirty="0" smtClean="0">
              <a:hlinkClick xmlns:r="http://schemas.openxmlformats.org/officeDocument/2006/relationships" r:id="rId3" action="ppaction://hlinksldjump"/>
            </a:rPr>
            <a:t>نشريات</a:t>
          </a:r>
          <a:endParaRPr lang="fa-IR" sz="1800" b="1" dirty="0"/>
        </a:p>
      </dgm:t>
    </dgm:pt>
    <dgm:pt modelId="{0A3C27CC-741C-4D60-AA19-ADA9E980E3DF}" type="parTrans" cxnId="{5D55D485-90A3-44E5-A253-0F3880A53C12}">
      <dgm:prSet/>
      <dgm:spPr/>
      <dgm:t>
        <a:bodyPr/>
        <a:lstStyle/>
        <a:p>
          <a:pPr rtl="1"/>
          <a:endParaRPr lang="fa-IR"/>
        </a:p>
      </dgm:t>
    </dgm:pt>
    <dgm:pt modelId="{2CE57BEB-0EF6-41B1-95FF-1D9D11E62BA7}" type="sibTrans" cxnId="{5D55D485-90A3-44E5-A253-0F3880A53C12}">
      <dgm:prSet/>
      <dgm:spPr/>
      <dgm:t>
        <a:bodyPr/>
        <a:lstStyle/>
        <a:p>
          <a:pPr rtl="1"/>
          <a:endParaRPr lang="fa-IR"/>
        </a:p>
      </dgm:t>
    </dgm:pt>
    <dgm:pt modelId="{501E54EC-CF81-4394-926D-0A1B072376F3}">
      <dgm:prSet phldrT="[Text]" custT="1"/>
      <dgm:spPr/>
      <dgm:t>
        <a:bodyPr/>
        <a:lstStyle/>
        <a:p>
          <a:pPr rtl="1"/>
          <a:r>
            <a:rPr lang="fa-IR" sz="1800" b="1" dirty="0" smtClean="0">
              <a:hlinkClick xmlns:r="http://schemas.openxmlformats.org/officeDocument/2006/relationships" r:id="rId4" action="ppaction://hlinksldjump"/>
            </a:rPr>
            <a:t>ادبيات</a:t>
          </a:r>
          <a:endParaRPr lang="fa-IR" sz="1800" b="1" dirty="0"/>
        </a:p>
      </dgm:t>
    </dgm:pt>
    <dgm:pt modelId="{8E5DCBCC-2ACF-4D24-BB03-00E966653955}" type="parTrans" cxnId="{694FD0F1-CC79-4D1F-BE6D-C2F175F9971A}">
      <dgm:prSet/>
      <dgm:spPr/>
      <dgm:t>
        <a:bodyPr/>
        <a:lstStyle/>
        <a:p>
          <a:pPr rtl="1"/>
          <a:endParaRPr lang="fa-IR"/>
        </a:p>
      </dgm:t>
    </dgm:pt>
    <dgm:pt modelId="{146F5D79-E42A-4160-9E9C-AD2F32012A72}" type="sibTrans" cxnId="{694FD0F1-CC79-4D1F-BE6D-C2F175F9971A}">
      <dgm:prSet/>
      <dgm:spPr/>
      <dgm:t>
        <a:bodyPr/>
        <a:lstStyle/>
        <a:p>
          <a:pPr rtl="1"/>
          <a:endParaRPr lang="fa-IR"/>
        </a:p>
      </dgm:t>
    </dgm:pt>
    <dgm:pt modelId="{F92B9F90-0ECF-4282-9397-0251E8D70041}">
      <dgm:prSet phldrT="[Text]"/>
      <dgm:spPr/>
      <dgm:t>
        <a:bodyPr/>
        <a:lstStyle/>
        <a:p>
          <a:pPr rtl="1"/>
          <a:endParaRPr lang="fa-IR"/>
        </a:p>
      </dgm:t>
    </dgm:pt>
    <dgm:pt modelId="{0F66214C-FD84-427C-AE07-BF4D6906BD29}" type="parTrans" cxnId="{C6F5619A-7080-49DC-B529-9CEDC4A347C5}">
      <dgm:prSet/>
      <dgm:spPr/>
      <dgm:t>
        <a:bodyPr/>
        <a:lstStyle/>
        <a:p>
          <a:pPr rtl="1"/>
          <a:endParaRPr lang="fa-IR"/>
        </a:p>
      </dgm:t>
    </dgm:pt>
    <dgm:pt modelId="{8D3B44B1-140C-4777-BB78-596DA6178477}" type="sibTrans" cxnId="{C6F5619A-7080-49DC-B529-9CEDC4A347C5}">
      <dgm:prSet/>
      <dgm:spPr/>
      <dgm:t>
        <a:bodyPr/>
        <a:lstStyle/>
        <a:p>
          <a:pPr rtl="1"/>
          <a:endParaRPr lang="fa-IR"/>
        </a:p>
      </dgm:t>
    </dgm:pt>
    <dgm:pt modelId="{F024A556-B7FE-4C02-B242-1EA7655DD09E}">
      <dgm:prSet phldrT="[Text]"/>
      <dgm:spPr/>
      <dgm:t>
        <a:bodyPr/>
        <a:lstStyle/>
        <a:p>
          <a:pPr rtl="1"/>
          <a:endParaRPr lang="fa-IR"/>
        </a:p>
      </dgm:t>
    </dgm:pt>
    <dgm:pt modelId="{A006F663-8559-4020-B1F7-6F273411AC3C}" type="parTrans" cxnId="{AA5BF009-D9C3-47C3-9134-36A8A70F33B4}">
      <dgm:prSet/>
      <dgm:spPr/>
      <dgm:t>
        <a:bodyPr/>
        <a:lstStyle/>
        <a:p>
          <a:pPr rtl="1"/>
          <a:endParaRPr lang="fa-IR"/>
        </a:p>
      </dgm:t>
    </dgm:pt>
    <dgm:pt modelId="{8952B147-5CB9-4EDE-8AA4-41724D8572B0}" type="sibTrans" cxnId="{AA5BF009-D9C3-47C3-9134-36A8A70F33B4}">
      <dgm:prSet/>
      <dgm:spPr/>
      <dgm:t>
        <a:bodyPr/>
        <a:lstStyle/>
        <a:p>
          <a:pPr rtl="1"/>
          <a:endParaRPr lang="fa-IR"/>
        </a:p>
      </dgm:t>
    </dgm:pt>
    <dgm:pt modelId="{F1089381-BABF-4932-BEC2-B54F144BE05C}">
      <dgm:prSet phldrT="[Text]"/>
      <dgm:spPr/>
      <dgm:t>
        <a:bodyPr/>
        <a:lstStyle/>
        <a:p>
          <a:pPr rtl="1"/>
          <a:endParaRPr lang="fa-IR"/>
        </a:p>
      </dgm:t>
    </dgm:pt>
    <dgm:pt modelId="{383DDED2-4142-42B9-82DE-52E04EF17AFC}" type="parTrans" cxnId="{BD1F46FD-457C-4679-9560-FEF319721A01}">
      <dgm:prSet/>
      <dgm:spPr/>
      <dgm:t>
        <a:bodyPr/>
        <a:lstStyle/>
        <a:p>
          <a:pPr rtl="1"/>
          <a:endParaRPr lang="fa-IR"/>
        </a:p>
      </dgm:t>
    </dgm:pt>
    <dgm:pt modelId="{E0831CDB-633F-4AB7-8402-6A15A4F9B4C7}" type="sibTrans" cxnId="{BD1F46FD-457C-4679-9560-FEF319721A01}">
      <dgm:prSet/>
      <dgm:spPr/>
      <dgm:t>
        <a:bodyPr/>
        <a:lstStyle/>
        <a:p>
          <a:pPr rtl="1"/>
          <a:endParaRPr lang="fa-IR"/>
        </a:p>
      </dgm:t>
    </dgm:pt>
    <dgm:pt modelId="{5BBE6025-F217-4118-BDD1-C2EF539F00DE}">
      <dgm:prSet custT="1"/>
      <dgm:spPr/>
      <dgm:t>
        <a:bodyPr/>
        <a:lstStyle/>
        <a:p>
          <a:pPr rtl="1"/>
          <a:r>
            <a:rPr lang="fa-IR" sz="1800" b="1" dirty="0" smtClean="0">
              <a:hlinkClick xmlns:r="http://schemas.openxmlformats.org/officeDocument/2006/relationships" r:id="rId5" action="ppaction://hlinksldjump"/>
            </a:rPr>
            <a:t>پويانمايي</a:t>
          </a:r>
          <a:endParaRPr lang="fa-IR" sz="1800" b="1" dirty="0" smtClean="0"/>
        </a:p>
      </dgm:t>
    </dgm:pt>
    <dgm:pt modelId="{66B0C3C8-1A98-4059-9A6D-FC058F3FF999}" type="parTrans" cxnId="{63A15152-C37C-4347-BB93-5DEDF1CA77F8}">
      <dgm:prSet/>
      <dgm:spPr/>
      <dgm:t>
        <a:bodyPr/>
        <a:lstStyle/>
        <a:p>
          <a:pPr rtl="1"/>
          <a:endParaRPr lang="fa-IR"/>
        </a:p>
      </dgm:t>
    </dgm:pt>
    <dgm:pt modelId="{6665729E-8C46-4269-868D-7ED35E37357D}" type="sibTrans" cxnId="{63A15152-C37C-4347-BB93-5DEDF1CA77F8}">
      <dgm:prSet/>
      <dgm:spPr/>
      <dgm:t>
        <a:bodyPr/>
        <a:lstStyle/>
        <a:p>
          <a:pPr rtl="1"/>
          <a:endParaRPr lang="fa-IR"/>
        </a:p>
      </dgm:t>
    </dgm:pt>
    <dgm:pt modelId="{0923D872-EBC3-480D-82BF-397D950346AF}">
      <dgm:prSet custT="1"/>
      <dgm:spPr/>
      <dgm:t>
        <a:bodyPr/>
        <a:lstStyle/>
        <a:p>
          <a:pPr rtl="1"/>
          <a:r>
            <a:rPr lang="fa-IR" sz="1800" b="1" dirty="0" smtClean="0">
              <a:hlinkClick xmlns:r="http://schemas.openxmlformats.org/officeDocument/2006/relationships" r:id="rId6" action="ppaction://hlinksldjump"/>
            </a:rPr>
            <a:t>عروسک</a:t>
          </a:r>
          <a:endParaRPr lang="fa-IR" sz="1800" b="1" dirty="0"/>
        </a:p>
      </dgm:t>
    </dgm:pt>
    <dgm:pt modelId="{F04CABCF-0A1E-41D4-AA06-C822DCB08A41}" type="parTrans" cxnId="{6F0622A8-638A-46A6-916C-679E943D7505}">
      <dgm:prSet/>
      <dgm:spPr/>
      <dgm:t>
        <a:bodyPr/>
        <a:lstStyle/>
        <a:p>
          <a:pPr rtl="1"/>
          <a:endParaRPr lang="fa-IR"/>
        </a:p>
      </dgm:t>
    </dgm:pt>
    <dgm:pt modelId="{636A36FE-26F0-4585-9428-DFAEBB43B368}" type="sibTrans" cxnId="{6F0622A8-638A-46A6-916C-679E943D7505}">
      <dgm:prSet/>
      <dgm:spPr/>
      <dgm:t>
        <a:bodyPr/>
        <a:lstStyle/>
        <a:p>
          <a:pPr rtl="1"/>
          <a:endParaRPr lang="fa-IR"/>
        </a:p>
      </dgm:t>
    </dgm:pt>
    <dgm:pt modelId="{A2A37E32-7842-4232-806D-FCFC3C61F79E}">
      <dgm:prSet/>
      <dgm:spPr/>
      <dgm:t>
        <a:bodyPr/>
        <a:lstStyle/>
        <a:p>
          <a:pPr rtl="1"/>
          <a:r>
            <a:rPr lang="fa-IR" b="1" dirty="0" smtClean="0">
              <a:hlinkClick xmlns:r="http://schemas.openxmlformats.org/officeDocument/2006/relationships" r:id="rId7" action="ppaction://hlinksldjump"/>
            </a:rPr>
            <a:t>بازي‌هاي</a:t>
          </a:r>
          <a:r>
            <a:rPr lang="fa-IR" b="1" dirty="0" smtClean="0"/>
            <a:t> رايانه اي</a:t>
          </a:r>
          <a:endParaRPr lang="fa-IR" b="1" dirty="0"/>
        </a:p>
      </dgm:t>
    </dgm:pt>
    <dgm:pt modelId="{4628833A-D4AE-4670-854B-D11092688E27}" type="parTrans" cxnId="{E5FEC44E-CEB3-4572-81FF-B286C45D9184}">
      <dgm:prSet/>
      <dgm:spPr/>
      <dgm:t>
        <a:bodyPr/>
        <a:lstStyle/>
        <a:p>
          <a:pPr rtl="1"/>
          <a:endParaRPr lang="fa-IR"/>
        </a:p>
      </dgm:t>
    </dgm:pt>
    <dgm:pt modelId="{20D37243-5CCB-4C5F-A341-87D4736B0A01}" type="sibTrans" cxnId="{E5FEC44E-CEB3-4572-81FF-B286C45D9184}">
      <dgm:prSet/>
      <dgm:spPr/>
      <dgm:t>
        <a:bodyPr/>
        <a:lstStyle/>
        <a:p>
          <a:pPr rtl="1"/>
          <a:endParaRPr lang="fa-IR"/>
        </a:p>
      </dgm:t>
    </dgm:pt>
    <dgm:pt modelId="{5325B732-6209-42A4-9759-EF9EBD2BC7AE}">
      <dgm:prSet custT="1"/>
      <dgm:spPr/>
      <dgm:t>
        <a:bodyPr/>
        <a:lstStyle/>
        <a:p>
          <a:pPr rtl="1"/>
          <a:r>
            <a:rPr lang="fa-IR" sz="1800" b="1" dirty="0" smtClean="0">
              <a:hlinkClick xmlns:r="http://schemas.openxmlformats.org/officeDocument/2006/relationships" r:id="rId8" action="ppaction://hlinksldjump"/>
            </a:rPr>
            <a:t>دوره‌هاي آموزشي</a:t>
          </a:r>
          <a:endParaRPr lang="fa-IR" sz="1800" b="1" dirty="0"/>
        </a:p>
      </dgm:t>
    </dgm:pt>
    <dgm:pt modelId="{F70EF9DD-F19A-428E-93A5-24E5A7D6B785}" type="parTrans" cxnId="{ED3A4768-91CC-4BF3-BC7E-0962F4CB2045}">
      <dgm:prSet/>
      <dgm:spPr/>
      <dgm:t>
        <a:bodyPr/>
        <a:lstStyle/>
        <a:p>
          <a:pPr rtl="1"/>
          <a:endParaRPr lang="fa-IR"/>
        </a:p>
      </dgm:t>
    </dgm:pt>
    <dgm:pt modelId="{5A4B888B-58DE-4980-B180-FA5AB8AD188B}" type="sibTrans" cxnId="{ED3A4768-91CC-4BF3-BC7E-0962F4CB2045}">
      <dgm:prSet/>
      <dgm:spPr/>
      <dgm:t>
        <a:bodyPr/>
        <a:lstStyle/>
        <a:p>
          <a:pPr rtl="1"/>
          <a:endParaRPr lang="fa-IR"/>
        </a:p>
      </dgm:t>
    </dgm:pt>
    <dgm:pt modelId="{EE9EA71F-9D3F-4249-A979-5338601FF0CC}" type="pres">
      <dgm:prSet presAssocID="{9C34C6E8-A274-4FC5-971E-77FB5D3E8754}" presName="cycle" presStyleCnt="0">
        <dgm:presLayoutVars>
          <dgm:chMax val="1"/>
          <dgm:dir/>
          <dgm:animLvl val="ctr"/>
          <dgm:resizeHandles val="exact"/>
        </dgm:presLayoutVars>
      </dgm:prSet>
      <dgm:spPr/>
      <dgm:t>
        <a:bodyPr/>
        <a:lstStyle/>
        <a:p>
          <a:pPr rtl="1"/>
          <a:endParaRPr lang="fa-IR"/>
        </a:p>
      </dgm:t>
    </dgm:pt>
    <dgm:pt modelId="{9DFAE8A9-B9B4-4A1F-96AE-B76B12FC385E}" type="pres">
      <dgm:prSet presAssocID="{8FDCDD3D-2418-4A67-A15B-857E1EFB9122}" presName="centerShape" presStyleLbl="node0" presStyleIdx="0" presStyleCnt="1"/>
      <dgm:spPr/>
      <dgm:t>
        <a:bodyPr/>
        <a:lstStyle/>
        <a:p>
          <a:pPr rtl="1"/>
          <a:endParaRPr lang="fa-IR"/>
        </a:p>
      </dgm:t>
    </dgm:pt>
    <dgm:pt modelId="{D843CE01-85CA-4FCF-AF00-A20489D3F904}" type="pres">
      <dgm:prSet presAssocID="{56EC1D82-8771-4FC1-8F77-E3AA570D753C}" presName="Name9" presStyleLbl="parChTrans1D2" presStyleIdx="0" presStyleCnt="8"/>
      <dgm:spPr/>
      <dgm:t>
        <a:bodyPr/>
        <a:lstStyle/>
        <a:p>
          <a:pPr rtl="1"/>
          <a:endParaRPr lang="fa-IR"/>
        </a:p>
      </dgm:t>
    </dgm:pt>
    <dgm:pt modelId="{A0E56326-29A2-4338-8D53-1E38C6BDF2FB}" type="pres">
      <dgm:prSet presAssocID="{56EC1D82-8771-4FC1-8F77-E3AA570D753C}" presName="connTx" presStyleLbl="parChTrans1D2" presStyleIdx="0" presStyleCnt="8"/>
      <dgm:spPr/>
      <dgm:t>
        <a:bodyPr/>
        <a:lstStyle/>
        <a:p>
          <a:pPr rtl="1"/>
          <a:endParaRPr lang="fa-IR"/>
        </a:p>
      </dgm:t>
    </dgm:pt>
    <dgm:pt modelId="{C9EF49F8-BB9E-4BD5-9725-A1DE43EE13BB}" type="pres">
      <dgm:prSet presAssocID="{E46DA91D-6F1E-4FC8-9548-A73658C0DE3E}" presName="node" presStyleLbl="node1" presStyleIdx="0" presStyleCnt="8">
        <dgm:presLayoutVars>
          <dgm:bulletEnabled val="1"/>
        </dgm:presLayoutVars>
      </dgm:prSet>
      <dgm:spPr/>
      <dgm:t>
        <a:bodyPr/>
        <a:lstStyle/>
        <a:p>
          <a:pPr rtl="1"/>
          <a:endParaRPr lang="fa-IR"/>
        </a:p>
      </dgm:t>
    </dgm:pt>
    <dgm:pt modelId="{A9780CFF-377B-4A75-B9F8-483D83AE28B1}" type="pres">
      <dgm:prSet presAssocID="{76438F25-0729-49DB-86C2-09B4A8CA99C3}" presName="Name9" presStyleLbl="parChTrans1D2" presStyleIdx="1" presStyleCnt="8"/>
      <dgm:spPr/>
      <dgm:t>
        <a:bodyPr/>
        <a:lstStyle/>
        <a:p>
          <a:pPr rtl="1"/>
          <a:endParaRPr lang="fa-IR"/>
        </a:p>
      </dgm:t>
    </dgm:pt>
    <dgm:pt modelId="{0FAC0A4E-D0F2-4040-AA06-885C39C0F1EF}" type="pres">
      <dgm:prSet presAssocID="{76438F25-0729-49DB-86C2-09B4A8CA99C3}" presName="connTx" presStyleLbl="parChTrans1D2" presStyleIdx="1" presStyleCnt="8"/>
      <dgm:spPr/>
      <dgm:t>
        <a:bodyPr/>
        <a:lstStyle/>
        <a:p>
          <a:pPr rtl="1"/>
          <a:endParaRPr lang="fa-IR"/>
        </a:p>
      </dgm:t>
    </dgm:pt>
    <dgm:pt modelId="{01C39B8E-F049-4A10-89F0-D5FFE1980C5F}" type="pres">
      <dgm:prSet presAssocID="{713AAF52-FF7E-4A87-9D4A-DD972FB1BB26}" presName="node" presStyleLbl="node1" presStyleIdx="1" presStyleCnt="8">
        <dgm:presLayoutVars>
          <dgm:bulletEnabled val="1"/>
        </dgm:presLayoutVars>
      </dgm:prSet>
      <dgm:spPr/>
      <dgm:t>
        <a:bodyPr/>
        <a:lstStyle/>
        <a:p>
          <a:pPr rtl="1"/>
          <a:endParaRPr lang="fa-IR"/>
        </a:p>
      </dgm:t>
    </dgm:pt>
    <dgm:pt modelId="{8781DA9E-3255-4692-AD7D-6D1825DF5A25}" type="pres">
      <dgm:prSet presAssocID="{0A3C27CC-741C-4D60-AA19-ADA9E980E3DF}" presName="Name9" presStyleLbl="parChTrans1D2" presStyleIdx="2" presStyleCnt="8"/>
      <dgm:spPr/>
      <dgm:t>
        <a:bodyPr/>
        <a:lstStyle/>
        <a:p>
          <a:pPr rtl="1"/>
          <a:endParaRPr lang="fa-IR"/>
        </a:p>
      </dgm:t>
    </dgm:pt>
    <dgm:pt modelId="{C0D2CE22-9A19-4A92-9CA3-0470599771D6}" type="pres">
      <dgm:prSet presAssocID="{0A3C27CC-741C-4D60-AA19-ADA9E980E3DF}" presName="connTx" presStyleLbl="parChTrans1D2" presStyleIdx="2" presStyleCnt="8"/>
      <dgm:spPr/>
      <dgm:t>
        <a:bodyPr/>
        <a:lstStyle/>
        <a:p>
          <a:pPr rtl="1"/>
          <a:endParaRPr lang="fa-IR"/>
        </a:p>
      </dgm:t>
    </dgm:pt>
    <dgm:pt modelId="{7CEE4962-FF9D-4E2F-B42B-BD78C4ACD53E}" type="pres">
      <dgm:prSet presAssocID="{571871C6-72FC-4F99-8734-0A1EABCEC9BE}" presName="node" presStyleLbl="node1" presStyleIdx="2" presStyleCnt="8">
        <dgm:presLayoutVars>
          <dgm:bulletEnabled val="1"/>
        </dgm:presLayoutVars>
      </dgm:prSet>
      <dgm:spPr/>
      <dgm:t>
        <a:bodyPr/>
        <a:lstStyle/>
        <a:p>
          <a:pPr rtl="1"/>
          <a:endParaRPr lang="fa-IR"/>
        </a:p>
      </dgm:t>
    </dgm:pt>
    <dgm:pt modelId="{60AF416B-E7FD-46F7-B45A-92A5542F1F50}" type="pres">
      <dgm:prSet presAssocID="{8E5DCBCC-2ACF-4D24-BB03-00E966653955}" presName="Name9" presStyleLbl="parChTrans1D2" presStyleIdx="3" presStyleCnt="8"/>
      <dgm:spPr/>
      <dgm:t>
        <a:bodyPr/>
        <a:lstStyle/>
        <a:p>
          <a:pPr rtl="1"/>
          <a:endParaRPr lang="fa-IR"/>
        </a:p>
      </dgm:t>
    </dgm:pt>
    <dgm:pt modelId="{939D4C2D-A09B-4C7C-9A8D-59196EF0003A}" type="pres">
      <dgm:prSet presAssocID="{8E5DCBCC-2ACF-4D24-BB03-00E966653955}" presName="connTx" presStyleLbl="parChTrans1D2" presStyleIdx="3" presStyleCnt="8"/>
      <dgm:spPr/>
      <dgm:t>
        <a:bodyPr/>
        <a:lstStyle/>
        <a:p>
          <a:pPr rtl="1"/>
          <a:endParaRPr lang="fa-IR"/>
        </a:p>
      </dgm:t>
    </dgm:pt>
    <dgm:pt modelId="{2E2F91C6-464B-4390-8A99-6B73BC3AED23}" type="pres">
      <dgm:prSet presAssocID="{501E54EC-CF81-4394-926D-0A1B072376F3}" presName="node" presStyleLbl="node1" presStyleIdx="3" presStyleCnt="8">
        <dgm:presLayoutVars>
          <dgm:bulletEnabled val="1"/>
        </dgm:presLayoutVars>
      </dgm:prSet>
      <dgm:spPr/>
      <dgm:t>
        <a:bodyPr/>
        <a:lstStyle/>
        <a:p>
          <a:pPr rtl="1"/>
          <a:endParaRPr lang="fa-IR"/>
        </a:p>
      </dgm:t>
    </dgm:pt>
    <dgm:pt modelId="{03A595CB-698F-49F8-B910-B4DBC6A768D3}" type="pres">
      <dgm:prSet presAssocID="{F04CABCF-0A1E-41D4-AA06-C822DCB08A41}" presName="Name9" presStyleLbl="parChTrans1D2" presStyleIdx="4" presStyleCnt="8"/>
      <dgm:spPr/>
      <dgm:t>
        <a:bodyPr/>
        <a:lstStyle/>
        <a:p>
          <a:pPr rtl="1"/>
          <a:endParaRPr lang="fa-IR"/>
        </a:p>
      </dgm:t>
    </dgm:pt>
    <dgm:pt modelId="{20C9B6DD-4770-4A8B-9AAA-6B794FD1D861}" type="pres">
      <dgm:prSet presAssocID="{F04CABCF-0A1E-41D4-AA06-C822DCB08A41}" presName="connTx" presStyleLbl="parChTrans1D2" presStyleIdx="4" presStyleCnt="8"/>
      <dgm:spPr/>
      <dgm:t>
        <a:bodyPr/>
        <a:lstStyle/>
        <a:p>
          <a:pPr rtl="1"/>
          <a:endParaRPr lang="fa-IR"/>
        </a:p>
      </dgm:t>
    </dgm:pt>
    <dgm:pt modelId="{6A8135D1-6FF2-4F15-9BBE-FADA270C36FE}" type="pres">
      <dgm:prSet presAssocID="{0923D872-EBC3-480D-82BF-397D950346AF}" presName="node" presStyleLbl="node1" presStyleIdx="4" presStyleCnt="8">
        <dgm:presLayoutVars>
          <dgm:bulletEnabled val="1"/>
        </dgm:presLayoutVars>
      </dgm:prSet>
      <dgm:spPr/>
      <dgm:t>
        <a:bodyPr/>
        <a:lstStyle/>
        <a:p>
          <a:pPr rtl="1"/>
          <a:endParaRPr lang="fa-IR"/>
        </a:p>
      </dgm:t>
    </dgm:pt>
    <dgm:pt modelId="{6D762EA2-1241-4C81-B81D-E4A758CCC67C}" type="pres">
      <dgm:prSet presAssocID="{4628833A-D4AE-4670-854B-D11092688E27}" presName="Name9" presStyleLbl="parChTrans1D2" presStyleIdx="5" presStyleCnt="8"/>
      <dgm:spPr/>
      <dgm:t>
        <a:bodyPr/>
        <a:lstStyle/>
        <a:p>
          <a:pPr rtl="1"/>
          <a:endParaRPr lang="fa-IR"/>
        </a:p>
      </dgm:t>
    </dgm:pt>
    <dgm:pt modelId="{798050D3-8C9B-45CF-AC46-7B29AFFDCD48}" type="pres">
      <dgm:prSet presAssocID="{4628833A-D4AE-4670-854B-D11092688E27}" presName="connTx" presStyleLbl="parChTrans1D2" presStyleIdx="5" presStyleCnt="8"/>
      <dgm:spPr/>
      <dgm:t>
        <a:bodyPr/>
        <a:lstStyle/>
        <a:p>
          <a:pPr rtl="1"/>
          <a:endParaRPr lang="fa-IR"/>
        </a:p>
      </dgm:t>
    </dgm:pt>
    <dgm:pt modelId="{066A602E-4215-4FCB-8FBC-A71F7391EE76}" type="pres">
      <dgm:prSet presAssocID="{A2A37E32-7842-4232-806D-FCFC3C61F79E}" presName="node" presStyleLbl="node1" presStyleIdx="5" presStyleCnt="8">
        <dgm:presLayoutVars>
          <dgm:bulletEnabled val="1"/>
        </dgm:presLayoutVars>
      </dgm:prSet>
      <dgm:spPr/>
      <dgm:t>
        <a:bodyPr/>
        <a:lstStyle/>
        <a:p>
          <a:pPr rtl="1"/>
          <a:endParaRPr lang="fa-IR"/>
        </a:p>
      </dgm:t>
    </dgm:pt>
    <dgm:pt modelId="{17FB2DE3-2694-446C-AF52-F294706CD790}" type="pres">
      <dgm:prSet presAssocID="{66B0C3C8-1A98-4059-9A6D-FC058F3FF999}" presName="Name9" presStyleLbl="parChTrans1D2" presStyleIdx="6" presStyleCnt="8"/>
      <dgm:spPr/>
      <dgm:t>
        <a:bodyPr/>
        <a:lstStyle/>
        <a:p>
          <a:pPr rtl="1"/>
          <a:endParaRPr lang="fa-IR"/>
        </a:p>
      </dgm:t>
    </dgm:pt>
    <dgm:pt modelId="{4EE81797-B8D5-4484-835F-5FAD3A177970}" type="pres">
      <dgm:prSet presAssocID="{66B0C3C8-1A98-4059-9A6D-FC058F3FF999}" presName="connTx" presStyleLbl="parChTrans1D2" presStyleIdx="6" presStyleCnt="8"/>
      <dgm:spPr/>
      <dgm:t>
        <a:bodyPr/>
        <a:lstStyle/>
        <a:p>
          <a:pPr rtl="1"/>
          <a:endParaRPr lang="fa-IR"/>
        </a:p>
      </dgm:t>
    </dgm:pt>
    <dgm:pt modelId="{196F2910-246D-4D9E-B36C-FB4713EB070E}" type="pres">
      <dgm:prSet presAssocID="{5BBE6025-F217-4118-BDD1-C2EF539F00DE}" presName="node" presStyleLbl="node1" presStyleIdx="6" presStyleCnt="8">
        <dgm:presLayoutVars>
          <dgm:bulletEnabled val="1"/>
        </dgm:presLayoutVars>
      </dgm:prSet>
      <dgm:spPr/>
      <dgm:t>
        <a:bodyPr/>
        <a:lstStyle/>
        <a:p>
          <a:pPr rtl="1"/>
          <a:endParaRPr lang="fa-IR"/>
        </a:p>
      </dgm:t>
    </dgm:pt>
    <dgm:pt modelId="{310F2C9F-EA92-4511-A75D-1874329371A0}" type="pres">
      <dgm:prSet presAssocID="{F70EF9DD-F19A-428E-93A5-24E5A7D6B785}" presName="Name9" presStyleLbl="parChTrans1D2" presStyleIdx="7" presStyleCnt="8"/>
      <dgm:spPr/>
      <dgm:t>
        <a:bodyPr/>
        <a:lstStyle/>
        <a:p>
          <a:pPr rtl="1"/>
          <a:endParaRPr lang="fa-IR"/>
        </a:p>
      </dgm:t>
    </dgm:pt>
    <dgm:pt modelId="{1C72118E-9E26-4424-899A-D71E855F36F1}" type="pres">
      <dgm:prSet presAssocID="{F70EF9DD-F19A-428E-93A5-24E5A7D6B785}" presName="connTx" presStyleLbl="parChTrans1D2" presStyleIdx="7" presStyleCnt="8"/>
      <dgm:spPr/>
      <dgm:t>
        <a:bodyPr/>
        <a:lstStyle/>
        <a:p>
          <a:pPr rtl="1"/>
          <a:endParaRPr lang="fa-IR"/>
        </a:p>
      </dgm:t>
    </dgm:pt>
    <dgm:pt modelId="{8948EA59-3CA1-4C7B-B389-E496DAA2B48F}" type="pres">
      <dgm:prSet presAssocID="{5325B732-6209-42A4-9759-EF9EBD2BC7AE}" presName="node" presStyleLbl="node1" presStyleIdx="7" presStyleCnt="8">
        <dgm:presLayoutVars>
          <dgm:bulletEnabled val="1"/>
        </dgm:presLayoutVars>
      </dgm:prSet>
      <dgm:spPr/>
      <dgm:t>
        <a:bodyPr/>
        <a:lstStyle/>
        <a:p>
          <a:pPr rtl="1"/>
          <a:endParaRPr lang="fa-IR"/>
        </a:p>
      </dgm:t>
    </dgm:pt>
  </dgm:ptLst>
  <dgm:cxnLst>
    <dgm:cxn modelId="{9669DA4B-3E43-4990-AF20-63B7B7B66321}" type="presOf" srcId="{66B0C3C8-1A98-4059-9A6D-FC058F3FF999}" destId="{4EE81797-B8D5-4484-835F-5FAD3A177970}" srcOrd="1" destOrd="0" presId="urn:microsoft.com/office/officeart/2005/8/layout/radial1"/>
    <dgm:cxn modelId="{AD1890AD-0297-40CA-AF4A-5FA303190949}" type="presOf" srcId="{F04CABCF-0A1E-41D4-AA06-C822DCB08A41}" destId="{03A595CB-698F-49F8-B910-B4DBC6A768D3}" srcOrd="0" destOrd="0" presId="urn:microsoft.com/office/officeart/2005/8/layout/radial1"/>
    <dgm:cxn modelId="{204F7D08-C980-4D9C-88FD-EC834086DA4F}" type="presOf" srcId="{5325B732-6209-42A4-9759-EF9EBD2BC7AE}" destId="{8948EA59-3CA1-4C7B-B389-E496DAA2B48F}" srcOrd="0" destOrd="0" presId="urn:microsoft.com/office/officeart/2005/8/layout/radial1"/>
    <dgm:cxn modelId="{63A15152-C37C-4347-BB93-5DEDF1CA77F8}" srcId="{8FDCDD3D-2418-4A67-A15B-857E1EFB9122}" destId="{5BBE6025-F217-4118-BDD1-C2EF539F00DE}" srcOrd="6" destOrd="0" parTransId="{66B0C3C8-1A98-4059-9A6D-FC058F3FF999}" sibTransId="{6665729E-8C46-4269-868D-7ED35E37357D}"/>
    <dgm:cxn modelId="{A6F6629A-E8F1-44F0-99BC-8A1A2802C345}" type="presOf" srcId="{8FDCDD3D-2418-4A67-A15B-857E1EFB9122}" destId="{9DFAE8A9-B9B4-4A1F-96AE-B76B12FC385E}" srcOrd="0" destOrd="0" presId="urn:microsoft.com/office/officeart/2005/8/layout/radial1"/>
    <dgm:cxn modelId="{EE40BA74-0F73-4A11-87B0-43AFA635DBC4}" type="presOf" srcId="{F04CABCF-0A1E-41D4-AA06-C822DCB08A41}" destId="{20C9B6DD-4770-4A8B-9AAA-6B794FD1D861}" srcOrd="1" destOrd="0" presId="urn:microsoft.com/office/officeart/2005/8/layout/radial1"/>
    <dgm:cxn modelId="{1304F52A-1865-4C22-938A-4593AF599DE9}" type="presOf" srcId="{0923D872-EBC3-480D-82BF-397D950346AF}" destId="{6A8135D1-6FF2-4F15-9BBE-FADA270C36FE}" srcOrd="0" destOrd="0" presId="urn:microsoft.com/office/officeart/2005/8/layout/radial1"/>
    <dgm:cxn modelId="{4A044441-76E0-4C3C-A9A9-4BD87E4C6CAB}" type="presOf" srcId="{76438F25-0729-49DB-86C2-09B4A8CA99C3}" destId="{A9780CFF-377B-4A75-B9F8-483D83AE28B1}" srcOrd="0" destOrd="0" presId="urn:microsoft.com/office/officeart/2005/8/layout/radial1"/>
    <dgm:cxn modelId="{2900C92B-AC12-4B9A-8A72-E76F8050DE67}" type="presOf" srcId="{0A3C27CC-741C-4D60-AA19-ADA9E980E3DF}" destId="{8781DA9E-3255-4692-AD7D-6D1825DF5A25}" srcOrd="0" destOrd="0" presId="urn:microsoft.com/office/officeart/2005/8/layout/radial1"/>
    <dgm:cxn modelId="{60C56009-4C87-43F5-9E63-ED08C20990F6}" type="presOf" srcId="{4628833A-D4AE-4670-854B-D11092688E27}" destId="{798050D3-8C9B-45CF-AC46-7B29AFFDCD48}" srcOrd="1" destOrd="0" presId="urn:microsoft.com/office/officeart/2005/8/layout/radial1"/>
    <dgm:cxn modelId="{C1FDAA35-C399-4AB9-A561-FD5E9EF8369A}" type="presOf" srcId="{4628833A-D4AE-4670-854B-D11092688E27}" destId="{6D762EA2-1241-4C81-B81D-E4A758CCC67C}" srcOrd="0" destOrd="0" presId="urn:microsoft.com/office/officeart/2005/8/layout/radial1"/>
    <dgm:cxn modelId="{27F9383C-2047-41C3-A326-E12B424E8F7B}" type="presOf" srcId="{56EC1D82-8771-4FC1-8F77-E3AA570D753C}" destId="{A0E56326-29A2-4338-8D53-1E38C6BDF2FB}" srcOrd="1" destOrd="0" presId="urn:microsoft.com/office/officeart/2005/8/layout/radial1"/>
    <dgm:cxn modelId="{97AF1D55-3CF4-4B1C-8B00-CFCF83D01A6E}" type="presOf" srcId="{5BBE6025-F217-4118-BDD1-C2EF539F00DE}" destId="{196F2910-246D-4D9E-B36C-FB4713EB070E}" srcOrd="0" destOrd="0" presId="urn:microsoft.com/office/officeart/2005/8/layout/radial1"/>
    <dgm:cxn modelId="{AA5BF009-D9C3-47C3-9134-36A8A70F33B4}" srcId="{9C34C6E8-A274-4FC5-971E-77FB5D3E8754}" destId="{F024A556-B7FE-4C02-B242-1EA7655DD09E}" srcOrd="3" destOrd="0" parTransId="{A006F663-8559-4020-B1F7-6F273411AC3C}" sibTransId="{8952B147-5CB9-4EDE-8AA4-41724D8572B0}"/>
    <dgm:cxn modelId="{BD1F46FD-457C-4679-9560-FEF319721A01}" srcId="{9C34C6E8-A274-4FC5-971E-77FB5D3E8754}" destId="{F1089381-BABF-4932-BEC2-B54F144BE05C}" srcOrd="1" destOrd="0" parTransId="{383DDED2-4142-42B9-82DE-52E04EF17AFC}" sibTransId="{E0831CDB-633F-4AB7-8402-6A15A4F9B4C7}"/>
    <dgm:cxn modelId="{8DF32E29-EBE0-4064-A220-DFC5801FD56F}" type="presOf" srcId="{A2A37E32-7842-4232-806D-FCFC3C61F79E}" destId="{066A602E-4215-4FCB-8FBC-A71F7391EE76}" srcOrd="0" destOrd="0" presId="urn:microsoft.com/office/officeart/2005/8/layout/radial1"/>
    <dgm:cxn modelId="{C040C61E-C371-4375-8500-F30E0436AA3D}" type="presOf" srcId="{501E54EC-CF81-4394-926D-0A1B072376F3}" destId="{2E2F91C6-464B-4390-8A99-6B73BC3AED23}" srcOrd="0" destOrd="0" presId="urn:microsoft.com/office/officeart/2005/8/layout/radial1"/>
    <dgm:cxn modelId="{C8D0765F-65EA-4FE5-88DB-70AF3A9D8D5B}" type="presOf" srcId="{F70EF9DD-F19A-428E-93A5-24E5A7D6B785}" destId="{1C72118E-9E26-4424-899A-D71E855F36F1}" srcOrd="1" destOrd="0" presId="urn:microsoft.com/office/officeart/2005/8/layout/radial1"/>
    <dgm:cxn modelId="{694FD0F1-CC79-4D1F-BE6D-C2F175F9971A}" srcId="{8FDCDD3D-2418-4A67-A15B-857E1EFB9122}" destId="{501E54EC-CF81-4394-926D-0A1B072376F3}" srcOrd="3" destOrd="0" parTransId="{8E5DCBCC-2ACF-4D24-BB03-00E966653955}" sibTransId="{146F5D79-E42A-4160-9E9C-AD2F32012A72}"/>
    <dgm:cxn modelId="{524941E6-D818-437B-998C-406DAF833B8A}" type="presOf" srcId="{9C34C6E8-A274-4FC5-971E-77FB5D3E8754}" destId="{EE9EA71F-9D3F-4249-A979-5338601FF0CC}" srcOrd="0" destOrd="0" presId="urn:microsoft.com/office/officeart/2005/8/layout/radial1"/>
    <dgm:cxn modelId="{EECE018D-1729-48C8-9419-3DB1F224CEED}" srcId="{8FDCDD3D-2418-4A67-A15B-857E1EFB9122}" destId="{E46DA91D-6F1E-4FC8-9548-A73658C0DE3E}" srcOrd="0" destOrd="0" parTransId="{56EC1D82-8771-4FC1-8F77-E3AA570D753C}" sibTransId="{EF93D61F-D1AF-42E1-AB35-AE0DB66711A0}"/>
    <dgm:cxn modelId="{5D55D485-90A3-44E5-A253-0F3880A53C12}" srcId="{8FDCDD3D-2418-4A67-A15B-857E1EFB9122}" destId="{571871C6-72FC-4F99-8734-0A1EABCEC9BE}" srcOrd="2" destOrd="0" parTransId="{0A3C27CC-741C-4D60-AA19-ADA9E980E3DF}" sibTransId="{2CE57BEB-0EF6-41B1-95FF-1D9D11E62BA7}"/>
    <dgm:cxn modelId="{E85CA287-3A28-44B1-B278-001FF0E1757A}" srcId="{8FDCDD3D-2418-4A67-A15B-857E1EFB9122}" destId="{713AAF52-FF7E-4A87-9D4A-DD972FB1BB26}" srcOrd="1" destOrd="0" parTransId="{76438F25-0729-49DB-86C2-09B4A8CA99C3}" sibTransId="{CEFC2F2A-63BE-4840-B2D1-5EC4F43DF7C6}"/>
    <dgm:cxn modelId="{A71A6F60-B22B-4E31-ABDD-5F649CAE784D}" srcId="{9C34C6E8-A274-4FC5-971E-77FB5D3E8754}" destId="{8FDCDD3D-2418-4A67-A15B-857E1EFB9122}" srcOrd="0" destOrd="0" parTransId="{D6E7A9E4-175D-425B-9651-73493A477842}" sibTransId="{629F18C8-B282-4BBA-8E35-E0828994FB92}"/>
    <dgm:cxn modelId="{D5960CFB-5E9C-4DB3-901B-D9836E0F81F7}" type="presOf" srcId="{76438F25-0729-49DB-86C2-09B4A8CA99C3}" destId="{0FAC0A4E-D0F2-4040-AA06-885C39C0F1EF}" srcOrd="1" destOrd="0" presId="urn:microsoft.com/office/officeart/2005/8/layout/radial1"/>
    <dgm:cxn modelId="{369B975D-30E0-4A5E-BE64-1DB2BD0BA2A0}" type="presOf" srcId="{0A3C27CC-741C-4D60-AA19-ADA9E980E3DF}" destId="{C0D2CE22-9A19-4A92-9CA3-0470599771D6}" srcOrd="1" destOrd="0" presId="urn:microsoft.com/office/officeart/2005/8/layout/radial1"/>
    <dgm:cxn modelId="{ED3A4768-91CC-4BF3-BC7E-0962F4CB2045}" srcId="{8FDCDD3D-2418-4A67-A15B-857E1EFB9122}" destId="{5325B732-6209-42A4-9759-EF9EBD2BC7AE}" srcOrd="7" destOrd="0" parTransId="{F70EF9DD-F19A-428E-93A5-24E5A7D6B785}" sibTransId="{5A4B888B-58DE-4980-B180-FA5AB8AD188B}"/>
    <dgm:cxn modelId="{E5FEC44E-CEB3-4572-81FF-B286C45D9184}" srcId="{8FDCDD3D-2418-4A67-A15B-857E1EFB9122}" destId="{A2A37E32-7842-4232-806D-FCFC3C61F79E}" srcOrd="5" destOrd="0" parTransId="{4628833A-D4AE-4670-854B-D11092688E27}" sibTransId="{20D37243-5CCB-4C5F-A341-87D4736B0A01}"/>
    <dgm:cxn modelId="{6E39FB6F-A1F7-464C-B198-98BD2875807D}" type="presOf" srcId="{66B0C3C8-1A98-4059-9A6D-FC058F3FF999}" destId="{17FB2DE3-2694-446C-AF52-F294706CD790}" srcOrd="0" destOrd="0" presId="urn:microsoft.com/office/officeart/2005/8/layout/radial1"/>
    <dgm:cxn modelId="{A77B7E3B-63F9-4276-A9EE-75EEEEA6E41E}" type="presOf" srcId="{F70EF9DD-F19A-428E-93A5-24E5A7D6B785}" destId="{310F2C9F-EA92-4511-A75D-1874329371A0}" srcOrd="0" destOrd="0" presId="urn:microsoft.com/office/officeart/2005/8/layout/radial1"/>
    <dgm:cxn modelId="{33392308-D2E1-4C31-A913-E28886BA978B}" type="presOf" srcId="{8E5DCBCC-2ACF-4D24-BB03-00E966653955}" destId="{939D4C2D-A09B-4C7C-9A8D-59196EF0003A}" srcOrd="1" destOrd="0" presId="urn:microsoft.com/office/officeart/2005/8/layout/radial1"/>
    <dgm:cxn modelId="{938193F1-552A-4724-BA6C-0CBC8F1A1699}" type="presOf" srcId="{56EC1D82-8771-4FC1-8F77-E3AA570D753C}" destId="{D843CE01-85CA-4FCF-AF00-A20489D3F904}" srcOrd="0" destOrd="0" presId="urn:microsoft.com/office/officeart/2005/8/layout/radial1"/>
    <dgm:cxn modelId="{05D0C91A-27F3-4F01-84B4-D75F1C8B7612}" type="presOf" srcId="{E46DA91D-6F1E-4FC8-9548-A73658C0DE3E}" destId="{C9EF49F8-BB9E-4BD5-9725-A1DE43EE13BB}" srcOrd="0" destOrd="0" presId="urn:microsoft.com/office/officeart/2005/8/layout/radial1"/>
    <dgm:cxn modelId="{D609F0CC-7028-4F9D-AC05-1910B56912F5}" type="presOf" srcId="{713AAF52-FF7E-4A87-9D4A-DD972FB1BB26}" destId="{01C39B8E-F049-4A10-89F0-D5FFE1980C5F}" srcOrd="0" destOrd="0" presId="urn:microsoft.com/office/officeart/2005/8/layout/radial1"/>
    <dgm:cxn modelId="{F80DEF5C-3CF9-4E8B-905E-F949E5B79647}" type="presOf" srcId="{8E5DCBCC-2ACF-4D24-BB03-00E966653955}" destId="{60AF416B-E7FD-46F7-B45A-92A5542F1F50}" srcOrd="0" destOrd="0" presId="urn:microsoft.com/office/officeart/2005/8/layout/radial1"/>
    <dgm:cxn modelId="{6F0622A8-638A-46A6-916C-679E943D7505}" srcId="{8FDCDD3D-2418-4A67-A15B-857E1EFB9122}" destId="{0923D872-EBC3-480D-82BF-397D950346AF}" srcOrd="4" destOrd="0" parTransId="{F04CABCF-0A1E-41D4-AA06-C822DCB08A41}" sibTransId="{636A36FE-26F0-4585-9428-DFAEBB43B368}"/>
    <dgm:cxn modelId="{C6F5619A-7080-49DC-B529-9CEDC4A347C5}" srcId="{9C34C6E8-A274-4FC5-971E-77FB5D3E8754}" destId="{F92B9F90-0ECF-4282-9397-0251E8D70041}" srcOrd="2" destOrd="0" parTransId="{0F66214C-FD84-427C-AE07-BF4D6906BD29}" sibTransId="{8D3B44B1-140C-4777-BB78-596DA6178477}"/>
    <dgm:cxn modelId="{AE6A4617-CD09-4B19-B909-8491C736B052}" type="presOf" srcId="{571871C6-72FC-4F99-8734-0A1EABCEC9BE}" destId="{7CEE4962-FF9D-4E2F-B42B-BD78C4ACD53E}" srcOrd="0" destOrd="0" presId="urn:microsoft.com/office/officeart/2005/8/layout/radial1"/>
    <dgm:cxn modelId="{ABE65EAB-9115-4DAF-AA63-D18B9A6BEE02}" type="presParOf" srcId="{EE9EA71F-9D3F-4249-A979-5338601FF0CC}" destId="{9DFAE8A9-B9B4-4A1F-96AE-B76B12FC385E}" srcOrd="0" destOrd="0" presId="urn:microsoft.com/office/officeart/2005/8/layout/radial1"/>
    <dgm:cxn modelId="{FC9C3E32-E837-41B7-9401-693451C718E9}" type="presParOf" srcId="{EE9EA71F-9D3F-4249-A979-5338601FF0CC}" destId="{D843CE01-85CA-4FCF-AF00-A20489D3F904}" srcOrd="1" destOrd="0" presId="urn:microsoft.com/office/officeart/2005/8/layout/radial1"/>
    <dgm:cxn modelId="{D3DDFD06-22A8-4D2E-A255-3F565DC95DB4}" type="presParOf" srcId="{D843CE01-85CA-4FCF-AF00-A20489D3F904}" destId="{A0E56326-29A2-4338-8D53-1E38C6BDF2FB}" srcOrd="0" destOrd="0" presId="urn:microsoft.com/office/officeart/2005/8/layout/radial1"/>
    <dgm:cxn modelId="{5ECFD86D-7240-44A2-80CB-16145DA6CFD7}" type="presParOf" srcId="{EE9EA71F-9D3F-4249-A979-5338601FF0CC}" destId="{C9EF49F8-BB9E-4BD5-9725-A1DE43EE13BB}" srcOrd="2" destOrd="0" presId="urn:microsoft.com/office/officeart/2005/8/layout/radial1"/>
    <dgm:cxn modelId="{F7EA2730-B52D-46CE-B590-C3DE54EF1042}" type="presParOf" srcId="{EE9EA71F-9D3F-4249-A979-5338601FF0CC}" destId="{A9780CFF-377B-4A75-B9F8-483D83AE28B1}" srcOrd="3" destOrd="0" presId="urn:microsoft.com/office/officeart/2005/8/layout/radial1"/>
    <dgm:cxn modelId="{E5A6AA48-4205-4F56-AD0A-3CB29D66F59C}" type="presParOf" srcId="{A9780CFF-377B-4A75-B9F8-483D83AE28B1}" destId="{0FAC0A4E-D0F2-4040-AA06-885C39C0F1EF}" srcOrd="0" destOrd="0" presId="urn:microsoft.com/office/officeart/2005/8/layout/radial1"/>
    <dgm:cxn modelId="{C29ABBC2-69BF-40DF-9B04-6317A0BEEB1A}" type="presParOf" srcId="{EE9EA71F-9D3F-4249-A979-5338601FF0CC}" destId="{01C39B8E-F049-4A10-89F0-D5FFE1980C5F}" srcOrd="4" destOrd="0" presId="urn:microsoft.com/office/officeart/2005/8/layout/radial1"/>
    <dgm:cxn modelId="{1B4ABD37-1EA7-4B5F-B957-381E3E9AC3A2}" type="presParOf" srcId="{EE9EA71F-9D3F-4249-A979-5338601FF0CC}" destId="{8781DA9E-3255-4692-AD7D-6D1825DF5A25}" srcOrd="5" destOrd="0" presId="urn:microsoft.com/office/officeart/2005/8/layout/radial1"/>
    <dgm:cxn modelId="{5723A1DB-B9F6-42C2-BA34-324D532722E3}" type="presParOf" srcId="{8781DA9E-3255-4692-AD7D-6D1825DF5A25}" destId="{C0D2CE22-9A19-4A92-9CA3-0470599771D6}" srcOrd="0" destOrd="0" presId="urn:microsoft.com/office/officeart/2005/8/layout/radial1"/>
    <dgm:cxn modelId="{C0C69F58-CDE9-4C9B-BB1D-4F946750A317}" type="presParOf" srcId="{EE9EA71F-9D3F-4249-A979-5338601FF0CC}" destId="{7CEE4962-FF9D-4E2F-B42B-BD78C4ACD53E}" srcOrd="6" destOrd="0" presId="urn:microsoft.com/office/officeart/2005/8/layout/radial1"/>
    <dgm:cxn modelId="{8A653216-0AD0-45F4-8081-C14788796B34}" type="presParOf" srcId="{EE9EA71F-9D3F-4249-A979-5338601FF0CC}" destId="{60AF416B-E7FD-46F7-B45A-92A5542F1F50}" srcOrd="7" destOrd="0" presId="urn:microsoft.com/office/officeart/2005/8/layout/radial1"/>
    <dgm:cxn modelId="{F2B2E89E-B27F-4EAA-9462-7B8D51202A56}" type="presParOf" srcId="{60AF416B-E7FD-46F7-B45A-92A5542F1F50}" destId="{939D4C2D-A09B-4C7C-9A8D-59196EF0003A}" srcOrd="0" destOrd="0" presId="urn:microsoft.com/office/officeart/2005/8/layout/radial1"/>
    <dgm:cxn modelId="{D9A0EA80-24AD-4FC5-8879-ADE197B84A39}" type="presParOf" srcId="{EE9EA71F-9D3F-4249-A979-5338601FF0CC}" destId="{2E2F91C6-464B-4390-8A99-6B73BC3AED23}" srcOrd="8" destOrd="0" presId="urn:microsoft.com/office/officeart/2005/8/layout/radial1"/>
    <dgm:cxn modelId="{17648096-82FB-4220-8485-199B54AAC565}" type="presParOf" srcId="{EE9EA71F-9D3F-4249-A979-5338601FF0CC}" destId="{03A595CB-698F-49F8-B910-B4DBC6A768D3}" srcOrd="9" destOrd="0" presId="urn:microsoft.com/office/officeart/2005/8/layout/radial1"/>
    <dgm:cxn modelId="{F1AC5D8B-76BC-4801-8BB9-835899B04C82}" type="presParOf" srcId="{03A595CB-698F-49F8-B910-B4DBC6A768D3}" destId="{20C9B6DD-4770-4A8B-9AAA-6B794FD1D861}" srcOrd="0" destOrd="0" presId="urn:microsoft.com/office/officeart/2005/8/layout/radial1"/>
    <dgm:cxn modelId="{E6514317-A832-4E8E-9C35-DA7904EE270B}" type="presParOf" srcId="{EE9EA71F-9D3F-4249-A979-5338601FF0CC}" destId="{6A8135D1-6FF2-4F15-9BBE-FADA270C36FE}" srcOrd="10" destOrd="0" presId="urn:microsoft.com/office/officeart/2005/8/layout/radial1"/>
    <dgm:cxn modelId="{2E559E38-42CA-4106-87B5-D34933484290}" type="presParOf" srcId="{EE9EA71F-9D3F-4249-A979-5338601FF0CC}" destId="{6D762EA2-1241-4C81-B81D-E4A758CCC67C}" srcOrd="11" destOrd="0" presId="urn:microsoft.com/office/officeart/2005/8/layout/radial1"/>
    <dgm:cxn modelId="{F30C2AF7-6A72-4678-BFD9-1ED9333A7CAE}" type="presParOf" srcId="{6D762EA2-1241-4C81-B81D-E4A758CCC67C}" destId="{798050D3-8C9B-45CF-AC46-7B29AFFDCD48}" srcOrd="0" destOrd="0" presId="urn:microsoft.com/office/officeart/2005/8/layout/radial1"/>
    <dgm:cxn modelId="{22323E13-D30B-4ACF-A3C1-134CBD24DCCF}" type="presParOf" srcId="{EE9EA71F-9D3F-4249-A979-5338601FF0CC}" destId="{066A602E-4215-4FCB-8FBC-A71F7391EE76}" srcOrd="12" destOrd="0" presId="urn:microsoft.com/office/officeart/2005/8/layout/radial1"/>
    <dgm:cxn modelId="{A1B07C41-A236-41A2-865E-5107212C218D}" type="presParOf" srcId="{EE9EA71F-9D3F-4249-A979-5338601FF0CC}" destId="{17FB2DE3-2694-446C-AF52-F294706CD790}" srcOrd="13" destOrd="0" presId="urn:microsoft.com/office/officeart/2005/8/layout/radial1"/>
    <dgm:cxn modelId="{6003AC1A-B976-456F-889E-6B7FE1AE0CEB}" type="presParOf" srcId="{17FB2DE3-2694-446C-AF52-F294706CD790}" destId="{4EE81797-B8D5-4484-835F-5FAD3A177970}" srcOrd="0" destOrd="0" presId="urn:microsoft.com/office/officeart/2005/8/layout/radial1"/>
    <dgm:cxn modelId="{BCEE75B4-AF3E-421D-BC8F-445B9EE671CB}" type="presParOf" srcId="{EE9EA71F-9D3F-4249-A979-5338601FF0CC}" destId="{196F2910-246D-4D9E-B36C-FB4713EB070E}" srcOrd="14" destOrd="0" presId="urn:microsoft.com/office/officeart/2005/8/layout/radial1"/>
    <dgm:cxn modelId="{08981796-8FB2-4684-BDDC-6DC19200FC7D}" type="presParOf" srcId="{EE9EA71F-9D3F-4249-A979-5338601FF0CC}" destId="{310F2C9F-EA92-4511-A75D-1874329371A0}" srcOrd="15" destOrd="0" presId="urn:microsoft.com/office/officeart/2005/8/layout/radial1"/>
    <dgm:cxn modelId="{CA2E056A-E79D-4CEC-89A5-E54807126918}" type="presParOf" srcId="{310F2C9F-EA92-4511-A75D-1874329371A0}" destId="{1C72118E-9E26-4424-899A-D71E855F36F1}" srcOrd="0" destOrd="0" presId="urn:microsoft.com/office/officeart/2005/8/layout/radial1"/>
    <dgm:cxn modelId="{810A1F95-607B-44D1-902E-74055138CB40}" type="presParOf" srcId="{EE9EA71F-9D3F-4249-A979-5338601FF0CC}" destId="{8948EA59-3CA1-4C7B-B389-E496DAA2B48F}" srcOrd="16"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3310C7-32A9-48BF-BDAD-54FECFA8E477}" type="doc">
      <dgm:prSet loTypeId="urn:microsoft.com/office/officeart/2005/8/layout/radial5" loCatId="relationship" qsTypeId="urn:microsoft.com/office/officeart/2005/8/quickstyle/simple1" qsCatId="simple" csTypeId="urn:microsoft.com/office/officeart/2005/8/colors/accent0_3" csCatId="mainScheme" phldr="1"/>
      <dgm:spPr/>
      <dgm:t>
        <a:bodyPr/>
        <a:lstStyle/>
        <a:p>
          <a:pPr rtl="1"/>
          <a:endParaRPr lang="fa-IR"/>
        </a:p>
      </dgm:t>
    </dgm:pt>
    <dgm:pt modelId="{C310F6CD-1D20-406E-A49E-FCC7CD21F263}">
      <dgm:prSet phldrT="[Text]"/>
      <dgm:spPr/>
      <dgm:t>
        <a:bodyPr/>
        <a:lstStyle/>
        <a:p>
          <a:pPr rtl="1"/>
          <a:r>
            <a:rPr lang="fa-IR" b="1" dirty="0" smtClean="0">
              <a:solidFill>
                <a:schemeClr val="bg1"/>
              </a:solidFill>
            </a:rPr>
            <a:t>شگردها</a:t>
          </a:r>
          <a:endParaRPr lang="fa-IR" b="1" dirty="0">
            <a:solidFill>
              <a:schemeClr val="bg1"/>
            </a:solidFill>
          </a:endParaRPr>
        </a:p>
      </dgm:t>
    </dgm:pt>
    <dgm:pt modelId="{8B7A12D7-E921-4F71-86C1-3D5B4462C2B9}" type="parTrans" cxnId="{40CAFB0B-57FE-409D-A952-2A8BC116CF61}">
      <dgm:prSet/>
      <dgm:spPr/>
      <dgm:t>
        <a:bodyPr/>
        <a:lstStyle/>
        <a:p>
          <a:pPr rtl="1"/>
          <a:endParaRPr lang="fa-IR"/>
        </a:p>
      </dgm:t>
    </dgm:pt>
    <dgm:pt modelId="{62E10FA1-5744-4427-A900-2D46B4FD2F3D}" type="sibTrans" cxnId="{40CAFB0B-57FE-409D-A952-2A8BC116CF61}">
      <dgm:prSet/>
      <dgm:spPr/>
      <dgm:t>
        <a:bodyPr/>
        <a:lstStyle/>
        <a:p>
          <a:pPr rtl="1"/>
          <a:endParaRPr lang="fa-IR"/>
        </a:p>
      </dgm:t>
    </dgm:pt>
    <dgm:pt modelId="{A3DFECAE-D368-4DD5-80B7-27A8D55CABA7}">
      <dgm:prSet phldrT="[Text]"/>
      <dgm:spPr/>
      <dgm:t>
        <a:bodyPr/>
        <a:lstStyle/>
        <a:p>
          <a:pPr rtl="1"/>
          <a:r>
            <a:rPr lang="fa-IR" b="1" dirty="0" smtClean="0">
              <a:hlinkClick xmlns:r="http://schemas.openxmlformats.org/officeDocument/2006/relationships" r:id="rId1" action="ppaction://hlinksldjump"/>
            </a:rPr>
            <a:t>اجتماعي</a:t>
          </a:r>
          <a:endParaRPr lang="fa-IR" b="1" dirty="0"/>
        </a:p>
      </dgm:t>
    </dgm:pt>
    <dgm:pt modelId="{076B9E06-010E-4CFA-A60C-526969F507A4}" type="parTrans" cxnId="{20FC8154-9E40-4F20-B86E-34AB98709D77}">
      <dgm:prSet/>
      <dgm:spPr/>
      <dgm:t>
        <a:bodyPr/>
        <a:lstStyle/>
        <a:p>
          <a:pPr rtl="1"/>
          <a:endParaRPr lang="fa-IR"/>
        </a:p>
      </dgm:t>
    </dgm:pt>
    <dgm:pt modelId="{1388533E-1118-405F-8AA1-C6DCD62C71DF}" type="sibTrans" cxnId="{20FC8154-9E40-4F20-B86E-34AB98709D77}">
      <dgm:prSet/>
      <dgm:spPr/>
      <dgm:t>
        <a:bodyPr/>
        <a:lstStyle/>
        <a:p>
          <a:pPr rtl="1"/>
          <a:endParaRPr lang="fa-IR"/>
        </a:p>
      </dgm:t>
    </dgm:pt>
    <dgm:pt modelId="{5D972A28-3333-4005-8D7B-BC61589FE4EF}">
      <dgm:prSet phldrT="[Text]"/>
      <dgm:spPr/>
      <dgm:t>
        <a:bodyPr/>
        <a:lstStyle/>
        <a:p>
          <a:pPr rtl="1"/>
          <a:r>
            <a:rPr lang="fa-IR" b="1" dirty="0" smtClean="0">
              <a:hlinkClick xmlns:r="http://schemas.openxmlformats.org/officeDocument/2006/relationships" r:id="rId2" action="ppaction://hlinksldjump"/>
            </a:rPr>
            <a:t>سياسي</a:t>
          </a:r>
          <a:endParaRPr lang="fa-IR" b="1" dirty="0"/>
        </a:p>
      </dgm:t>
    </dgm:pt>
    <dgm:pt modelId="{59432971-821A-47E5-B5AA-ACB438ED5F65}" type="parTrans" cxnId="{B25A6EDC-C855-4200-ABBA-EF8271B6584B}">
      <dgm:prSet/>
      <dgm:spPr/>
      <dgm:t>
        <a:bodyPr/>
        <a:lstStyle/>
        <a:p>
          <a:pPr rtl="1"/>
          <a:endParaRPr lang="fa-IR"/>
        </a:p>
      </dgm:t>
    </dgm:pt>
    <dgm:pt modelId="{09F6F83C-B6E5-450B-B675-5E1B9D0848BA}" type="sibTrans" cxnId="{B25A6EDC-C855-4200-ABBA-EF8271B6584B}">
      <dgm:prSet/>
      <dgm:spPr/>
      <dgm:t>
        <a:bodyPr/>
        <a:lstStyle/>
        <a:p>
          <a:pPr rtl="1"/>
          <a:endParaRPr lang="fa-IR"/>
        </a:p>
      </dgm:t>
    </dgm:pt>
    <dgm:pt modelId="{04C98125-3FEB-4349-B9FD-D2801940B584}">
      <dgm:prSet phldrT="[Text]"/>
      <dgm:spPr/>
      <dgm:t>
        <a:bodyPr/>
        <a:lstStyle/>
        <a:p>
          <a:pPr rtl="1"/>
          <a:r>
            <a:rPr lang="fa-IR" b="1" dirty="0" smtClean="0">
              <a:hlinkClick xmlns:r="http://schemas.openxmlformats.org/officeDocument/2006/relationships" r:id="rId3" action="ppaction://hlinksldjump"/>
            </a:rPr>
            <a:t>اقتصادي</a:t>
          </a:r>
          <a:endParaRPr lang="fa-IR" b="1" dirty="0"/>
        </a:p>
      </dgm:t>
    </dgm:pt>
    <dgm:pt modelId="{1ECE128E-4967-4BBA-9FE0-3038ED7C0BB9}" type="parTrans" cxnId="{CED1BDD4-143B-49DF-A862-1F7FB61D7235}">
      <dgm:prSet/>
      <dgm:spPr/>
      <dgm:t>
        <a:bodyPr/>
        <a:lstStyle/>
        <a:p>
          <a:pPr rtl="1"/>
          <a:endParaRPr lang="fa-IR"/>
        </a:p>
      </dgm:t>
    </dgm:pt>
    <dgm:pt modelId="{B311BB95-470B-4FF6-B109-43DC464D7EAA}" type="sibTrans" cxnId="{CED1BDD4-143B-49DF-A862-1F7FB61D7235}">
      <dgm:prSet/>
      <dgm:spPr/>
      <dgm:t>
        <a:bodyPr/>
        <a:lstStyle/>
        <a:p>
          <a:pPr rtl="1"/>
          <a:endParaRPr lang="fa-IR"/>
        </a:p>
      </dgm:t>
    </dgm:pt>
    <dgm:pt modelId="{D0883A16-A649-4492-B445-852AA76ADFFD}">
      <dgm:prSet phldrT="[Text]"/>
      <dgm:spPr/>
      <dgm:t>
        <a:bodyPr/>
        <a:lstStyle/>
        <a:p>
          <a:pPr rtl="1"/>
          <a:r>
            <a:rPr lang="fa-IR" b="1" dirty="0" smtClean="0">
              <a:hlinkClick xmlns:r="http://schemas.openxmlformats.org/officeDocument/2006/relationships" r:id="rId4" action="ppaction://hlinksldjump"/>
            </a:rPr>
            <a:t>فرهنگي</a:t>
          </a:r>
          <a:endParaRPr lang="fa-IR" b="1" dirty="0"/>
        </a:p>
      </dgm:t>
    </dgm:pt>
    <dgm:pt modelId="{C5011644-69D4-4C44-8087-E745CF8AC256}" type="parTrans" cxnId="{23C2E1FE-0BCF-478F-93DB-2686BA09BAB5}">
      <dgm:prSet/>
      <dgm:spPr/>
      <dgm:t>
        <a:bodyPr/>
        <a:lstStyle/>
        <a:p>
          <a:pPr rtl="1"/>
          <a:endParaRPr lang="fa-IR"/>
        </a:p>
      </dgm:t>
    </dgm:pt>
    <dgm:pt modelId="{E9714AB9-B832-43EB-8DF4-BA1EB58B23D2}" type="sibTrans" cxnId="{23C2E1FE-0BCF-478F-93DB-2686BA09BAB5}">
      <dgm:prSet/>
      <dgm:spPr/>
      <dgm:t>
        <a:bodyPr/>
        <a:lstStyle/>
        <a:p>
          <a:pPr rtl="1"/>
          <a:endParaRPr lang="fa-IR"/>
        </a:p>
      </dgm:t>
    </dgm:pt>
    <dgm:pt modelId="{E587B56C-C477-4E7C-8A47-987E13810ECE}">
      <dgm:prSet phldrT="[Text]"/>
      <dgm:spPr/>
      <dgm:t>
        <a:bodyPr/>
        <a:lstStyle/>
        <a:p>
          <a:pPr rtl="1"/>
          <a:r>
            <a:rPr lang="fa-IR" b="1" dirty="0" smtClean="0">
              <a:hlinkClick xmlns:r="http://schemas.openxmlformats.org/officeDocument/2006/relationships" r:id="rId5" action="ppaction://hlinksldjump"/>
            </a:rPr>
            <a:t>ديني</a:t>
          </a:r>
          <a:endParaRPr lang="fa-IR" b="1" dirty="0"/>
        </a:p>
      </dgm:t>
    </dgm:pt>
    <dgm:pt modelId="{7FA6C9C4-931D-4D5F-9554-9C4EF00873EF}" type="parTrans" cxnId="{4B5EB394-0EC4-4CDB-9803-BB949A2EB8D3}">
      <dgm:prSet/>
      <dgm:spPr/>
      <dgm:t>
        <a:bodyPr/>
        <a:lstStyle/>
        <a:p>
          <a:pPr rtl="1"/>
          <a:endParaRPr lang="fa-IR"/>
        </a:p>
      </dgm:t>
    </dgm:pt>
    <dgm:pt modelId="{1C603857-B628-49A4-B606-6F0404111D51}" type="sibTrans" cxnId="{4B5EB394-0EC4-4CDB-9803-BB949A2EB8D3}">
      <dgm:prSet/>
      <dgm:spPr/>
      <dgm:t>
        <a:bodyPr/>
        <a:lstStyle/>
        <a:p>
          <a:pPr rtl="1"/>
          <a:endParaRPr lang="fa-IR"/>
        </a:p>
      </dgm:t>
    </dgm:pt>
    <dgm:pt modelId="{F585DD8D-5C91-4226-B579-94C3034AA23E}" type="pres">
      <dgm:prSet presAssocID="{7F3310C7-32A9-48BF-BDAD-54FECFA8E477}" presName="Name0" presStyleCnt="0">
        <dgm:presLayoutVars>
          <dgm:chMax val="1"/>
          <dgm:dir/>
          <dgm:animLvl val="ctr"/>
          <dgm:resizeHandles val="exact"/>
        </dgm:presLayoutVars>
      </dgm:prSet>
      <dgm:spPr/>
      <dgm:t>
        <a:bodyPr/>
        <a:lstStyle/>
        <a:p>
          <a:pPr rtl="1"/>
          <a:endParaRPr lang="fa-IR"/>
        </a:p>
      </dgm:t>
    </dgm:pt>
    <dgm:pt modelId="{1D894B6F-C20A-44B1-BD26-30DDEF80DC27}" type="pres">
      <dgm:prSet presAssocID="{C310F6CD-1D20-406E-A49E-FCC7CD21F263}" presName="centerShape" presStyleLbl="node0" presStyleIdx="0" presStyleCnt="1"/>
      <dgm:spPr/>
      <dgm:t>
        <a:bodyPr/>
        <a:lstStyle/>
        <a:p>
          <a:pPr rtl="1"/>
          <a:endParaRPr lang="fa-IR"/>
        </a:p>
      </dgm:t>
    </dgm:pt>
    <dgm:pt modelId="{C362A9A6-E954-4141-BE93-FC16D02ED275}" type="pres">
      <dgm:prSet presAssocID="{076B9E06-010E-4CFA-A60C-526969F507A4}" presName="parTrans" presStyleLbl="sibTrans2D1" presStyleIdx="0" presStyleCnt="5"/>
      <dgm:spPr/>
      <dgm:t>
        <a:bodyPr/>
        <a:lstStyle/>
        <a:p>
          <a:pPr rtl="1"/>
          <a:endParaRPr lang="fa-IR"/>
        </a:p>
      </dgm:t>
    </dgm:pt>
    <dgm:pt modelId="{DC1CD756-D0C4-495B-A1E1-9C9E1276118A}" type="pres">
      <dgm:prSet presAssocID="{076B9E06-010E-4CFA-A60C-526969F507A4}" presName="connectorText" presStyleLbl="sibTrans2D1" presStyleIdx="0" presStyleCnt="5"/>
      <dgm:spPr/>
      <dgm:t>
        <a:bodyPr/>
        <a:lstStyle/>
        <a:p>
          <a:pPr rtl="1"/>
          <a:endParaRPr lang="fa-IR"/>
        </a:p>
      </dgm:t>
    </dgm:pt>
    <dgm:pt modelId="{6084AAA5-1E9A-4EFA-8A37-BF75277BA6AF}" type="pres">
      <dgm:prSet presAssocID="{A3DFECAE-D368-4DD5-80B7-27A8D55CABA7}" presName="node" presStyleLbl="node1" presStyleIdx="0" presStyleCnt="5">
        <dgm:presLayoutVars>
          <dgm:bulletEnabled val="1"/>
        </dgm:presLayoutVars>
      </dgm:prSet>
      <dgm:spPr/>
      <dgm:t>
        <a:bodyPr/>
        <a:lstStyle/>
        <a:p>
          <a:pPr rtl="1"/>
          <a:endParaRPr lang="fa-IR"/>
        </a:p>
      </dgm:t>
    </dgm:pt>
    <dgm:pt modelId="{2F6720A0-0E9D-4F58-A493-8F56C780F18A}" type="pres">
      <dgm:prSet presAssocID="{59432971-821A-47E5-B5AA-ACB438ED5F65}" presName="parTrans" presStyleLbl="sibTrans2D1" presStyleIdx="1" presStyleCnt="5"/>
      <dgm:spPr/>
      <dgm:t>
        <a:bodyPr/>
        <a:lstStyle/>
        <a:p>
          <a:pPr rtl="1"/>
          <a:endParaRPr lang="fa-IR"/>
        </a:p>
      </dgm:t>
    </dgm:pt>
    <dgm:pt modelId="{82F6EB2B-F495-4955-94F7-975FC642B8FA}" type="pres">
      <dgm:prSet presAssocID="{59432971-821A-47E5-B5AA-ACB438ED5F65}" presName="connectorText" presStyleLbl="sibTrans2D1" presStyleIdx="1" presStyleCnt="5"/>
      <dgm:spPr/>
      <dgm:t>
        <a:bodyPr/>
        <a:lstStyle/>
        <a:p>
          <a:pPr rtl="1"/>
          <a:endParaRPr lang="fa-IR"/>
        </a:p>
      </dgm:t>
    </dgm:pt>
    <dgm:pt modelId="{83915FD2-12F9-4DCB-AF5D-188DE4101D1C}" type="pres">
      <dgm:prSet presAssocID="{5D972A28-3333-4005-8D7B-BC61589FE4EF}" presName="node" presStyleLbl="node1" presStyleIdx="1" presStyleCnt="5">
        <dgm:presLayoutVars>
          <dgm:bulletEnabled val="1"/>
        </dgm:presLayoutVars>
      </dgm:prSet>
      <dgm:spPr/>
      <dgm:t>
        <a:bodyPr/>
        <a:lstStyle/>
        <a:p>
          <a:pPr rtl="1"/>
          <a:endParaRPr lang="fa-IR"/>
        </a:p>
      </dgm:t>
    </dgm:pt>
    <dgm:pt modelId="{01826C03-C30C-4C9C-AD70-63F88F9DE9F1}" type="pres">
      <dgm:prSet presAssocID="{1ECE128E-4967-4BBA-9FE0-3038ED7C0BB9}" presName="parTrans" presStyleLbl="sibTrans2D1" presStyleIdx="2" presStyleCnt="5"/>
      <dgm:spPr/>
      <dgm:t>
        <a:bodyPr/>
        <a:lstStyle/>
        <a:p>
          <a:pPr rtl="1"/>
          <a:endParaRPr lang="fa-IR"/>
        </a:p>
      </dgm:t>
    </dgm:pt>
    <dgm:pt modelId="{E3355AE1-C602-4A3E-A97E-8571D113C5BE}" type="pres">
      <dgm:prSet presAssocID="{1ECE128E-4967-4BBA-9FE0-3038ED7C0BB9}" presName="connectorText" presStyleLbl="sibTrans2D1" presStyleIdx="2" presStyleCnt="5"/>
      <dgm:spPr/>
      <dgm:t>
        <a:bodyPr/>
        <a:lstStyle/>
        <a:p>
          <a:pPr rtl="1"/>
          <a:endParaRPr lang="fa-IR"/>
        </a:p>
      </dgm:t>
    </dgm:pt>
    <dgm:pt modelId="{E026B467-B966-416B-B9B2-2B92A907E5F0}" type="pres">
      <dgm:prSet presAssocID="{04C98125-3FEB-4349-B9FD-D2801940B584}" presName="node" presStyleLbl="node1" presStyleIdx="2" presStyleCnt="5">
        <dgm:presLayoutVars>
          <dgm:bulletEnabled val="1"/>
        </dgm:presLayoutVars>
      </dgm:prSet>
      <dgm:spPr/>
      <dgm:t>
        <a:bodyPr/>
        <a:lstStyle/>
        <a:p>
          <a:pPr rtl="1"/>
          <a:endParaRPr lang="fa-IR"/>
        </a:p>
      </dgm:t>
    </dgm:pt>
    <dgm:pt modelId="{5A0CB1D3-A52D-400E-AD3D-C40983452D04}" type="pres">
      <dgm:prSet presAssocID="{C5011644-69D4-4C44-8087-E745CF8AC256}" presName="parTrans" presStyleLbl="sibTrans2D1" presStyleIdx="3" presStyleCnt="5"/>
      <dgm:spPr/>
      <dgm:t>
        <a:bodyPr/>
        <a:lstStyle/>
        <a:p>
          <a:pPr rtl="1"/>
          <a:endParaRPr lang="fa-IR"/>
        </a:p>
      </dgm:t>
    </dgm:pt>
    <dgm:pt modelId="{736157F8-5538-428C-A529-1F2FED3D3F37}" type="pres">
      <dgm:prSet presAssocID="{C5011644-69D4-4C44-8087-E745CF8AC256}" presName="connectorText" presStyleLbl="sibTrans2D1" presStyleIdx="3" presStyleCnt="5"/>
      <dgm:spPr/>
      <dgm:t>
        <a:bodyPr/>
        <a:lstStyle/>
        <a:p>
          <a:pPr rtl="1"/>
          <a:endParaRPr lang="fa-IR"/>
        </a:p>
      </dgm:t>
    </dgm:pt>
    <dgm:pt modelId="{F119AB34-CBC7-4C31-B8C5-22138EBA0A0E}" type="pres">
      <dgm:prSet presAssocID="{D0883A16-A649-4492-B445-852AA76ADFFD}" presName="node" presStyleLbl="node1" presStyleIdx="3" presStyleCnt="5">
        <dgm:presLayoutVars>
          <dgm:bulletEnabled val="1"/>
        </dgm:presLayoutVars>
      </dgm:prSet>
      <dgm:spPr/>
      <dgm:t>
        <a:bodyPr/>
        <a:lstStyle/>
        <a:p>
          <a:pPr rtl="1"/>
          <a:endParaRPr lang="fa-IR"/>
        </a:p>
      </dgm:t>
    </dgm:pt>
    <dgm:pt modelId="{C3940E0F-A42D-4122-BFA6-A32D01A863A7}" type="pres">
      <dgm:prSet presAssocID="{7FA6C9C4-931D-4D5F-9554-9C4EF00873EF}" presName="parTrans" presStyleLbl="sibTrans2D1" presStyleIdx="4" presStyleCnt="5"/>
      <dgm:spPr/>
      <dgm:t>
        <a:bodyPr/>
        <a:lstStyle/>
        <a:p>
          <a:pPr rtl="1"/>
          <a:endParaRPr lang="fa-IR"/>
        </a:p>
      </dgm:t>
    </dgm:pt>
    <dgm:pt modelId="{12E885B0-AE2B-4528-849C-0BD10217F615}" type="pres">
      <dgm:prSet presAssocID="{7FA6C9C4-931D-4D5F-9554-9C4EF00873EF}" presName="connectorText" presStyleLbl="sibTrans2D1" presStyleIdx="4" presStyleCnt="5"/>
      <dgm:spPr/>
      <dgm:t>
        <a:bodyPr/>
        <a:lstStyle/>
        <a:p>
          <a:pPr rtl="1"/>
          <a:endParaRPr lang="fa-IR"/>
        </a:p>
      </dgm:t>
    </dgm:pt>
    <dgm:pt modelId="{9264C4CE-3DBA-4BFC-B642-FA45C29A9454}" type="pres">
      <dgm:prSet presAssocID="{E587B56C-C477-4E7C-8A47-987E13810ECE}" presName="node" presStyleLbl="node1" presStyleIdx="4" presStyleCnt="5">
        <dgm:presLayoutVars>
          <dgm:bulletEnabled val="1"/>
        </dgm:presLayoutVars>
      </dgm:prSet>
      <dgm:spPr/>
      <dgm:t>
        <a:bodyPr/>
        <a:lstStyle/>
        <a:p>
          <a:pPr rtl="1"/>
          <a:endParaRPr lang="fa-IR"/>
        </a:p>
      </dgm:t>
    </dgm:pt>
  </dgm:ptLst>
  <dgm:cxnLst>
    <dgm:cxn modelId="{56537112-4DB9-4DC2-9B49-1E66882D104F}" type="presOf" srcId="{04C98125-3FEB-4349-B9FD-D2801940B584}" destId="{E026B467-B966-416B-B9B2-2B92A907E5F0}" srcOrd="0" destOrd="0" presId="urn:microsoft.com/office/officeart/2005/8/layout/radial5"/>
    <dgm:cxn modelId="{2B30D628-C717-49DB-8ECA-015315277B8F}" type="presOf" srcId="{C5011644-69D4-4C44-8087-E745CF8AC256}" destId="{5A0CB1D3-A52D-400E-AD3D-C40983452D04}" srcOrd="0" destOrd="0" presId="urn:microsoft.com/office/officeart/2005/8/layout/radial5"/>
    <dgm:cxn modelId="{764A5ABD-7BA0-4E15-8FE3-31B26B09DA6D}" type="presOf" srcId="{076B9E06-010E-4CFA-A60C-526969F507A4}" destId="{C362A9A6-E954-4141-BE93-FC16D02ED275}" srcOrd="0" destOrd="0" presId="urn:microsoft.com/office/officeart/2005/8/layout/radial5"/>
    <dgm:cxn modelId="{2FA7F3FF-340B-4707-BC6C-CE7410F43BC4}" type="presOf" srcId="{59432971-821A-47E5-B5AA-ACB438ED5F65}" destId="{2F6720A0-0E9D-4F58-A493-8F56C780F18A}" srcOrd="0" destOrd="0" presId="urn:microsoft.com/office/officeart/2005/8/layout/radial5"/>
    <dgm:cxn modelId="{40CAFB0B-57FE-409D-A952-2A8BC116CF61}" srcId="{7F3310C7-32A9-48BF-BDAD-54FECFA8E477}" destId="{C310F6CD-1D20-406E-A49E-FCC7CD21F263}" srcOrd="0" destOrd="0" parTransId="{8B7A12D7-E921-4F71-86C1-3D5B4462C2B9}" sibTransId="{62E10FA1-5744-4427-A900-2D46B4FD2F3D}"/>
    <dgm:cxn modelId="{B25A6EDC-C855-4200-ABBA-EF8271B6584B}" srcId="{C310F6CD-1D20-406E-A49E-FCC7CD21F263}" destId="{5D972A28-3333-4005-8D7B-BC61589FE4EF}" srcOrd="1" destOrd="0" parTransId="{59432971-821A-47E5-B5AA-ACB438ED5F65}" sibTransId="{09F6F83C-B6E5-450B-B675-5E1B9D0848BA}"/>
    <dgm:cxn modelId="{DC7CD05A-1BE0-44A5-BFC5-FBA0D6217422}" type="presOf" srcId="{5D972A28-3333-4005-8D7B-BC61589FE4EF}" destId="{83915FD2-12F9-4DCB-AF5D-188DE4101D1C}" srcOrd="0" destOrd="0" presId="urn:microsoft.com/office/officeart/2005/8/layout/radial5"/>
    <dgm:cxn modelId="{7B7CE45A-DF9C-447D-A77A-065DDAE74798}" type="presOf" srcId="{A3DFECAE-D368-4DD5-80B7-27A8D55CABA7}" destId="{6084AAA5-1E9A-4EFA-8A37-BF75277BA6AF}" srcOrd="0" destOrd="0" presId="urn:microsoft.com/office/officeart/2005/8/layout/radial5"/>
    <dgm:cxn modelId="{0C7D692C-DD47-4599-807A-BFE59472E7F1}" type="presOf" srcId="{7FA6C9C4-931D-4D5F-9554-9C4EF00873EF}" destId="{C3940E0F-A42D-4122-BFA6-A32D01A863A7}" srcOrd="0" destOrd="0" presId="urn:microsoft.com/office/officeart/2005/8/layout/radial5"/>
    <dgm:cxn modelId="{7916933F-270A-48DC-857E-AD1306A0A644}" type="presOf" srcId="{C310F6CD-1D20-406E-A49E-FCC7CD21F263}" destId="{1D894B6F-C20A-44B1-BD26-30DDEF80DC27}" srcOrd="0" destOrd="0" presId="urn:microsoft.com/office/officeart/2005/8/layout/radial5"/>
    <dgm:cxn modelId="{042CDC9A-A7B4-46AB-BB40-E779CD1186B5}" type="presOf" srcId="{7FA6C9C4-931D-4D5F-9554-9C4EF00873EF}" destId="{12E885B0-AE2B-4528-849C-0BD10217F615}" srcOrd="1" destOrd="0" presId="urn:microsoft.com/office/officeart/2005/8/layout/radial5"/>
    <dgm:cxn modelId="{97693B25-0FAC-4B11-A009-FE81C28ED355}" type="presOf" srcId="{C5011644-69D4-4C44-8087-E745CF8AC256}" destId="{736157F8-5538-428C-A529-1F2FED3D3F37}" srcOrd="1" destOrd="0" presId="urn:microsoft.com/office/officeart/2005/8/layout/radial5"/>
    <dgm:cxn modelId="{789BD5E4-C5DA-47BB-AA6C-9F7498754F73}" type="presOf" srcId="{7F3310C7-32A9-48BF-BDAD-54FECFA8E477}" destId="{F585DD8D-5C91-4226-B579-94C3034AA23E}" srcOrd="0" destOrd="0" presId="urn:microsoft.com/office/officeart/2005/8/layout/radial5"/>
    <dgm:cxn modelId="{34B26AFB-09BB-4DD2-8272-577F910CBE20}" type="presOf" srcId="{59432971-821A-47E5-B5AA-ACB438ED5F65}" destId="{82F6EB2B-F495-4955-94F7-975FC642B8FA}" srcOrd="1" destOrd="0" presId="urn:microsoft.com/office/officeart/2005/8/layout/radial5"/>
    <dgm:cxn modelId="{CED1BDD4-143B-49DF-A862-1F7FB61D7235}" srcId="{C310F6CD-1D20-406E-A49E-FCC7CD21F263}" destId="{04C98125-3FEB-4349-B9FD-D2801940B584}" srcOrd="2" destOrd="0" parTransId="{1ECE128E-4967-4BBA-9FE0-3038ED7C0BB9}" sibTransId="{B311BB95-470B-4FF6-B109-43DC464D7EAA}"/>
    <dgm:cxn modelId="{DD6DC535-8D06-4DD1-88C0-74E9DFBE6891}" type="presOf" srcId="{1ECE128E-4967-4BBA-9FE0-3038ED7C0BB9}" destId="{E3355AE1-C602-4A3E-A97E-8571D113C5BE}" srcOrd="1" destOrd="0" presId="urn:microsoft.com/office/officeart/2005/8/layout/radial5"/>
    <dgm:cxn modelId="{20FC8154-9E40-4F20-B86E-34AB98709D77}" srcId="{C310F6CD-1D20-406E-A49E-FCC7CD21F263}" destId="{A3DFECAE-D368-4DD5-80B7-27A8D55CABA7}" srcOrd="0" destOrd="0" parTransId="{076B9E06-010E-4CFA-A60C-526969F507A4}" sibTransId="{1388533E-1118-405F-8AA1-C6DCD62C71DF}"/>
    <dgm:cxn modelId="{E3DCF6BC-D157-4B77-8B9D-356E8DB3BFA4}" type="presOf" srcId="{E587B56C-C477-4E7C-8A47-987E13810ECE}" destId="{9264C4CE-3DBA-4BFC-B642-FA45C29A9454}" srcOrd="0" destOrd="0" presId="urn:microsoft.com/office/officeart/2005/8/layout/radial5"/>
    <dgm:cxn modelId="{3107316D-9A86-4AFC-B8D5-C7CDFFD2FDA3}" type="presOf" srcId="{076B9E06-010E-4CFA-A60C-526969F507A4}" destId="{DC1CD756-D0C4-495B-A1E1-9C9E1276118A}" srcOrd="1" destOrd="0" presId="urn:microsoft.com/office/officeart/2005/8/layout/radial5"/>
    <dgm:cxn modelId="{4B5EB394-0EC4-4CDB-9803-BB949A2EB8D3}" srcId="{C310F6CD-1D20-406E-A49E-FCC7CD21F263}" destId="{E587B56C-C477-4E7C-8A47-987E13810ECE}" srcOrd="4" destOrd="0" parTransId="{7FA6C9C4-931D-4D5F-9554-9C4EF00873EF}" sibTransId="{1C603857-B628-49A4-B606-6F0404111D51}"/>
    <dgm:cxn modelId="{4371212C-186A-4897-B28A-0826F545B312}" type="presOf" srcId="{D0883A16-A649-4492-B445-852AA76ADFFD}" destId="{F119AB34-CBC7-4C31-B8C5-22138EBA0A0E}" srcOrd="0" destOrd="0" presId="urn:microsoft.com/office/officeart/2005/8/layout/radial5"/>
    <dgm:cxn modelId="{49C7F4B9-0088-4C8D-8BAE-A9223AAE685F}" type="presOf" srcId="{1ECE128E-4967-4BBA-9FE0-3038ED7C0BB9}" destId="{01826C03-C30C-4C9C-AD70-63F88F9DE9F1}" srcOrd="0" destOrd="0" presId="urn:microsoft.com/office/officeart/2005/8/layout/radial5"/>
    <dgm:cxn modelId="{23C2E1FE-0BCF-478F-93DB-2686BA09BAB5}" srcId="{C310F6CD-1D20-406E-A49E-FCC7CD21F263}" destId="{D0883A16-A649-4492-B445-852AA76ADFFD}" srcOrd="3" destOrd="0" parTransId="{C5011644-69D4-4C44-8087-E745CF8AC256}" sibTransId="{E9714AB9-B832-43EB-8DF4-BA1EB58B23D2}"/>
    <dgm:cxn modelId="{4D609BD0-3C47-45F9-840A-6ACE2BB767B6}" type="presParOf" srcId="{F585DD8D-5C91-4226-B579-94C3034AA23E}" destId="{1D894B6F-C20A-44B1-BD26-30DDEF80DC27}" srcOrd="0" destOrd="0" presId="urn:microsoft.com/office/officeart/2005/8/layout/radial5"/>
    <dgm:cxn modelId="{F9C2E585-DCEA-4520-9F40-1A5C10A6D954}" type="presParOf" srcId="{F585DD8D-5C91-4226-B579-94C3034AA23E}" destId="{C362A9A6-E954-4141-BE93-FC16D02ED275}" srcOrd="1" destOrd="0" presId="urn:microsoft.com/office/officeart/2005/8/layout/radial5"/>
    <dgm:cxn modelId="{BB7A3C15-CD75-41CF-80C3-A3ECF1AB3A78}" type="presParOf" srcId="{C362A9A6-E954-4141-BE93-FC16D02ED275}" destId="{DC1CD756-D0C4-495B-A1E1-9C9E1276118A}" srcOrd="0" destOrd="0" presId="urn:microsoft.com/office/officeart/2005/8/layout/radial5"/>
    <dgm:cxn modelId="{EDA05C3C-D9C8-48B3-B71C-A27CA85CCBF0}" type="presParOf" srcId="{F585DD8D-5C91-4226-B579-94C3034AA23E}" destId="{6084AAA5-1E9A-4EFA-8A37-BF75277BA6AF}" srcOrd="2" destOrd="0" presId="urn:microsoft.com/office/officeart/2005/8/layout/radial5"/>
    <dgm:cxn modelId="{DC383259-BB4B-4556-A746-5D812B6799E1}" type="presParOf" srcId="{F585DD8D-5C91-4226-B579-94C3034AA23E}" destId="{2F6720A0-0E9D-4F58-A493-8F56C780F18A}" srcOrd="3" destOrd="0" presId="urn:microsoft.com/office/officeart/2005/8/layout/radial5"/>
    <dgm:cxn modelId="{EE8DD778-FFC3-4965-8350-9E369DA9DC6D}" type="presParOf" srcId="{2F6720A0-0E9D-4F58-A493-8F56C780F18A}" destId="{82F6EB2B-F495-4955-94F7-975FC642B8FA}" srcOrd="0" destOrd="0" presId="urn:microsoft.com/office/officeart/2005/8/layout/radial5"/>
    <dgm:cxn modelId="{066B8975-7A78-46F6-904C-905FF29422E0}" type="presParOf" srcId="{F585DD8D-5C91-4226-B579-94C3034AA23E}" destId="{83915FD2-12F9-4DCB-AF5D-188DE4101D1C}" srcOrd="4" destOrd="0" presId="urn:microsoft.com/office/officeart/2005/8/layout/radial5"/>
    <dgm:cxn modelId="{6F923090-A4C2-4134-A692-2E8711B635AB}" type="presParOf" srcId="{F585DD8D-5C91-4226-B579-94C3034AA23E}" destId="{01826C03-C30C-4C9C-AD70-63F88F9DE9F1}" srcOrd="5" destOrd="0" presId="urn:microsoft.com/office/officeart/2005/8/layout/radial5"/>
    <dgm:cxn modelId="{4BAC313D-E3C6-47B5-944D-CB553B04AF4C}" type="presParOf" srcId="{01826C03-C30C-4C9C-AD70-63F88F9DE9F1}" destId="{E3355AE1-C602-4A3E-A97E-8571D113C5BE}" srcOrd="0" destOrd="0" presId="urn:microsoft.com/office/officeart/2005/8/layout/radial5"/>
    <dgm:cxn modelId="{60EFADDB-6950-4EEA-A417-C83C612B0E8D}" type="presParOf" srcId="{F585DD8D-5C91-4226-B579-94C3034AA23E}" destId="{E026B467-B966-416B-B9B2-2B92A907E5F0}" srcOrd="6" destOrd="0" presId="urn:microsoft.com/office/officeart/2005/8/layout/radial5"/>
    <dgm:cxn modelId="{955B3976-2088-4596-96F0-BBAF980C6E69}" type="presParOf" srcId="{F585DD8D-5C91-4226-B579-94C3034AA23E}" destId="{5A0CB1D3-A52D-400E-AD3D-C40983452D04}" srcOrd="7" destOrd="0" presId="urn:microsoft.com/office/officeart/2005/8/layout/radial5"/>
    <dgm:cxn modelId="{A713A68E-A0AF-4F21-937F-DE3E31618ABC}" type="presParOf" srcId="{5A0CB1D3-A52D-400E-AD3D-C40983452D04}" destId="{736157F8-5538-428C-A529-1F2FED3D3F37}" srcOrd="0" destOrd="0" presId="urn:microsoft.com/office/officeart/2005/8/layout/radial5"/>
    <dgm:cxn modelId="{71D0B9F2-B1C6-4510-9839-AD85BF9BF3FD}" type="presParOf" srcId="{F585DD8D-5C91-4226-B579-94C3034AA23E}" destId="{F119AB34-CBC7-4C31-B8C5-22138EBA0A0E}" srcOrd="8" destOrd="0" presId="urn:microsoft.com/office/officeart/2005/8/layout/radial5"/>
    <dgm:cxn modelId="{D2B974A8-2029-49FC-8C6C-2E850DECFC9D}" type="presParOf" srcId="{F585DD8D-5C91-4226-B579-94C3034AA23E}" destId="{C3940E0F-A42D-4122-BFA6-A32D01A863A7}" srcOrd="9" destOrd="0" presId="urn:microsoft.com/office/officeart/2005/8/layout/radial5"/>
    <dgm:cxn modelId="{497C3945-C704-49DB-BA30-53DF0ADCD279}" type="presParOf" srcId="{C3940E0F-A42D-4122-BFA6-A32D01A863A7}" destId="{12E885B0-AE2B-4528-849C-0BD10217F615}" srcOrd="0" destOrd="0" presId="urn:microsoft.com/office/officeart/2005/8/layout/radial5"/>
    <dgm:cxn modelId="{F1D2A77A-8687-4487-92F3-5BF5292420EB}" type="presParOf" srcId="{F585DD8D-5C91-4226-B579-94C3034AA23E}" destId="{9264C4CE-3DBA-4BFC-B642-FA45C29A9454}" srcOrd="10"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5C1976E-A5BC-46AE-BBC9-F2147B04E248}" type="doc">
      <dgm:prSet loTypeId="urn:microsoft.com/office/officeart/2005/8/layout/radial3" loCatId="relationship" qsTypeId="urn:microsoft.com/office/officeart/2005/8/quickstyle/simple1" qsCatId="simple" csTypeId="urn:microsoft.com/office/officeart/2005/8/colors/colorful4" csCatId="colorful" phldr="1"/>
      <dgm:spPr/>
      <dgm:t>
        <a:bodyPr/>
        <a:lstStyle/>
        <a:p>
          <a:pPr rtl="1"/>
          <a:endParaRPr lang="fa-IR"/>
        </a:p>
      </dgm:t>
    </dgm:pt>
    <dgm:pt modelId="{792C92D5-C6FA-4AEA-94FA-1B739B37EC8B}">
      <dgm:prSet phldrT="[Text]"/>
      <dgm:spPr/>
      <dgm:t>
        <a:bodyPr/>
        <a:lstStyle/>
        <a:p>
          <a:pPr rtl="1"/>
          <a:r>
            <a:rPr lang="fa-IR" b="1" dirty="0" smtClean="0">
              <a:solidFill>
                <a:schemeClr val="bg1"/>
              </a:solidFill>
            </a:rPr>
            <a:t>شگردهاي</a:t>
          </a:r>
        </a:p>
        <a:p>
          <a:pPr rtl="1"/>
          <a:r>
            <a:rPr lang="fa-IR" b="1" dirty="0" smtClean="0">
              <a:solidFill>
                <a:schemeClr val="bg1"/>
              </a:solidFill>
            </a:rPr>
            <a:t>اجتماعي</a:t>
          </a:r>
          <a:endParaRPr lang="fa-IR" b="1" dirty="0">
            <a:solidFill>
              <a:schemeClr val="bg1"/>
            </a:solidFill>
          </a:endParaRPr>
        </a:p>
      </dgm:t>
    </dgm:pt>
    <dgm:pt modelId="{DA6492AE-233C-40D9-AEB3-A9620C3BB14A}" type="parTrans" cxnId="{17753AF0-697C-4F23-BB87-16D3CB06576B}">
      <dgm:prSet/>
      <dgm:spPr/>
      <dgm:t>
        <a:bodyPr/>
        <a:lstStyle/>
        <a:p>
          <a:pPr rtl="1"/>
          <a:endParaRPr lang="fa-IR"/>
        </a:p>
      </dgm:t>
    </dgm:pt>
    <dgm:pt modelId="{451C8DF4-4BC2-4084-9D0D-B2489A1FAADF}" type="sibTrans" cxnId="{17753AF0-697C-4F23-BB87-16D3CB06576B}">
      <dgm:prSet/>
      <dgm:spPr/>
      <dgm:t>
        <a:bodyPr/>
        <a:lstStyle/>
        <a:p>
          <a:pPr rtl="1"/>
          <a:endParaRPr lang="fa-IR"/>
        </a:p>
      </dgm:t>
    </dgm:pt>
    <dgm:pt modelId="{0139CED3-F876-44CF-8DC2-94EEA90D69C2}">
      <dgm:prSet phldrT="[Text]"/>
      <dgm:spPr/>
      <dgm:t>
        <a:bodyPr/>
        <a:lstStyle/>
        <a:p>
          <a:pPr rtl="1"/>
          <a:r>
            <a:rPr lang="fa-IR" b="1" dirty="0" smtClean="0">
              <a:hlinkClick xmlns:r="http://schemas.openxmlformats.org/officeDocument/2006/relationships" r:id="rId1" action="ppaction://hlinksldjump"/>
            </a:rPr>
            <a:t>الگوسازي</a:t>
          </a:r>
          <a:endParaRPr lang="fa-IR" b="1" dirty="0" smtClean="0"/>
        </a:p>
      </dgm:t>
    </dgm:pt>
    <dgm:pt modelId="{1CEDA85A-A83B-4904-A6AF-981D28B04A2D}" type="parTrans" cxnId="{B0224003-5619-47D5-9579-31B6CB3C7792}">
      <dgm:prSet/>
      <dgm:spPr/>
      <dgm:t>
        <a:bodyPr/>
        <a:lstStyle/>
        <a:p>
          <a:pPr rtl="1"/>
          <a:endParaRPr lang="fa-IR"/>
        </a:p>
      </dgm:t>
    </dgm:pt>
    <dgm:pt modelId="{7475274F-109F-4FFD-98E0-ECD12EB6D783}" type="sibTrans" cxnId="{B0224003-5619-47D5-9579-31B6CB3C7792}">
      <dgm:prSet/>
      <dgm:spPr/>
      <dgm:t>
        <a:bodyPr/>
        <a:lstStyle/>
        <a:p>
          <a:pPr rtl="1"/>
          <a:endParaRPr lang="fa-IR"/>
        </a:p>
      </dgm:t>
    </dgm:pt>
    <dgm:pt modelId="{C10EBFE1-0566-4EC1-BAE9-B0FA917C9F45}">
      <dgm:prSet phldrT="[Text]"/>
      <dgm:spPr/>
      <dgm:t>
        <a:bodyPr/>
        <a:lstStyle/>
        <a:p>
          <a:pPr rtl="1"/>
          <a:r>
            <a:rPr lang="fa-IR" b="1" dirty="0" smtClean="0">
              <a:hlinkClick xmlns:r="http://schemas.openxmlformats.org/officeDocument/2006/relationships" r:id="rId2" action="ppaction://hlinksldjump"/>
            </a:rPr>
            <a:t>تغيير سبک</a:t>
          </a:r>
          <a:r>
            <a:rPr lang="fa-IR" b="1" dirty="0" smtClean="0"/>
            <a:t> زندگي</a:t>
          </a:r>
          <a:endParaRPr lang="fa-IR" b="1" dirty="0"/>
        </a:p>
      </dgm:t>
    </dgm:pt>
    <dgm:pt modelId="{72FB74ED-91D3-4D0C-9357-E8E4D4408C81}" type="parTrans" cxnId="{0E956A31-6E55-41FF-9D64-8021C0D5DEA8}">
      <dgm:prSet/>
      <dgm:spPr/>
      <dgm:t>
        <a:bodyPr/>
        <a:lstStyle/>
        <a:p>
          <a:pPr rtl="1"/>
          <a:endParaRPr lang="fa-IR"/>
        </a:p>
      </dgm:t>
    </dgm:pt>
    <dgm:pt modelId="{9852BF7C-C5A1-4650-A61B-D7D6200763F5}" type="sibTrans" cxnId="{0E956A31-6E55-41FF-9D64-8021C0D5DEA8}">
      <dgm:prSet/>
      <dgm:spPr/>
      <dgm:t>
        <a:bodyPr/>
        <a:lstStyle/>
        <a:p>
          <a:pPr rtl="1"/>
          <a:endParaRPr lang="fa-IR"/>
        </a:p>
      </dgm:t>
    </dgm:pt>
    <dgm:pt modelId="{BA2C4305-62D1-487C-9447-1495A18CCD78}">
      <dgm:prSet phldrT="[Text]" phldr="1"/>
      <dgm:spPr/>
      <dgm:t>
        <a:bodyPr/>
        <a:lstStyle/>
        <a:p>
          <a:pPr rtl="1"/>
          <a:endParaRPr lang="fa-IR" b="1"/>
        </a:p>
      </dgm:t>
    </dgm:pt>
    <dgm:pt modelId="{ACAD2A86-BBF3-45A8-A4BC-39B426984884}" type="parTrans" cxnId="{29C4FC88-45BA-4BF3-AE61-806C7E29C39B}">
      <dgm:prSet/>
      <dgm:spPr/>
      <dgm:t>
        <a:bodyPr/>
        <a:lstStyle/>
        <a:p>
          <a:pPr rtl="1"/>
          <a:endParaRPr lang="fa-IR"/>
        </a:p>
      </dgm:t>
    </dgm:pt>
    <dgm:pt modelId="{75A7527F-3729-4BF4-B6A9-671BB540D1ED}" type="sibTrans" cxnId="{29C4FC88-45BA-4BF3-AE61-806C7E29C39B}">
      <dgm:prSet/>
      <dgm:spPr/>
      <dgm:t>
        <a:bodyPr/>
        <a:lstStyle/>
        <a:p>
          <a:pPr rtl="1"/>
          <a:endParaRPr lang="fa-IR"/>
        </a:p>
      </dgm:t>
    </dgm:pt>
    <dgm:pt modelId="{05F2CFCB-16D9-4546-83B3-1B2FAA1961C1}">
      <dgm:prSet phldrT="[Text]" phldr="1"/>
      <dgm:spPr/>
      <dgm:t>
        <a:bodyPr/>
        <a:lstStyle/>
        <a:p>
          <a:pPr rtl="1"/>
          <a:endParaRPr lang="fa-IR" b="1"/>
        </a:p>
      </dgm:t>
    </dgm:pt>
    <dgm:pt modelId="{A3AED966-1883-43B0-9698-0AF38051A40E}" type="parTrans" cxnId="{3116D7F6-CEAC-41C7-8B8C-5E1AF659CB10}">
      <dgm:prSet/>
      <dgm:spPr/>
      <dgm:t>
        <a:bodyPr/>
        <a:lstStyle/>
        <a:p>
          <a:pPr rtl="1"/>
          <a:endParaRPr lang="fa-IR"/>
        </a:p>
      </dgm:t>
    </dgm:pt>
    <dgm:pt modelId="{7499652D-34CE-4CB6-A342-0D40B36C0879}" type="sibTrans" cxnId="{3116D7F6-CEAC-41C7-8B8C-5E1AF659CB10}">
      <dgm:prSet/>
      <dgm:spPr/>
      <dgm:t>
        <a:bodyPr/>
        <a:lstStyle/>
        <a:p>
          <a:pPr rtl="1"/>
          <a:endParaRPr lang="fa-IR"/>
        </a:p>
      </dgm:t>
    </dgm:pt>
    <dgm:pt modelId="{512C885C-C4E6-4FAE-A3A9-D73232E92C8A}">
      <dgm:prSet phldrT="[Text]" phldr="1"/>
      <dgm:spPr/>
      <dgm:t>
        <a:bodyPr/>
        <a:lstStyle/>
        <a:p>
          <a:pPr rtl="1"/>
          <a:endParaRPr lang="fa-IR" b="1"/>
        </a:p>
      </dgm:t>
    </dgm:pt>
    <dgm:pt modelId="{B1CC409F-9C1B-42F0-8AA4-361EB32489D3}" type="parTrans" cxnId="{6BEB114C-B45E-4A48-9864-942C5F255C73}">
      <dgm:prSet/>
      <dgm:spPr/>
      <dgm:t>
        <a:bodyPr/>
        <a:lstStyle/>
        <a:p>
          <a:pPr rtl="1"/>
          <a:endParaRPr lang="fa-IR"/>
        </a:p>
      </dgm:t>
    </dgm:pt>
    <dgm:pt modelId="{9DAA7BB5-418F-4712-AB56-35729E53766C}" type="sibTrans" cxnId="{6BEB114C-B45E-4A48-9864-942C5F255C73}">
      <dgm:prSet/>
      <dgm:spPr/>
      <dgm:t>
        <a:bodyPr/>
        <a:lstStyle/>
        <a:p>
          <a:pPr rtl="1"/>
          <a:endParaRPr lang="fa-IR"/>
        </a:p>
      </dgm:t>
    </dgm:pt>
    <dgm:pt modelId="{964A7703-60B4-4E60-9917-43DA5E69A040}">
      <dgm:prSet phldrT="[Text]" phldr="1"/>
      <dgm:spPr/>
      <dgm:t>
        <a:bodyPr/>
        <a:lstStyle/>
        <a:p>
          <a:pPr rtl="1"/>
          <a:endParaRPr lang="fa-IR" b="1"/>
        </a:p>
      </dgm:t>
    </dgm:pt>
    <dgm:pt modelId="{1AFBCA2C-55AF-455C-9AE2-32F8D67B2B1E}" type="parTrans" cxnId="{EC4F9EC9-5CED-4E54-B84C-493675A01922}">
      <dgm:prSet/>
      <dgm:spPr/>
      <dgm:t>
        <a:bodyPr/>
        <a:lstStyle/>
        <a:p>
          <a:pPr rtl="1"/>
          <a:endParaRPr lang="fa-IR"/>
        </a:p>
      </dgm:t>
    </dgm:pt>
    <dgm:pt modelId="{5790FF27-D070-4C11-8637-2F289A5DA122}" type="sibTrans" cxnId="{EC4F9EC9-5CED-4E54-B84C-493675A01922}">
      <dgm:prSet/>
      <dgm:spPr/>
      <dgm:t>
        <a:bodyPr/>
        <a:lstStyle/>
        <a:p>
          <a:pPr rtl="1"/>
          <a:endParaRPr lang="fa-IR"/>
        </a:p>
      </dgm:t>
    </dgm:pt>
    <dgm:pt modelId="{D0F1F104-52D7-422E-9A64-57872043AAA4}">
      <dgm:prSet phldrT="[Text]" phldr="1"/>
      <dgm:spPr/>
      <dgm:t>
        <a:bodyPr/>
        <a:lstStyle/>
        <a:p>
          <a:pPr rtl="1"/>
          <a:endParaRPr lang="fa-IR" b="1"/>
        </a:p>
      </dgm:t>
    </dgm:pt>
    <dgm:pt modelId="{8CE48DEE-8A66-4B92-8097-5AA892191B8C}" type="parTrans" cxnId="{8637D5FB-96A1-4EB9-A916-C184687200E6}">
      <dgm:prSet/>
      <dgm:spPr/>
      <dgm:t>
        <a:bodyPr/>
        <a:lstStyle/>
        <a:p>
          <a:pPr rtl="1"/>
          <a:endParaRPr lang="fa-IR"/>
        </a:p>
      </dgm:t>
    </dgm:pt>
    <dgm:pt modelId="{7776D26C-92BE-4B7C-87A4-C43D3922983C}" type="sibTrans" cxnId="{8637D5FB-96A1-4EB9-A916-C184687200E6}">
      <dgm:prSet/>
      <dgm:spPr/>
      <dgm:t>
        <a:bodyPr/>
        <a:lstStyle/>
        <a:p>
          <a:pPr rtl="1"/>
          <a:endParaRPr lang="fa-IR"/>
        </a:p>
      </dgm:t>
    </dgm:pt>
    <dgm:pt modelId="{B7641A80-68CE-4D20-A42C-B2B815C35020}">
      <dgm:prSet phldrT="[Text]" phldr="1"/>
      <dgm:spPr/>
      <dgm:t>
        <a:bodyPr/>
        <a:lstStyle/>
        <a:p>
          <a:pPr rtl="1"/>
          <a:endParaRPr lang="fa-IR" b="1" dirty="0"/>
        </a:p>
      </dgm:t>
    </dgm:pt>
    <dgm:pt modelId="{0CAD5DC3-10BF-49D1-9182-FCEDA3DA09CE}" type="parTrans" cxnId="{BB464F52-4F43-4F48-A81D-82427BE79CDB}">
      <dgm:prSet/>
      <dgm:spPr/>
      <dgm:t>
        <a:bodyPr/>
        <a:lstStyle/>
        <a:p>
          <a:pPr rtl="1"/>
          <a:endParaRPr lang="fa-IR"/>
        </a:p>
      </dgm:t>
    </dgm:pt>
    <dgm:pt modelId="{053E5460-E9D8-4567-B35C-664220A3DA14}" type="sibTrans" cxnId="{BB464F52-4F43-4F48-A81D-82427BE79CDB}">
      <dgm:prSet/>
      <dgm:spPr/>
      <dgm:t>
        <a:bodyPr/>
        <a:lstStyle/>
        <a:p>
          <a:pPr rtl="1"/>
          <a:endParaRPr lang="fa-IR"/>
        </a:p>
      </dgm:t>
    </dgm:pt>
    <dgm:pt modelId="{5FB9ADD2-D134-4375-95D3-DAE657B4F945}">
      <dgm:prSet/>
      <dgm:spPr/>
      <dgm:t>
        <a:bodyPr/>
        <a:lstStyle/>
        <a:p>
          <a:pPr rtl="1"/>
          <a:r>
            <a:rPr lang="fa-IR" b="1" dirty="0" smtClean="0">
              <a:hlinkClick xmlns:r="http://schemas.openxmlformats.org/officeDocument/2006/relationships" r:id="rId3" action="ppaction://hlinksldjump"/>
            </a:rPr>
            <a:t>قوميت‌گرايي</a:t>
          </a:r>
          <a:endParaRPr lang="fa-IR" b="1" dirty="0"/>
        </a:p>
      </dgm:t>
    </dgm:pt>
    <dgm:pt modelId="{A6B53785-B7C4-4843-8FA4-0646A7946953}" type="parTrans" cxnId="{27D587F3-66F7-4DA0-B338-CFBB0FACB242}">
      <dgm:prSet/>
      <dgm:spPr/>
      <dgm:t>
        <a:bodyPr/>
        <a:lstStyle/>
        <a:p>
          <a:pPr rtl="1"/>
          <a:endParaRPr lang="fa-IR"/>
        </a:p>
      </dgm:t>
    </dgm:pt>
    <dgm:pt modelId="{1EF7C600-DF3D-469B-8B28-B957B54A33D7}" type="sibTrans" cxnId="{27D587F3-66F7-4DA0-B338-CFBB0FACB242}">
      <dgm:prSet/>
      <dgm:spPr/>
      <dgm:t>
        <a:bodyPr/>
        <a:lstStyle/>
        <a:p>
          <a:pPr rtl="1"/>
          <a:endParaRPr lang="fa-IR"/>
        </a:p>
      </dgm:t>
    </dgm:pt>
    <dgm:pt modelId="{36460B90-0970-4673-92B1-3274520E1D51}">
      <dgm:prSet/>
      <dgm:spPr/>
      <dgm:t>
        <a:bodyPr/>
        <a:lstStyle/>
        <a:p>
          <a:pPr rtl="1"/>
          <a:r>
            <a:rPr lang="fa-IR" b="1" dirty="0" smtClean="0">
              <a:hlinkClick xmlns:r="http://schemas.openxmlformats.org/officeDocument/2006/relationships" r:id="rId4" action="ppaction://hlinksldjump"/>
            </a:rPr>
            <a:t>بهره‌برداري از آسيب هاي اجتماعي</a:t>
          </a:r>
          <a:endParaRPr lang="fa-IR" b="1" dirty="0"/>
        </a:p>
      </dgm:t>
    </dgm:pt>
    <dgm:pt modelId="{BE9B8C74-B0B7-4966-B674-7C89699E9DB9}" type="parTrans" cxnId="{C548872D-9FC7-465B-B243-62CB7C805F60}">
      <dgm:prSet/>
      <dgm:spPr/>
      <dgm:t>
        <a:bodyPr/>
        <a:lstStyle/>
        <a:p>
          <a:pPr rtl="1"/>
          <a:endParaRPr lang="fa-IR"/>
        </a:p>
      </dgm:t>
    </dgm:pt>
    <dgm:pt modelId="{6C6AA48F-E0F6-41F2-B452-213A1B7043D2}" type="sibTrans" cxnId="{C548872D-9FC7-465B-B243-62CB7C805F60}">
      <dgm:prSet/>
      <dgm:spPr/>
      <dgm:t>
        <a:bodyPr/>
        <a:lstStyle/>
        <a:p>
          <a:pPr rtl="1"/>
          <a:endParaRPr lang="fa-IR"/>
        </a:p>
      </dgm:t>
    </dgm:pt>
    <dgm:pt modelId="{2EF9FDAD-25BB-4525-A459-1E1D478F1FC9}">
      <dgm:prSet/>
      <dgm:spPr/>
      <dgm:t>
        <a:bodyPr/>
        <a:lstStyle/>
        <a:p>
          <a:pPr rtl="1"/>
          <a:r>
            <a:rPr lang="fa-IR" b="1" dirty="0" smtClean="0">
              <a:hlinkClick xmlns:r="http://schemas.openxmlformats.org/officeDocument/2006/relationships" r:id="rId5" action="ppaction://hlinksldjump"/>
            </a:rPr>
            <a:t>حقوق زنان و اقليت‌ها</a:t>
          </a:r>
          <a:endParaRPr lang="fa-IR" b="1" dirty="0"/>
        </a:p>
      </dgm:t>
    </dgm:pt>
    <dgm:pt modelId="{046A1D70-D8D8-4D4D-8D60-FA0474504EA8}" type="parTrans" cxnId="{0F4C7A88-1A23-4741-9573-BB4B187E976A}">
      <dgm:prSet/>
      <dgm:spPr/>
      <dgm:t>
        <a:bodyPr/>
        <a:lstStyle/>
        <a:p>
          <a:pPr rtl="1"/>
          <a:endParaRPr lang="fa-IR"/>
        </a:p>
      </dgm:t>
    </dgm:pt>
    <dgm:pt modelId="{AEF4B1F8-DFC9-4926-B839-BCA8F5A314A9}" type="sibTrans" cxnId="{0F4C7A88-1A23-4741-9573-BB4B187E976A}">
      <dgm:prSet/>
      <dgm:spPr/>
      <dgm:t>
        <a:bodyPr/>
        <a:lstStyle/>
        <a:p>
          <a:pPr rtl="1"/>
          <a:endParaRPr lang="fa-IR"/>
        </a:p>
      </dgm:t>
    </dgm:pt>
    <dgm:pt modelId="{A91092C4-29AD-4AE5-A5AE-EAC0B9DA38FD}">
      <dgm:prSet/>
      <dgm:spPr/>
      <dgm:t>
        <a:bodyPr/>
        <a:lstStyle/>
        <a:p>
          <a:pPr rtl="1"/>
          <a:r>
            <a:rPr lang="fa-IR" b="1" dirty="0" smtClean="0"/>
            <a:t>تقويت حس ملي‌گرايي</a:t>
          </a:r>
          <a:endParaRPr lang="fa-IR" b="1" dirty="0"/>
        </a:p>
      </dgm:t>
    </dgm:pt>
    <dgm:pt modelId="{6C160E6E-6FD6-4DB4-8C45-D2F7164B6369}" type="sibTrans" cxnId="{3B48AA0D-E883-4DA6-9F3E-184BE32F9691}">
      <dgm:prSet/>
      <dgm:spPr/>
      <dgm:t>
        <a:bodyPr/>
        <a:lstStyle/>
        <a:p>
          <a:pPr rtl="1"/>
          <a:endParaRPr lang="fa-IR"/>
        </a:p>
      </dgm:t>
    </dgm:pt>
    <dgm:pt modelId="{34E02B09-AA9B-4493-9D52-FC5934EF9133}" type="parTrans" cxnId="{3B48AA0D-E883-4DA6-9F3E-184BE32F9691}">
      <dgm:prSet/>
      <dgm:spPr/>
      <dgm:t>
        <a:bodyPr/>
        <a:lstStyle/>
        <a:p>
          <a:pPr rtl="1"/>
          <a:endParaRPr lang="fa-IR"/>
        </a:p>
      </dgm:t>
    </dgm:pt>
    <dgm:pt modelId="{D8BA3B78-F1FB-4FE2-9361-E9688CBC4467}" type="pres">
      <dgm:prSet presAssocID="{05C1976E-A5BC-46AE-BBC9-F2147B04E248}" presName="composite" presStyleCnt="0">
        <dgm:presLayoutVars>
          <dgm:chMax val="1"/>
          <dgm:dir/>
          <dgm:resizeHandles val="exact"/>
        </dgm:presLayoutVars>
      </dgm:prSet>
      <dgm:spPr/>
      <dgm:t>
        <a:bodyPr/>
        <a:lstStyle/>
        <a:p>
          <a:pPr rtl="1"/>
          <a:endParaRPr lang="fa-IR"/>
        </a:p>
      </dgm:t>
    </dgm:pt>
    <dgm:pt modelId="{316FA083-E863-4CD3-ABAB-7E278DA7E9C1}" type="pres">
      <dgm:prSet presAssocID="{05C1976E-A5BC-46AE-BBC9-F2147B04E248}" presName="radial" presStyleCnt="0">
        <dgm:presLayoutVars>
          <dgm:animLvl val="ctr"/>
        </dgm:presLayoutVars>
      </dgm:prSet>
      <dgm:spPr/>
    </dgm:pt>
    <dgm:pt modelId="{25E67ED0-0B2F-4AB4-A5CA-68556CA1AD8D}" type="pres">
      <dgm:prSet presAssocID="{792C92D5-C6FA-4AEA-94FA-1B739B37EC8B}" presName="centerShape" presStyleLbl="vennNode1" presStyleIdx="0" presStyleCnt="7"/>
      <dgm:spPr/>
      <dgm:t>
        <a:bodyPr/>
        <a:lstStyle/>
        <a:p>
          <a:pPr rtl="1"/>
          <a:endParaRPr lang="fa-IR"/>
        </a:p>
      </dgm:t>
    </dgm:pt>
    <dgm:pt modelId="{84A8B481-94EF-4E0A-BA4A-769CC2E34E59}" type="pres">
      <dgm:prSet presAssocID="{0139CED3-F876-44CF-8DC2-94EEA90D69C2}" presName="node" presStyleLbl="vennNode1" presStyleIdx="1" presStyleCnt="7">
        <dgm:presLayoutVars>
          <dgm:bulletEnabled val="1"/>
        </dgm:presLayoutVars>
      </dgm:prSet>
      <dgm:spPr/>
      <dgm:t>
        <a:bodyPr/>
        <a:lstStyle/>
        <a:p>
          <a:pPr rtl="1"/>
          <a:endParaRPr lang="fa-IR"/>
        </a:p>
      </dgm:t>
    </dgm:pt>
    <dgm:pt modelId="{261893D8-4B89-4BA3-A91B-0F8670DFB5B7}" type="pres">
      <dgm:prSet presAssocID="{C10EBFE1-0566-4EC1-BAE9-B0FA917C9F45}" presName="node" presStyleLbl="vennNode1" presStyleIdx="2" presStyleCnt="7">
        <dgm:presLayoutVars>
          <dgm:bulletEnabled val="1"/>
        </dgm:presLayoutVars>
      </dgm:prSet>
      <dgm:spPr/>
      <dgm:t>
        <a:bodyPr/>
        <a:lstStyle/>
        <a:p>
          <a:pPr rtl="1"/>
          <a:endParaRPr lang="fa-IR"/>
        </a:p>
      </dgm:t>
    </dgm:pt>
    <dgm:pt modelId="{9AC827A8-1D7B-41D1-97BB-09D1CFDF63C4}" type="pres">
      <dgm:prSet presAssocID="{2EF9FDAD-25BB-4525-A459-1E1D478F1FC9}" presName="node" presStyleLbl="vennNode1" presStyleIdx="3" presStyleCnt="7">
        <dgm:presLayoutVars>
          <dgm:bulletEnabled val="1"/>
        </dgm:presLayoutVars>
      </dgm:prSet>
      <dgm:spPr/>
      <dgm:t>
        <a:bodyPr/>
        <a:lstStyle/>
        <a:p>
          <a:pPr rtl="1"/>
          <a:endParaRPr lang="fa-IR"/>
        </a:p>
      </dgm:t>
    </dgm:pt>
    <dgm:pt modelId="{64648F3F-245A-4974-B235-33384C7C8376}" type="pres">
      <dgm:prSet presAssocID="{36460B90-0970-4673-92B1-3274520E1D51}" presName="node" presStyleLbl="vennNode1" presStyleIdx="4" presStyleCnt="7">
        <dgm:presLayoutVars>
          <dgm:bulletEnabled val="1"/>
        </dgm:presLayoutVars>
      </dgm:prSet>
      <dgm:spPr/>
      <dgm:t>
        <a:bodyPr/>
        <a:lstStyle/>
        <a:p>
          <a:pPr rtl="1"/>
          <a:endParaRPr lang="fa-IR"/>
        </a:p>
      </dgm:t>
    </dgm:pt>
    <dgm:pt modelId="{3B9A28A0-235D-4C39-A835-E377EE2B14C8}" type="pres">
      <dgm:prSet presAssocID="{5FB9ADD2-D134-4375-95D3-DAE657B4F945}" presName="node" presStyleLbl="vennNode1" presStyleIdx="5" presStyleCnt="7">
        <dgm:presLayoutVars>
          <dgm:bulletEnabled val="1"/>
        </dgm:presLayoutVars>
      </dgm:prSet>
      <dgm:spPr/>
      <dgm:t>
        <a:bodyPr/>
        <a:lstStyle/>
        <a:p>
          <a:pPr rtl="1"/>
          <a:endParaRPr lang="fa-IR"/>
        </a:p>
      </dgm:t>
    </dgm:pt>
    <dgm:pt modelId="{41E1A526-BA11-43BD-94E1-ED9C6144B93E}" type="pres">
      <dgm:prSet presAssocID="{A91092C4-29AD-4AE5-A5AE-EAC0B9DA38FD}" presName="node" presStyleLbl="vennNode1" presStyleIdx="6" presStyleCnt="7">
        <dgm:presLayoutVars>
          <dgm:bulletEnabled val="1"/>
        </dgm:presLayoutVars>
      </dgm:prSet>
      <dgm:spPr/>
      <dgm:t>
        <a:bodyPr/>
        <a:lstStyle/>
        <a:p>
          <a:pPr rtl="1"/>
          <a:endParaRPr lang="fa-IR"/>
        </a:p>
      </dgm:t>
    </dgm:pt>
  </dgm:ptLst>
  <dgm:cxnLst>
    <dgm:cxn modelId="{B360138D-E7B2-4110-A9A1-3F2BBE4060A4}" type="presOf" srcId="{36460B90-0970-4673-92B1-3274520E1D51}" destId="{64648F3F-245A-4974-B235-33384C7C8376}" srcOrd="0" destOrd="0" presId="urn:microsoft.com/office/officeart/2005/8/layout/radial3"/>
    <dgm:cxn modelId="{AA7491B9-E3EA-40B1-BCF4-1FF550EBFA3D}" type="presOf" srcId="{A91092C4-29AD-4AE5-A5AE-EAC0B9DA38FD}" destId="{41E1A526-BA11-43BD-94E1-ED9C6144B93E}" srcOrd="0" destOrd="0" presId="urn:microsoft.com/office/officeart/2005/8/layout/radial3"/>
    <dgm:cxn modelId="{3E3CC91A-9E8E-4538-BBB2-B5128A8300AF}" type="presOf" srcId="{5FB9ADD2-D134-4375-95D3-DAE657B4F945}" destId="{3B9A28A0-235D-4C39-A835-E377EE2B14C8}" srcOrd="0" destOrd="0" presId="urn:microsoft.com/office/officeart/2005/8/layout/radial3"/>
    <dgm:cxn modelId="{EC4F9EC9-5CED-4E54-B84C-493675A01922}" srcId="{05C1976E-A5BC-46AE-BBC9-F2147B04E248}" destId="{964A7703-60B4-4E60-9917-43DA5E69A040}" srcOrd="2" destOrd="0" parTransId="{1AFBCA2C-55AF-455C-9AE2-32F8D67B2B1E}" sibTransId="{5790FF27-D070-4C11-8637-2F289A5DA122}"/>
    <dgm:cxn modelId="{3116D7F6-CEAC-41C7-8B8C-5E1AF659CB10}" srcId="{BA2C4305-62D1-487C-9447-1495A18CCD78}" destId="{05F2CFCB-16D9-4546-83B3-1B2FAA1961C1}" srcOrd="0" destOrd="0" parTransId="{A3AED966-1883-43B0-9698-0AF38051A40E}" sibTransId="{7499652D-34CE-4CB6-A342-0D40B36C0879}"/>
    <dgm:cxn modelId="{0F4C7A88-1A23-4741-9573-BB4B187E976A}" srcId="{792C92D5-C6FA-4AEA-94FA-1B739B37EC8B}" destId="{2EF9FDAD-25BB-4525-A459-1E1D478F1FC9}" srcOrd="2" destOrd="0" parTransId="{046A1D70-D8D8-4D4D-8D60-FA0474504EA8}" sibTransId="{AEF4B1F8-DFC9-4926-B839-BCA8F5A314A9}"/>
    <dgm:cxn modelId="{B0224003-5619-47D5-9579-31B6CB3C7792}" srcId="{792C92D5-C6FA-4AEA-94FA-1B739B37EC8B}" destId="{0139CED3-F876-44CF-8DC2-94EEA90D69C2}" srcOrd="0" destOrd="0" parTransId="{1CEDA85A-A83B-4904-A6AF-981D28B04A2D}" sibTransId="{7475274F-109F-4FFD-98E0-ECD12EB6D783}"/>
    <dgm:cxn modelId="{60A1632A-A498-41EB-BA91-3E50FB548425}" type="presOf" srcId="{C10EBFE1-0566-4EC1-BAE9-B0FA917C9F45}" destId="{261893D8-4B89-4BA3-A91B-0F8670DFB5B7}" srcOrd="0" destOrd="0" presId="urn:microsoft.com/office/officeart/2005/8/layout/radial3"/>
    <dgm:cxn modelId="{17753AF0-697C-4F23-BB87-16D3CB06576B}" srcId="{05C1976E-A5BC-46AE-BBC9-F2147B04E248}" destId="{792C92D5-C6FA-4AEA-94FA-1B739B37EC8B}" srcOrd="0" destOrd="0" parTransId="{DA6492AE-233C-40D9-AEB3-A9620C3BB14A}" sibTransId="{451C8DF4-4BC2-4084-9D0D-B2489A1FAADF}"/>
    <dgm:cxn modelId="{43FC0E08-8D5B-4F5C-8ED2-CE6DB1982AD6}" type="presOf" srcId="{792C92D5-C6FA-4AEA-94FA-1B739B37EC8B}" destId="{25E67ED0-0B2F-4AB4-A5CA-68556CA1AD8D}" srcOrd="0" destOrd="0" presId="urn:microsoft.com/office/officeart/2005/8/layout/radial3"/>
    <dgm:cxn modelId="{3B48AA0D-E883-4DA6-9F3E-184BE32F9691}" srcId="{792C92D5-C6FA-4AEA-94FA-1B739B37EC8B}" destId="{A91092C4-29AD-4AE5-A5AE-EAC0B9DA38FD}" srcOrd="5" destOrd="0" parTransId="{34E02B09-AA9B-4493-9D52-FC5934EF9133}" sibTransId="{6C160E6E-6FD6-4DB4-8C45-D2F7164B6369}"/>
    <dgm:cxn modelId="{C548872D-9FC7-465B-B243-62CB7C805F60}" srcId="{792C92D5-C6FA-4AEA-94FA-1B739B37EC8B}" destId="{36460B90-0970-4673-92B1-3274520E1D51}" srcOrd="3" destOrd="0" parTransId="{BE9B8C74-B0B7-4966-B674-7C89699E9DB9}" sibTransId="{6C6AA48F-E0F6-41F2-B452-213A1B7043D2}"/>
    <dgm:cxn modelId="{A9025C0A-B2BE-40EE-A0B6-CAAA329E75BB}" type="presOf" srcId="{2EF9FDAD-25BB-4525-A459-1E1D478F1FC9}" destId="{9AC827A8-1D7B-41D1-97BB-09D1CFDF63C4}" srcOrd="0" destOrd="0" presId="urn:microsoft.com/office/officeart/2005/8/layout/radial3"/>
    <dgm:cxn modelId="{8637D5FB-96A1-4EB9-A916-C184687200E6}" srcId="{964A7703-60B4-4E60-9917-43DA5E69A040}" destId="{D0F1F104-52D7-422E-9A64-57872043AAA4}" srcOrd="0" destOrd="0" parTransId="{8CE48DEE-8A66-4B92-8097-5AA892191B8C}" sibTransId="{7776D26C-92BE-4B7C-87A4-C43D3922983C}"/>
    <dgm:cxn modelId="{27D587F3-66F7-4DA0-B338-CFBB0FACB242}" srcId="{792C92D5-C6FA-4AEA-94FA-1B739B37EC8B}" destId="{5FB9ADD2-D134-4375-95D3-DAE657B4F945}" srcOrd="4" destOrd="0" parTransId="{A6B53785-B7C4-4843-8FA4-0646A7946953}" sibTransId="{1EF7C600-DF3D-469B-8B28-B957B54A33D7}"/>
    <dgm:cxn modelId="{29C4FC88-45BA-4BF3-AE61-806C7E29C39B}" srcId="{05C1976E-A5BC-46AE-BBC9-F2147B04E248}" destId="{BA2C4305-62D1-487C-9447-1495A18CCD78}" srcOrd="1" destOrd="0" parTransId="{ACAD2A86-BBF3-45A8-A4BC-39B426984884}" sibTransId="{75A7527F-3729-4BF4-B6A9-671BB540D1ED}"/>
    <dgm:cxn modelId="{2307D6A0-CEA2-4F01-87A0-C289ADF71BCE}" type="presOf" srcId="{05C1976E-A5BC-46AE-BBC9-F2147B04E248}" destId="{D8BA3B78-F1FB-4FE2-9361-E9688CBC4467}" srcOrd="0" destOrd="0" presId="urn:microsoft.com/office/officeart/2005/8/layout/radial3"/>
    <dgm:cxn modelId="{6BEB114C-B45E-4A48-9864-942C5F255C73}" srcId="{BA2C4305-62D1-487C-9447-1495A18CCD78}" destId="{512C885C-C4E6-4FAE-A3A9-D73232E92C8A}" srcOrd="1" destOrd="0" parTransId="{B1CC409F-9C1B-42F0-8AA4-361EB32489D3}" sibTransId="{9DAA7BB5-418F-4712-AB56-35729E53766C}"/>
    <dgm:cxn modelId="{0E956A31-6E55-41FF-9D64-8021C0D5DEA8}" srcId="{792C92D5-C6FA-4AEA-94FA-1B739B37EC8B}" destId="{C10EBFE1-0566-4EC1-BAE9-B0FA917C9F45}" srcOrd="1" destOrd="0" parTransId="{72FB74ED-91D3-4D0C-9357-E8E4D4408C81}" sibTransId="{9852BF7C-C5A1-4650-A61B-D7D6200763F5}"/>
    <dgm:cxn modelId="{1E3C5932-9682-460C-8408-6ED7262E2899}" type="presOf" srcId="{0139CED3-F876-44CF-8DC2-94EEA90D69C2}" destId="{84A8B481-94EF-4E0A-BA4A-769CC2E34E59}" srcOrd="0" destOrd="0" presId="urn:microsoft.com/office/officeart/2005/8/layout/radial3"/>
    <dgm:cxn modelId="{BB464F52-4F43-4F48-A81D-82427BE79CDB}" srcId="{964A7703-60B4-4E60-9917-43DA5E69A040}" destId="{B7641A80-68CE-4D20-A42C-B2B815C35020}" srcOrd="1" destOrd="0" parTransId="{0CAD5DC3-10BF-49D1-9182-FCEDA3DA09CE}" sibTransId="{053E5460-E9D8-4567-B35C-664220A3DA14}"/>
    <dgm:cxn modelId="{929AF17B-C8A9-43EE-9DDE-50E50F240351}" type="presParOf" srcId="{D8BA3B78-F1FB-4FE2-9361-E9688CBC4467}" destId="{316FA083-E863-4CD3-ABAB-7E278DA7E9C1}" srcOrd="0" destOrd="0" presId="urn:microsoft.com/office/officeart/2005/8/layout/radial3"/>
    <dgm:cxn modelId="{F2FDC21A-B683-4BE3-BCDF-3278FBF9730D}" type="presParOf" srcId="{316FA083-E863-4CD3-ABAB-7E278DA7E9C1}" destId="{25E67ED0-0B2F-4AB4-A5CA-68556CA1AD8D}" srcOrd="0" destOrd="0" presId="urn:microsoft.com/office/officeart/2005/8/layout/radial3"/>
    <dgm:cxn modelId="{A77127DD-B4FB-45E7-8544-9934C83F939D}" type="presParOf" srcId="{316FA083-E863-4CD3-ABAB-7E278DA7E9C1}" destId="{84A8B481-94EF-4E0A-BA4A-769CC2E34E59}" srcOrd="1" destOrd="0" presId="urn:microsoft.com/office/officeart/2005/8/layout/radial3"/>
    <dgm:cxn modelId="{8A518587-44E7-4EA5-9C1E-BF819A7FBCCB}" type="presParOf" srcId="{316FA083-E863-4CD3-ABAB-7E278DA7E9C1}" destId="{261893D8-4B89-4BA3-A91B-0F8670DFB5B7}" srcOrd="2" destOrd="0" presId="urn:microsoft.com/office/officeart/2005/8/layout/radial3"/>
    <dgm:cxn modelId="{C7B8EC37-AD4D-4622-A251-278B9C5F4A3B}" type="presParOf" srcId="{316FA083-E863-4CD3-ABAB-7E278DA7E9C1}" destId="{9AC827A8-1D7B-41D1-97BB-09D1CFDF63C4}" srcOrd="3" destOrd="0" presId="urn:microsoft.com/office/officeart/2005/8/layout/radial3"/>
    <dgm:cxn modelId="{A27C89BA-B84F-4B3E-BC3C-4734E60BDE26}" type="presParOf" srcId="{316FA083-E863-4CD3-ABAB-7E278DA7E9C1}" destId="{64648F3F-245A-4974-B235-33384C7C8376}" srcOrd="4" destOrd="0" presId="urn:microsoft.com/office/officeart/2005/8/layout/radial3"/>
    <dgm:cxn modelId="{5F5A9C79-7B1D-4F4F-8572-F669BBD49033}" type="presParOf" srcId="{316FA083-E863-4CD3-ABAB-7E278DA7E9C1}" destId="{3B9A28A0-235D-4C39-A835-E377EE2B14C8}" srcOrd="5" destOrd="0" presId="urn:microsoft.com/office/officeart/2005/8/layout/radial3"/>
    <dgm:cxn modelId="{3266CAC4-9F7E-44D7-86A1-DA4F7B84F885}" type="presParOf" srcId="{316FA083-E863-4CD3-ABAB-7E278DA7E9C1}" destId="{41E1A526-BA11-43BD-94E1-ED9C6144B93E}" srcOrd="6"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3A0865E-0911-4BD2-B035-2090453C874A}" type="doc">
      <dgm:prSet loTypeId="urn:microsoft.com/office/officeart/2005/8/layout/radial1" loCatId="cycle" qsTypeId="urn:microsoft.com/office/officeart/2005/8/quickstyle/simple1" qsCatId="simple" csTypeId="urn:microsoft.com/office/officeart/2005/8/colors/accent2_1" csCatId="accent2" phldr="1"/>
      <dgm:spPr/>
      <dgm:t>
        <a:bodyPr/>
        <a:lstStyle/>
        <a:p>
          <a:pPr rtl="1"/>
          <a:endParaRPr lang="fa-IR"/>
        </a:p>
      </dgm:t>
    </dgm:pt>
    <dgm:pt modelId="{7F8D6AEE-F8EF-41AA-B6C6-7B18A913DB28}">
      <dgm:prSet phldrT="[Text]" custT="1"/>
      <dgm:spPr/>
      <dgm:t>
        <a:bodyPr/>
        <a:lstStyle/>
        <a:p>
          <a:pPr rtl="1"/>
          <a:r>
            <a:rPr lang="fa-IR" sz="1800" b="1" dirty="0" smtClean="0"/>
            <a:t>شگردهاي فرهنگي</a:t>
          </a:r>
          <a:endParaRPr lang="fa-IR" sz="1800" b="1" dirty="0"/>
        </a:p>
      </dgm:t>
    </dgm:pt>
    <dgm:pt modelId="{CB8131D6-DC73-47EE-AA74-54BFDED4183B}" type="parTrans" cxnId="{03C6692B-CBBC-4E4F-8F29-7EAC522BF838}">
      <dgm:prSet/>
      <dgm:spPr/>
      <dgm:t>
        <a:bodyPr/>
        <a:lstStyle/>
        <a:p>
          <a:pPr rtl="1"/>
          <a:endParaRPr lang="fa-IR"/>
        </a:p>
      </dgm:t>
    </dgm:pt>
    <dgm:pt modelId="{7583C608-9DDB-4BF1-B87E-B0981813ECE9}" type="sibTrans" cxnId="{03C6692B-CBBC-4E4F-8F29-7EAC522BF838}">
      <dgm:prSet/>
      <dgm:spPr/>
      <dgm:t>
        <a:bodyPr/>
        <a:lstStyle/>
        <a:p>
          <a:pPr rtl="1"/>
          <a:endParaRPr lang="fa-IR"/>
        </a:p>
      </dgm:t>
    </dgm:pt>
    <dgm:pt modelId="{254AAD62-0F18-4110-9D4E-667A60F9D283}">
      <dgm:prSet phldrT="[Text]" custT="1"/>
      <dgm:spPr/>
      <dgm:t>
        <a:bodyPr/>
        <a:lstStyle/>
        <a:p>
          <a:pPr rtl="1"/>
          <a:r>
            <a:rPr lang="fa-IR" sz="1800" b="1" dirty="0" smtClean="0">
              <a:hlinkClick xmlns:r="http://schemas.openxmlformats.org/officeDocument/2006/relationships" r:id="rId1" action="ppaction://hlinksldjump"/>
            </a:rPr>
            <a:t>تخريب هدفمند فرهنگ اسلامي</a:t>
          </a:r>
          <a:endParaRPr lang="fa-IR" sz="1800" b="1" dirty="0"/>
        </a:p>
      </dgm:t>
    </dgm:pt>
    <dgm:pt modelId="{5FE4A06A-8C7A-46F2-94BB-300BD9C8747C}" type="parTrans" cxnId="{C2F66D0A-D91A-45FF-8039-C2F9BE204F90}">
      <dgm:prSet/>
      <dgm:spPr/>
      <dgm:t>
        <a:bodyPr/>
        <a:lstStyle/>
        <a:p>
          <a:pPr rtl="1"/>
          <a:endParaRPr lang="fa-IR"/>
        </a:p>
      </dgm:t>
    </dgm:pt>
    <dgm:pt modelId="{6DB3B2AF-6D1D-4BD8-ADF8-094986449B1F}" type="sibTrans" cxnId="{C2F66D0A-D91A-45FF-8039-C2F9BE204F90}">
      <dgm:prSet/>
      <dgm:spPr/>
      <dgm:t>
        <a:bodyPr/>
        <a:lstStyle/>
        <a:p>
          <a:pPr rtl="1"/>
          <a:endParaRPr lang="fa-IR"/>
        </a:p>
      </dgm:t>
    </dgm:pt>
    <dgm:pt modelId="{F2EF7572-ACE7-45C3-8F14-9F3889F8DFFA}">
      <dgm:prSet phldrT="[Text]" custT="1"/>
      <dgm:spPr/>
      <dgm:t>
        <a:bodyPr/>
        <a:lstStyle/>
        <a:p>
          <a:pPr rtl="1"/>
          <a:r>
            <a:rPr lang="fa-IR" sz="1800" b="1" dirty="0" smtClean="0">
              <a:hlinkClick xmlns:r="http://schemas.openxmlformats.org/officeDocument/2006/relationships" r:id="rId2" action="ppaction://hlinksldjump"/>
            </a:rPr>
            <a:t>آموزش و پرورش مهره‌ها</a:t>
          </a:r>
          <a:endParaRPr lang="fa-IR" sz="1800" b="1" dirty="0"/>
        </a:p>
      </dgm:t>
    </dgm:pt>
    <dgm:pt modelId="{586AD4A9-B271-4575-82D5-030B18D10482}" type="parTrans" cxnId="{62151117-ADA4-476A-8A69-40E202FDBF8A}">
      <dgm:prSet/>
      <dgm:spPr/>
      <dgm:t>
        <a:bodyPr/>
        <a:lstStyle/>
        <a:p>
          <a:pPr rtl="1"/>
          <a:endParaRPr lang="fa-IR"/>
        </a:p>
      </dgm:t>
    </dgm:pt>
    <dgm:pt modelId="{146A14D4-130D-47E4-B2F2-79FC3A94DE24}" type="sibTrans" cxnId="{62151117-ADA4-476A-8A69-40E202FDBF8A}">
      <dgm:prSet/>
      <dgm:spPr/>
      <dgm:t>
        <a:bodyPr/>
        <a:lstStyle/>
        <a:p>
          <a:pPr rtl="1"/>
          <a:endParaRPr lang="fa-IR"/>
        </a:p>
      </dgm:t>
    </dgm:pt>
    <dgm:pt modelId="{7AE08B4B-6FE0-400C-8B37-A7ECE213BAC0}">
      <dgm:prSet phldrT="[Text]" custT="1"/>
      <dgm:spPr/>
      <dgm:t>
        <a:bodyPr/>
        <a:lstStyle/>
        <a:p>
          <a:pPr rtl="1"/>
          <a:r>
            <a:rPr lang="fa-IR" sz="1800" b="1" dirty="0" smtClean="0">
              <a:hlinkClick xmlns:r="http://schemas.openxmlformats.org/officeDocument/2006/relationships" r:id="rId3" action="ppaction://hlinksldjump"/>
            </a:rPr>
            <a:t>توجه به شرکاي بالقوه</a:t>
          </a:r>
          <a:endParaRPr lang="fa-IR" sz="1800" b="1" dirty="0"/>
        </a:p>
      </dgm:t>
    </dgm:pt>
    <dgm:pt modelId="{F374DA3C-6C74-4494-A7BA-A4952E225B93}" type="parTrans" cxnId="{AA9E93D5-4B7C-44A6-BC50-8AC2E2F4A9DC}">
      <dgm:prSet/>
      <dgm:spPr/>
      <dgm:t>
        <a:bodyPr/>
        <a:lstStyle/>
        <a:p>
          <a:pPr rtl="1"/>
          <a:endParaRPr lang="fa-IR"/>
        </a:p>
      </dgm:t>
    </dgm:pt>
    <dgm:pt modelId="{7E9FF123-E078-412B-A7BE-27B51C30C6D7}" type="sibTrans" cxnId="{AA9E93D5-4B7C-44A6-BC50-8AC2E2F4A9DC}">
      <dgm:prSet/>
      <dgm:spPr/>
      <dgm:t>
        <a:bodyPr/>
        <a:lstStyle/>
        <a:p>
          <a:pPr rtl="1"/>
          <a:endParaRPr lang="fa-IR"/>
        </a:p>
      </dgm:t>
    </dgm:pt>
    <dgm:pt modelId="{5D24B672-B242-4A5D-A476-FE6B38133366}">
      <dgm:prSet custT="1"/>
      <dgm:spPr/>
      <dgm:t>
        <a:bodyPr/>
        <a:lstStyle/>
        <a:p>
          <a:pPr rtl="1"/>
          <a:r>
            <a:rPr lang="fa-IR" sz="1800" b="1" dirty="0" smtClean="0">
              <a:hlinkClick xmlns:r="http://schemas.openxmlformats.org/officeDocument/2006/relationships" r:id="rId4" action="ppaction://hlinksldjump"/>
            </a:rPr>
            <a:t>سخن گفتن از اصول متعالي</a:t>
          </a:r>
          <a:endParaRPr lang="fa-IR" sz="1800" b="1" dirty="0"/>
        </a:p>
      </dgm:t>
    </dgm:pt>
    <dgm:pt modelId="{9708E2A1-4234-41B4-BA0F-8CBB0C850CF9}" type="parTrans" cxnId="{666C76C2-0D45-4AA6-9750-8FF98EFA449A}">
      <dgm:prSet/>
      <dgm:spPr/>
      <dgm:t>
        <a:bodyPr/>
        <a:lstStyle/>
        <a:p>
          <a:pPr rtl="1"/>
          <a:endParaRPr lang="fa-IR"/>
        </a:p>
      </dgm:t>
    </dgm:pt>
    <dgm:pt modelId="{97338E5B-35F2-4D13-8F67-F94842C35CDE}" type="sibTrans" cxnId="{666C76C2-0D45-4AA6-9750-8FF98EFA449A}">
      <dgm:prSet/>
      <dgm:spPr/>
    </dgm:pt>
    <dgm:pt modelId="{03E46939-C8D9-4B80-AAC7-A9CFC646A64D}" type="pres">
      <dgm:prSet presAssocID="{D3A0865E-0911-4BD2-B035-2090453C874A}" presName="cycle" presStyleCnt="0">
        <dgm:presLayoutVars>
          <dgm:chMax val="1"/>
          <dgm:dir/>
          <dgm:animLvl val="ctr"/>
          <dgm:resizeHandles val="exact"/>
        </dgm:presLayoutVars>
      </dgm:prSet>
      <dgm:spPr/>
      <dgm:t>
        <a:bodyPr/>
        <a:lstStyle/>
        <a:p>
          <a:pPr rtl="1"/>
          <a:endParaRPr lang="fa-IR"/>
        </a:p>
      </dgm:t>
    </dgm:pt>
    <dgm:pt modelId="{10C45EB7-5852-441D-A5B1-BC987FA4C33A}" type="pres">
      <dgm:prSet presAssocID="{7F8D6AEE-F8EF-41AA-B6C6-7B18A913DB28}" presName="centerShape" presStyleLbl="node0" presStyleIdx="0" presStyleCnt="1"/>
      <dgm:spPr/>
      <dgm:t>
        <a:bodyPr/>
        <a:lstStyle/>
        <a:p>
          <a:pPr rtl="1"/>
          <a:endParaRPr lang="fa-IR"/>
        </a:p>
      </dgm:t>
    </dgm:pt>
    <dgm:pt modelId="{06D90C5D-0E2E-4D9C-987F-5C059F0058F4}" type="pres">
      <dgm:prSet presAssocID="{5FE4A06A-8C7A-46F2-94BB-300BD9C8747C}" presName="Name9" presStyleLbl="parChTrans1D2" presStyleIdx="0" presStyleCnt="4"/>
      <dgm:spPr/>
      <dgm:t>
        <a:bodyPr/>
        <a:lstStyle/>
        <a:p>
          <a:pPr rtl="1"/>
          <a:endParaRPr lang="fa-IR"/>
        </a:p>
      </dgm:t>
    </dgm:pt>
    <dgm:pt modelId="{FB649D41-CB62-466D-9338-5D9B0C114588}" type="pres">
      <dgm:prSet presAssocID="{5FE4A06A-8C7A-46F2-94BB-300BD9C8747C}" presName="connTx" presStyleLbl="parChTrans1D2" presStyleIdx="0" presStyleCnt="4"/>
      <dgm:spPr/>
      <dgm:t>
        <a:bodyPr/>
        <a:lstStyle/>
        <a:p>
          <a:pPr rtl="1"/>
          <a:endParaRPr lang="fa-IR"/>
        </a:p>
      </dgm:t>
    </dgm:pt>
    <dgm:pt modelId="{6FFF4EF6-3236-4EEF-96DD-AEA3022C0DEA}" type="pres">
      <dgm:prSet presAssocID="{254AAD62-0F18-4110-9D4E-667A60F9D283}" presName="node" presStyleLbl="node1" presStyleIdx="0" presStyleCnt="4">
        <dgm:presLayoutVars>
          <dgm:bulletEnabled val="1"/>
        </dgm:presLayoutVars>
      </dgm:prSet>
      <dgm:spPr/>
      <dgm:t>
        <a:bodyPr/>
        <a:lstStyle/>
        <a:p>
          <a:pPr rtl="1"/>
          <a:endParaRPr lang="fa-IR"/>
        </a:p>
      </dgm:t>
    </dgm:pt>
    <dgm:pt modelId="{07708248-03FF-4067-8D54-6FDCA0624EF8}" type="pres">
      <dgm:prSet presAssocID="{586AD4A9-B271-4575-82D5-030B18D10482}" presName="Name9" presStyleLbl="parChTrans1D2" presStyleIdx="1" presStyleCnt="4"/>
      <dgm:spPr/>
      <dgm:t>
        <a:bodyPr/>
        <a:lstStyle/>
        <a:p>
          <a:pPr rtl="1"/>
          <a:endParaRPr lang="fa-IR"/>
        </a:p>
      </dgm:t>
    </dgm:pt>
    <dgm:pt modelId="{DAA4EACE-E093-490C-94DF-6FC2BBB99114}" type="pres">
      <dgm:prSet presAssocID="{586AD4A9-B271-4575-82D5-030B18D10482}" presName="connTx" presStyleLbl="parChTrans1D2" presStyleIdx="1" presStyleCnt="4"/>
      <dgm:spPr/>
      <dgm:t>
        <a:bodyPr/>
        <a:lstStyle/>
        <a:p>
          <a:pPr rtl="1"/>
          <a:endParaRPr lang="fa-IR"/>
        </a:p>
      </dgm:t>
    </dgm:pt>
    <dgm:pt modelId="{2861230E-7044-444C-9E24-C1779FE17BED}" type="pres">
      <dgm:prSet presAssocID="{F2EF7572-ACE7-45C3-8F14-9F3889F8DFFA}" presName="node" presStyleLbl="node1" presStyleIdx="1" presStyleCnt="4">
        <dgm:presLayoutVars>
          <dgm:bulletEnabled val="1"/>
        </dgm:presLayoutVars>
      </dgm:prSet>
      <dgm:spPr/>
      <dgm:t>
        <a:bodyPr/>
        <a:lstStyle/>
        <a:p>
          <a:pPr rtl="1"/>
          <a:endParaRPr lang="fa-IR"/>
        </a:p>
      </dgm:t>
    </dgm:pt>
    <dgm:pt modelId="{FC852AA1-D07C-40AE-BBA5-0B1E591D174D}" type="pres">
      <dgm:prSet presAssocID="{F374DA3C-6C74-4494-A7BA-A4952E225B93}" presName="Name9" presStyleLbl="parChTrans1D2" presStyleIdx="2" presStyleCnt="4"/>
      <dgm:spPr/>
      <dgm:t>
        <a:bodyPr/>
        <a:lstStyle/>
        <a:p>
          <a:pPr rtl="1"/>
          <a:endParaRPr lang="fa-IR"/>
        </a:p>
      </dgm:t>
    </dgm:pt>
    <dgm:pt modelId="{3B2D79B3-0E8E-4570-BFC2-C6547A9033B2}" type="pres">
      <dgm:prSet presAssocID="{F374DA3C-6C74-4494-A7BA-A4952E225B93}" presName="connTx" presStyleLbl="parChTrans1D2" presStyleIdx="2" presStyleCnt="4"/>
      <dgm:spPr/>
      <dgm:t>
        <a:bodyPr/>
        <a:lstStyle/>
        <a:p>
          <a:pPr rtl="1"/>
          <a:endParaRPr lang="fa-IR"/>
        </a:p>
      </dgm:t>
    </dgm:pt>
    <dgm:pt modelId="{0555A6FC-2E45-4225-AC50-08267ACDF0A0}" type="pres">
      <dgm:prSet presAssocID="{7AE08B4B-6FE0-400C-8B37-A7ECE213BAC0}" presName="node" presStyleLbl="node1" presStyleIdx="2" presStyleCnt="4">
        <dgm:presLayoutVars>
          <dgm:bulletEnabled val="1"/>
        </dgm:presLayoutVars>
      </dgm:prSet>
      <dgm:spPr/>
      <dgm:t>
        <a:bodyPr/>
        <a:lstStyle/>
        <a:p>
          <a:pPr rtl="1"/>
          <a:endParaRPr lang="fa-IR"/>
        </a:p>
      </dgm:t>
    </dgm:pt>
    <dgm:pt modelId="{FDBEB9CB-C71F-4E96-BA5A-CCBA3870110D}" type="pres">
      <dgm:prSet presAssocID="{9708E2A1-4234-41B4-BA0F-8CBB0C850CF9}" presName="Name9" presStyleLbl="parChTrans1D2" presStyleIdx="3" presStyleCnt="4"/>
      <dgm:spPr/>
      <dgm:t>
        <a:bodyPr/>
        <a:lstStyle/>
        <a:p>
          <a:pPr rtl="1"/>
          <a:endParaRPr lang="fa-IR"/>
        </a:p>
      </dgm:t>
    </dgm:pt>
    <dgm:pt modelId="{C7222CCC-E8DF-44B2-A5BA-DA0DE99A3B53}" type="pres">
      <dgm:prSet presAssocID="{9708E2A1-4234-41B4-BA0F-8CBB0C850CF9}" presName="connTx" presStyleLbl="parChTrans1D2" presStyleIdx="3" presStyleCnt="4"/>
      <dgm:spPr/>
      <dgm:t>
        <a:bodyPr/>
        <a:lstStyle/>
        <a:p>
          <a:pPr rtl="1"/>
          <a:endParaRPr lang="fa-IR"/>
        </a:p>
      </dgm:t>
    </dgm:pt>
    <dgm:pt modelId="{59C5D9AC-5933-4731-A54E-5D7ED8EAD30F}" type="pres">
      <dgm:prSet presAssocID="{5D24B672-B242-4A5D-A476-FE6B38133366}" presName="node" presStyleLbl="node1" presStyleIdx="3" presStyleCnt="4">
        <dgm:presLayoutVars>
          <dgm:bulletEnabled val="1"/>
        </dgm:presLayoutVars>
      </dgm:prSet>
      <dgm:spPr/>
      <dgm:t>
        <a:bodyPr/>
        <a:lstStyle/>
        <a:p>
          <a:pPr rtl="1"/>
          <a:endParaRPr lang="fa-IR"/>
        </a:p>
      </dgm:t>
    </dgm:pt>
  </dgm:ptLst>
  <dgm:cxnLst>
    <dgm:cxn modelId="{DADA03E5-1F82-4ABA-89FE-0A21D02FF5C0}" type="presOf" srcId="{586AD4A9-B271-4575-82D5-030B18D10482}" destId="{07708248-03FF-4067-8D54-6FDCA0624EF8}" srcOrd="0" destOrd="0" presId="urn:microsoft.com/office/officeart/2005/8/layout/radial1"/>
    <dgm:cxn modelId="{4A930DE3-B187-4C3C-95C2-B53B14F4A929}" type="presOf" srcId="{D3A0865E-0911-4BD2-B035-2090453C874A}" destId="{03E46939-C8D9-4B80-AAC7-A9CFC646A64D}" srcOrd="0" destOrd="0" presId="urn:microsoft.com/office/officeart/2005/8/layout/radial1"/>
    <dgm:cxn modelId="{62151117-ADA4-476A-8A69-40E202FDBF8A}" srcId="{7F8D6AEE-F8EF-41AA-B6C6-7B18A913DB28}" destId="{F2EF7572-ACE7-45C3-8F14-9F3889F8DFFA}" srcOrd="1" destOrd="0" parTransId="{586AD4A9-B271-4575-82D5-030B18D10482}" sibTransId="{146A14D4-130D-47E4-B2F2-79FC3A94DE24}"/>
    <dgm:cxn modelId="{514B135D-81B4-4546-BC06-F94A247850B4}" type="presOf" srcId="{9708E2A1-4234-41B4-BA0F-8CBB0C850CF9}" destId="{C7222CCC-E8DF-44B2-A5BA-DA0DE99A3B53}" srcOrd="1" destOrd="0" presId="urn:microsoft.com/office/officeart/2005/8/layout/radial1"/>
    <dgm:cxn modelId="{8FC928E9-F6A9-4B62-B5C6-7F78D91DCB81}" type="presOf" srcId="{5D24B672-B242-4A5D-A476-FE6B38133366}" destId="{59C5D9AC-5933-4731-A54E-5D7ED8EAD30F}" srcOrd="0" destOrd="0" presId="urn:microsoft.com/office/officeart/2005/8/layout/radial1"/>
    <dgm:cxn modelId="{C2F66D0A-D91A-45FF-8039-C2F9BE204F90}" srcId="{7F8D6AEE-F8EF-41AA-B6C6-7B18A913DB28}" destId="{254AAD62-0F18-4110-9D4E-667A60F9D283}" srcOrd="0" destOrd="0" parTransId="{5FE4A06A-8C7A-46F2-94BB-300BD9C8747C}" sibTransId="{6DB3B2AF-6D1D-4BD8-ADF8-094986449B1F}"/>
    <dgm:cxn modelId="{FFBBD92B-71F0-4FD9-A30C-42194D93C28D}" type="presOf" srcId="{F374DA3C-6C74-4494-A7BA-A4952E225B93}" destId="{3B2D79B3-0E8E-4570-BFC2-C6547A9033B2}" srcOrd="1" destOrd="0" presId="urn:microsoft.com/office/officeart/2005/8/layout/radial1"/>
    <dgm:cxn modelId="{2C97E74A-AAA3-493F-BE50-0018DD5CD4D9}" type="presOf" srcId="{F2EF7572-ACE7-45C3-8F14-9F3889F8DFFA}" destId="{2861230E-7044-444C-9E24-C1779FE17BED}" srcOrd="0" destOrd="0" presId="urn:microsoft.com/office/officeart/2005/8/layout/radial1"/>
    <dgm:cxn modelId="{1A8AD73B-7A4C-4389-AC1D-0AD2777270C9}" type="presOf" srcId="{586AD4A9-B271-4575-82D5-030B18D10482}" destId="{DAA4EACE-E093-490C-94DF-6FC2BBB99114}" srcOrd="1" destOrd="0" presId="urn:microsoft.com/office/officeart/2005/8/layout/radial1"/>
    <dgm:cxn modelId="{8E733001-550C-4691-AB1F-DFDDC7D70327}" type="presOf" srcId="{F374DA3C-6C74-4494-A7BA-A4952E225B93}" destId="{FC852AA1-D07C-40AE-BBA5-0B1E591D174D}" srcOrd="0" destOrd="0" presId="urn:microsoft.com/office/officeart/2005/8/layout/radial1"/>
    <dgm:cxn modelId="{D3B36DAA-A3C2-4881-B9C3-76D57F4E328C}" type="presOf" srcId="{254AAD62-0F18-4110-9D4E-667A60F9D283}" destId="{6FFF4EF6-3236-4EEF-96DD-AEA3022C0DEA}" srcOrd="0" destOrd="0" presId="urn:microsoft.com/office/officeart/2005/8/layout/radial1"/>
    <dgm:cxn modelId="{86D72D2A-2F60-4A8A-9222-B041D98C2D77}" type="presOf" srcId="{5FE4A06A-8C7A-46F2-94BB-300BD9C8747C}" destId="{FB649D41-CB62-466D-9338-5D9B0C114588}" srcOrd="1" destOrd="0" presId="urn:microsoft.com/office/officeart/2005/8/layout/radial1"/>
    <dgm:cxn modelId="{666C76C2-0D45-4AA6-9750-8FF98EFA449A}" srcId="{7F8D6AEE-F8EF-41AA-B6C6-7B18A913DB28}" destId="{5D24B672-B242-4A5D-A476-FE6B38133366}" srcOrd="3" destOrd="0" parTransId="{9708E2A1-4234-41B4-BA0F-8CBB0C850CF9}" sibTransId="{97338E5B-35F2-4D13-8F67-F94842C35CDE}"/>
    <dgm:cxn modelId="{03C6692B-CBBC-4E4F-8F29-7EAC522BF838}" srcId="{D3A0865E-0911-4BD2-B035-2090453C874A}" destId="{7F8D6AEE-F8EF-41AA-B6C6-7B18A913DB28}" srcOrd="0" destOrd="0" parTransId="{CB8131D6-DC73-47EE-AA74-54BFDED4183B}" sibTransId="{7583C608-9DDB-4BF1-B87E-B0981813ECE9}"/>
    <dgm:cxn modelId="{AA9E93D5-4B7C-44A6-BC50-8AC2E2F4A9DC}" srcId="{7F8D6AEE-F8EF-41AA-B6C6-7B18A913DB28}" destId="{7AE08B4B-6FE0-400C-8B37-A7ECE213BAC0}" srcOrd="2" destOrd="0" parTransId="{F374DA3C-6C74-4494-A7BA-A4952E225B93}" sibTransId="{7E9FF123-E078-412B-A7BE-27B51C30C6D7}"/>
    <dgm:cxn modelId="{F830C242-D2A0-4EF9-B3E0-20C25547E686}" type="presOf" srcId="{7AE08B4B-6FE0-400C-8B37-A7ECE213BAC0}" destId="{0555A6FC-2E45-4225-AC50-08267ACDF0A0}" srcOrd="0" destOrd="0" presId="urn:microsoft.com/office/officeart/2005/8/layout/radial1"/>
    <dgm:cxn modelId="{FCD18868-CFEB-4A5D-BD19-89603665A623}" type="presOf" srcId="{9708E2A1-4234-41B4-BA0F-8CBB0C850CF9}" destId="{FDBEB9CB-C71F-4E96-BA5A-CCBA3870110D}" srcOrd="0" destOrd="0" presId="urn:microsoft.com/office/officeart/2005/8/layout/radial1"/>
    <dgm:cxn modelId="{953DE88E-CFC4-4942-96F6-69F5BD306DD9}" type="presOf" srcId="{5FE4A06A-8C7A-46F2-94BB-300BD9C8747C}" destId="{06D90C5D-0E2E-4D9C-987F-5C059F0058F4}" srcOrd="0" destOrd="0" presId="urn:microsoft.com/office/officeart/2005/8/layout/radial1"/>
    <dgm:cxn modelId="{F054320A-7AB2-4ECC-B7A3-77ADA9991D62}" type="presOf" srcId="{7F8D6AEE-F8EF-41AA-B6C6-7B18A913DB28}" destId="{10C45EB7-5852-441D-A5B1-BC987FA4C33A}" srcOrd="0" destOrd="0" presId="urn:microsoft.com/office/officeart/2005/8/layout/radial1"/>
    <dgm:cxn modelId="{6A67D289-287A-40FE-A073-F4702F413B05}" type="presParOf" srcId="{03E46939-C8D9-4B80-AAC7-A9CFC646A64D}" destId="{10C45EB7-5852-441D-A5B1-BC987FA4C33A}" srcOrd="0" destOrd="0" presId="urn:microsoft.com/office/officeart/2005/8/layout/radial1"/>
    <dgm:cxn modelId="{2C162F4D-09F0-4212-A566-FE2E78EBA2C1}" type="presParOf" srcId="{03E46939-C8D9-4B80-AAC7-A9CFC646A64D}" destId="{06D90C5D-0E2E-4D9C-987F-5C059F0058F4}" srcOrd="1" destOrd="0" presId="urn:microsoft.com/office/officeart/2005/8/layout/radial1"/>
    <dgm:cxn modelId="{8791394F-127E-4A85-B45D-1853623EDEF8}" type="presParOf" srcId="{06D90C5D-0E2E-4D9C-987F-5C059F0058F4}" destId="{FB649D41-CB62-466D-9338-5D9B0C114588}" srcOrd="0" destOrd="0" presId="urn:microsoft.com/office/officeart/2005/8/layout/radial1"/>
    <dgm:cxn modelId="{A5395887-824D-4586-B153-BF6C7293A11D}" type="presParOf" srcId="{03E46939-C8D9-4B80-AAC7-A9CFC646A64D}" destId="{6FFF4EF6-3236-4EEF-96DD-AEA3022C0DEA}" srcOrd="2" destOrd="0" presId="urn:microsoft.com/office/officeart/2005/8/layout/radial1"/>
    <dgm:cxn modelId="{07716210-3B74-41A7-A521-F5C5A882CC4A}" type="presParOf" srcId="{03E46939-C8D9-4B80-AAC7-A9CFC646A64D}" destId="{07708248-03FF-4067-8D54-6FDCA0624EF8}" srcOrd="3" destOrd="0" presId="urn:microsoft.com/office/officeart/2005/8/layout/radial1"/>
    <dgm:cxn modelId="{CAF7FAC7-1141-4EA9-A2B5-A83CDA9787B8}" type="presParOf" srcId="{07708248-03FF-4067-8D54-6FDCA0624EF8}" destId="{DAA4EACE-E093-490C-94DF-6FC2BBB99114}" srcOrd="0" destOrd="0" presId="urn:microsoft.com/office/officeart/2005/8/layout/radial1"/>
    <dgm:cxn modelId="{88B543AF-26D5-4042-9F14-8DE7FE1CB098}" type="presParOf" srcId="{03E46939-C8D9-4B80-AAC7-A9CFC646A64D}" destId="{2861230E-7044-444C-9E24-C1779FE17BED}" srcOrd="4" destOrd="0" presId="urn:microsoft.com/office/officeart/2005/8/layout/radial1"/>
    <dgm:cxn modelId="{711B0C58-A3CC-4B67-A773-6E980B55FBE1}" type="presParOf" srcId="{03E46939-C8D9-4B80-AAC7-A9CFC646A64D}" destId="{FC852AA1-D07C-40AE-BBA5-0B1E591D174D}" srcOrd="5" destOrd="0" presId="urn:microsoft.com/office/officeart/2005/8/layout/radial1"/>
    <dgm:cxn modelId="{1537E1E5-9D08-412D-9751-FDCDF8B7D76B}" type="presParOf" srcId="{FC852AA1-D07C-40AE-BBA5-0B1E591D174D}" destId="{3B2D79B3-0E8E-4570-BFC2-C6547A9033B2}" srcOrd="0" destOrd="0" presId="urn:microsoft.com/office/officeart/2005/8/layout/radial1"/>
    <dgm:cxn modelId="{079C53BA-A8EF-46E8-A9BA-01C7823DB7C6}" type="presParOf" srcId="{03E46939-C8D9-4B80-AAC7-A9CFC646A64D}" destId="{0555A6FC-2E45-4225-AC50-08267ACDF0A0}" srcOrd="6" destOrd="0" presId="urn:microsoft.com/office/officeart/2005/8/layout/radial1"/>
    <dgm:cxn modelId="{7D3075EA-4A2C-4AFD-B81F-425277581CA6}" type="presParOf" srcId="{03E46939-C8D9-4B80-AAC7-A9CFC646A64D}" destId="{FDBEB9CB-C71F-4E96-BA5A-CCBA3870110D}" srcOrd="7" destOrd="0" presId="urn:microsoft.com/office/officeart/2005/8/layout/radial1"/>
    <dgm:cxn modelId="{DCAA3273-2805-4771-8D66-184515253533}" type="presParOf" srcId="{FDBEB9CB-C71F-4E96-BA5A-CCBA3870110D}" destId="{C7222CCC-E8DF-44B2-A5BA-DA0DE99A3B53}" srcOrd="0" destOrd="0" presId="urn:microsoft.com/office/officeart/2005/8/layout/radial1"/>
    <dgm:cxn modelId="{18D0D8E4-8C36-4DA6-A1CF-F8EE8053E4CD}" type="presParOf" srcId="{03E46939-C8D9-4B80-AAC7-A9CFC646A64D}" destId="{59C5D9AC-5933-4731-A54E-5D7ED8EAD30F}" srcOrd="8"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4D68F2D-02AE-4541-B410-627CC8553409}" type="doc">
      <dgm:prSet loTypeId="urn:microsoft.com/office/officeart/2005/8/layout/radial5" loCatId="cycle" qsTypeId="urn:microsoft.com/office/officeart/2005/8/quickstyle/3d1" qsCatId="3D" csTypeId="urn:microsoft.com/office/officeart/2005/8/colors/colorful5" csCatId="colorful" phldr="1"/>
      <dgm:spPr/>
      <dgm:t>
        <a:bodyPr/>
        <a:lstStyle/>
        <a:p>
          <a:pPr rtl="1"/>
          <a:endParaRPr lang="fa-IR"/>
        </a:p>
      </dgm:t>
    </dgm:pt>
    <dgm:pt modelId="{408E83A0-A364-4EFE-8513-9F2A11C32B55}">
      <dgm:prSet phldrT="[Text]" custT="1"/>
      <dgm:spPr/>
      <dgm:t>
        <a:bodyPr/>
        <a:lstStyle/>
        <a:p>
          <a:pPr rtl="1"/>
          <a:r>
            <a:rPr lang="fa-IR" sz="1800" b="1" dirty="0" smtClean="0"/>
            <a:t>شگردهاي ديني</a:t>
          </a:r>
          <a:endParaRPr lang="fa-IR" sz="1800" b="1" dirty="0"/>
        </a:p>
      </dgm:t>
    </dgm:pt>
    <dgm:pt modelId="{D0202541-9FB9-4526-85E2-EE097CEEFC99}" type="parTrans" cxnId="{1D798613-2599-4D59-8F00-B615A1F7E5C3}">
      <dgm:prSet/>
      <dgm:spPr/>
      <dgm:t>
        <a:bodyPr/>
        <a:lstStyle/>
        <a:p>
          <a:pPr rtl="1"/>
          <a:endParaRPr lang="fa-IR"/>
        </a:p>
      </dgm:t>
    </dgm:pt>
    <dgm:pt modelId="{520148E3-FBCF-48AC-ACE7-B1798F1B38A1}" type="sibTrans" cxnId="{1D798613-2599-4D59-8F00-B615A1F7E5C3}">
      <dgm:prSet/>
      <dgm:spPr/>
      <dgm:t>
        <a:bodyPr/>
        <a:lstStyle/>
        <a:p>
          <a:pPr rtl="1"/>
          <a:endParaRPr lang="fa-IR"/>
        </a:p>
      </dgm:t>
    </dgm:pt>
    <dgm:pt modelId="{7CC0C2C1-736C-482F-AC37-F6B2FC777CD7}">
      <dgm:prSet phldrT="[Text]"/>
      <dgm:spPr/>
      <dgm:t>
        <a:bodyPr/>
        <a:lstStyle/>
        <a:p>
          <a:pPr rtl="1"/>
          <a:r>
            <a:rPr lang="fa-IR" b="1" dirty="0" smtClean="0">
              <a:hlinkClick xmlns:r="http://schemas.openxmlformats.org/officeDocument/2006/relationships" r:id="rId1" action="ppaction://hlinksldjump"/>
            </a:rPr>
            <a:t>فرقه‌سازي</a:t>
          </a:r>
          <a:endParaRPr lang="fa-IR" b="1" dirty="0"/>
        </a:p>
      </dgm:t>
    </dgm:pt>
    <dgm:pt modelId="{545E8796-4209-4E62-BFC1-FFA4FA44E102}" type="parTrans" cxnId="{9323CD86-83D6-4660-915D-3B76BDE1A991}">
      <dgm:prSet/>
      <dgm:spPr/>
      <dgm:t>
        <a:bodyPr/>
        <a:lstStyle/>
        <a:p>
          <a:pPr rtl="1"/>
          <a:endParaRPr lang="fa-IR"/>
        </a:p>
      </dgm:t>
    </dgm:pt>
    <dgm:pt modelId="{4D17A481-BBBF-4C27-BD3C-C22A329ADA85}" type="sibTrans" cxnId="{9323CD86-83D6-4660-915D-3B76BDE1A991}">
      <dgm:prSet/>
      <dgm:spPr/>
      <dgm:t>
        <a:bodyPr/>
        <a:lstStyle/>
        <a:p>
          <a:pPr rtl="1"/>
          <a:endParaRPr lang="fa-IR"/>
        </a:p>
      </dgm:t>
    </dgm:pt>
    <dgm:pt modelId="{66D20389-033D-4BF1-94B9-75D2C8FC2AF6}">
      <dgm:prSet phldrT="[Text]"/>
      <dgm:spPr/>
      <dgm:t>
        <a:bodyPr/>
        <a:lstStyle/>
        <a:p>
          <a:pPr rtl="1"/>
          <a:r>
            <a:rPr lang="fa-IR" b="1" dirty="0" smtClean="0">
              <a:hlinkClick xmlns:r="http://schemas.openxmlformats.org/officeDocument/2006/relationships" r:id="rId2" action="ppaction://hlinksldjump"/>
            </a:rPr>
            <a:t>دين‌سازي</a:t>
          </a:r>
          <a:r>
            <a:rPr lang="fa-IR" b="1" dirty="0" smtClean="0"/>
            <a:t> </a:t>
          </a:r>
          <a:endParaRPr lang="fa-IR" b="1" dirty="0"/>
        </a:p>
      </dgm:t>
    </dgm:pt>
    <dgm:pt modelId="{BD165AE2-1C89-4A34-9C4E-68225CF6E986}" type="parTrans" cxnId="{DF6F67FD-A4D0-4297-9758-8FD0D8B96243}">
      <dgm:prSet/>
      <dgm:spPr/>
      <dgm:t>
        <a:bodyPr/>
        <a:lstStyle/>
        <a:p>
          <a:pPr rtl="1"/>
          <a:endParaRPr lang="fa-IR"/>
        </a:p>
      </dgm:t>
    </dgm:pt>
    <dgm:pt modelId="{BEEACD40-430B-45E8-B1A5-DEA0BBC9CBE3}" type="sibTrans" cxnId="{DF6F67FD-A4D0-4297-9758-8FD0D8B96243}">
      <dgm:prSet/>
      <dgm:spPr/>
      <dgm:t>
        <a:bodyPr/>
        <a:lstStyle/>
        <a:p>
          <a:pPr rtl="1"/>
          <a:endParaRPr lang="fa-IR"/>
        </a:p>
      </dgm:t>
    </dgm:pt>
    <dgm:pt modelId="{0C7FB35D-2468-4321-9DCE-D985D11F339E}">
      <dgm:prSet phldrT="[Text]"/>
      <dgm:spPr/>
      <dgm:t>
        <a:bodyPr/>
        <a:lstStyle/>
        <a:p>
          <a:pPr rtl="1"/>
          <a:r>
            <a:rPr lang="fa-IR" b="1" dirty="0" smtClean="0">
              <a:hlinkClick xmlns:r="http://schemas.openxmlformats.org/officeDocument/2006/relationships" r:id="rId3" action="ppaction://hlinksldjump"/>
            </a:rPr>
            <a:t>ترويج اسلام آمريکايي</a:t>
          </a:r>
          <a:endParaRPr lang="fa-IR" b="1" dirty="0"/>
        </a:p>
      </dgm:t>
    </dgm:pt>
    <dgm:pt modelId="{55B4484A-CF8A-43CF-880E-CA0034D6F93A}" type="parTrans" cxnId="{78711B98-1C79-43E5-8AA0-B51D5D99E55F}">
      <dgm:prSet/>
      <dgm:spPr/>
      <dgm:t>
        <a:bodyPr/>
        <a:lstStyle/>
        <a:p>
          <a:pPr rtl="1"/>
          <a:endParaRPr lang="fa-IR"/>
        </a:p>
      </dgm:t>
    </dgm:pt>
    <dgm:pt modelId="{224F8E46-61A0-435F-BCA2-96F8749C6802}" type="sibTrans" cxnId="{78711B98-1C79-43E5-8AA0-B51D5D99E55F}">
      <dgm:prSet/>
      <dgm:spPr/>
      <dgm:t>
        <a:bodyPr/>
        <a:lstStyle/>
        <a:p>
          <a:pPr rtl="1"/>
          <a:endParaRPr lang="fa-IR"/>
        </a:p>
      </dgm:t>
    </dgm:pt>
    <dgm:pt modelId="{18E952A3-F984-472D-A497-2B51A7BF99BA}">
      <dgm:prSet phldrT="[Text]"/>
      <dgm:spPr/>
      <dgm:t>
        <a:bodyPr/>
        <a:lstStyle/>
        <a:p>
          <a:pPr rtl="1"/>
          <a:r>
            <a:rPr lang="fa-IR" b="1" dirty="0" smtClean="0">
              <a:hlinkClick xmlns:r="http://schemas.openxmlformats.org/officeDocument/2006/relationships" r:id="rId4" action="ppaction://hlinksldjump"/>
            </a:rPr>
            <a:t>شبهه‌‌پراکني</a:t>
          </a:r>
          <a:endParaRPr lang="fa-IR" b="1" dirty="0"/>
        </a:p>
      </dgm:t>
    </dgm:pt>
    <dgm:pt modelId="{965C5515-6928-462A-8AE8-AA3F91A3FF27}" type="parTrans" cxnId="{7ADE7FDB-47B7-4F9B-9813-D7220FE54B63}">
      <dgm:prSet/>
      <dgm:spPr/>
      <dgm:t>
        <a:bodyPr/>
        <a:lstStyle/>
        <a:p>
          <a:pPr rtl="1"/>
          <a:endParaRPr lang="fa-IR"/>
        </a:p>
      </dgm:t>
    </dgm:pt>
    <dgm:pt modelId="{E8EC61A3-2B0B-4E9B-AC9E-3F00FE8B93F1}" type="sibTrans" cxnId="{7ADE7FDB-47B7-4F9B-9813-D7220FE54B63}">
      <dgm:prSet/>
      <dgm:spPr/>
      <dgm:t>
        <a:bodyPr/>
        <a:lstStyle/>
        <a:p>
          <a:pPr rtl="1"/>
          <a:endParaRPr lang="fa-IR"/>
        </a:p>
      </dgm:t>
    </dgm:pt>
    <dgm:pt modelId="{608E755F-567A-4A02-B2ED-E5D5036E1FEF}" type="pres">
      <dgm:prSet presAssocID="{24D68F2D-02AE-4541-B410-627CC8553409}" presName="Name0" presStyleCnt="0">
        <dgm:presLayoutVars>
          <dgm:chMax val="1"/>
          <dgm:dir/>
          <dgm:animLvl val="ctr"/>
          <dgm:resizeHandles val="exact"/>
        </dgm:presLayoutVars>
      </dgm:prSet>
      <dgm:spPr/>
      <dgm:t>
        <a:bodyPr/>
        <a:lstStyle/>
        <a:p>
          <a:pPr rtl="1"/>
          <a:endParaRPr lang="fa-IR"/>
        </a:p>
      </dgm:t>
    </dgm:pt>
    <dgm:pt modelId="{E66FB45E-D37B-4822-ADFE-348B518E8FEE}" type="pres">
      <dgm:prSet presAssocID="{408E83A0-A364-4EFE-8513-9F2A11C32B55}" presName="centerShape" presStyleLbl="node0" presStyleIdx="0" presStyleCnt="1"/>
      <dgm:spPr/>
      <dgm:t>
        <a:bodyPr/>
        <a:lstStyle/>
        <a:p>
          <a:pPr rtl="1"/>
          <a:endParaRPr lang="fa-IR"/>
        </a:p>
      </dgm:t>
    </dgm:pt>
    <dgm:pt modelId="{0465A69B-5194-4CBB-BD5B-4F96489AE432}" type="pres">
      <dgm:prSet presAssocID="{545E8796-4209-4E62-BFC1-FFA4FA44E102}" presName="parTrans" presStyleLbl="sibTrans2D1" presStyleIdx="0" presStyleCnt="4"/>
      <dgm:spPr/>
      <dgm:t>
        <a:bodyPr/>
        <a:lstStyle/>
        <a:p>
          <a:pPr rtl="1"/>
          <a:endParaRPr lang="fa-IR"/>
        </a:p>
      </dgm:t>
    </dgm:pt>
    <dgm:pt modelId="{0297307C-6E0E-4649-8CC9-E1768C8FCB06}" type="pres">
      <dgm:prSet presAssocID="{545E8796-4209-4E62-BFC1-FFA4FA44E102}" presName="connectorText" presStyleLbl="sibTrans2D1" presStyleIdx="0" presStyleCnt="4"/>
      <dgm:spPr/>
      <dgm:t>
        <a:bodyPr/>
        <a:lstStyle/>
        <a:p>
          <a:pPr rtl="1"/>
          <a:endParaRPr lang="fa-IR"/>
        </a:p>
      </dgm:t>
    </dgm:pt>
    <dgm:pt modelId="{008970BD-9B71-4B23-8D8F-4AB075D88300}" type="pres">
      <dgm:prSet presAssocID="{7CC0C2C1-736C-482F-AC37-F6B2FC777CD7}" presName="node" presStyleLbl="node1" presStyleIdx="0" presStyleCnt="4">
        <dgm:presLayoutVars>
          <dgm:bulletEnabled val="1"/>
        </dgm:presLayoutVars>
      </dgm:prSet>
      <dgm:spPr/>
      <dgm:t>
        <a:bodyPr/>
        <a:lstStyle/>
        <a:p>
          <a:pPr rtl="1"/>
          <a:endParaRPr lang="fa-IR"/>
        </a:p>
      </dgm:t>
    </dgm:pt>
    <dgm:pt modelId="{3075CCF2-F25F-47D0-B3D8-EB59844FE715}" type="pres">
      <dgm:prSet presAssocID="{BD165AE2-1C89-4A34-9C4E-68225CF6E986}" presName="parTrans" presStyleLbl="sibTrans2D1" presStyleIdx="1" presStyleCnt="4"/>
      <dgm:spPr/>
      <dgm:t>
        <a:bodyPr/>
        <a:lstStyle/>
        <a:p>
          <a:pPr rtl="1"/>
          <a:endParaRPr lang="fa-IR"/>
        </a:p>
      </dgm:t>
    </dgm:pt>
    <dgm:pt modelId="{D63470DD-24DE-454F-8AA6-974CCBEFCB01}" type="pres">
      <dgm:prSet presAssocID="{BD165AE2-1C89-4A34-9C4E-68225CF6E986}" presName="connectorText" presStyleLbl="sibTrans2D1" presStyleIdx="1" presStyleCnt="4"/>
      <dgm:spPr/>
      <dgm:t>
        <a:bodyPr/>
        <a:lstStyle/>
        <a:p>
          <a:pPr rtl="1"/>
          <a:endParaRPr lang="fa-IR"/>
        </a:p>
      </dgm:t>
    </dgm:pt>
    <dgm:pt modelId="{0B846846-89B6-4BDF-8F76-09D10DB9F518}" type="pres">
      <dgm:prSet presAssocID="{66D20389-033D-4BF1-94B9-75D2C8FC2AF6}" presName="node" presStyleLbl="node1" presStyleIdx="1" presStyleCnt="4">
        <dgm:presLayoutVars>
          <dgm:bulletEnabled val="1"/>
        </dgm:presLayoutVars>
      </dgm:prSet>
      <dgm:spPr/>
      <dgm:t>
        <a:bodyPr/>
        <a:lstStyle/>
        <a:p>
          <a:pPr rtl="1"/>
          <a:endParaRPr lang="fa-IR"/>
        </a:p>
      </dgm:t>
    </dgm:pt>
    <dgm:pt modelId="{763BE5A8-2D63-491B-9511-034EFC660BD0}" type="pres">
      <dgm:prSet presAssocID="{55B4484A-CF8A-43CF-880E-CA0034D6F93A}" presName="parTrans" presStyleLbl="sibTrans2D1" presStyleIdx="2" presStyleCnt="4"/>
      <dgm:spPr/>
      <dgm:t>
        <a:bodyPr/>
        <a:lstStyle/>
        <a:p>
          <a:pPr rtl="1"/>
          <a:endParaRPr lang="fa-IR"/>
        </a:p>
      </dgm:t>
    </dgm:pt>
    <dgm:pt modelId="{16B31B17-BA16-4BB3-9A08-418E70110667}" type="pres">
      <dgm:prSet presAssocID="{55B4484A-CF8A-43CF-880E-CA0034D6F93A}" presName="connectorText" presStyleLbl="sibTrans2D1" presStyleIdx="2" presStyleCnt="4"/>
      <dgm:spPr/>
      <dgm:t>
        <a:bodyPr/>
        <a:lstStyle/>
        <a:p>
          <a:pPr rtl="1"/>
          <a:endParaRPr lang="fa-IR"/>
        </a:p>
      </dgm:t>
    </dgm:pt>
    <dgm:pt modelId="{B5BD4018-0597-48FE-83CE-F593FD675470}" type="pres">
      <dgm:prSet presAssocID="{0C7FB35D-2468-4321-9DCE-D985D11F339E}" presName="node" presStyleLbl="node1" presStyleIdx="2" presStyleCnt="4">
        <dgm:presLayoutVars>
          <dgm:bulletEnabled val="1"/>
        </dgm:presLayoutVars>
      </dgm:prSet>
      <dgm:spPr/>
      <dgm:t>
        <a:bodyPr/>
        <a:lstStyle/>
        <a:p>
          <a:pPr rtl="1"/>
          <a:endParaRPr lang="fa-IR"/>
        </a:p>
      </dgm:t>
    </dgm:pt>
    <dgm:pt modelId="{4E0E7159-DD1E-46B5-BFBB-74B2698C2A5D}" type="pres">
      <dgm:prSet presAssocID="{965C5515-6928-462A-8AE8-AA3F91A3FF27}" presName="parTrans" presStyleLbl="sibTrans2D1" presStyleIdx="3" presStyleCnt="4"/>
      <dgm:spPr/>
      <dgm:t>
        <a:bodyPr/>
        <a:lstStyle/>
        <a:p>
          <a:pPr rtl="1"/>
          <a:endParaRPr lang="fa-IR"/>
        </a:p>
      </dgm:t>
    </dgm:pt>
    <dgm:pt modelId="{762160B0-4C6C-4138-87D3-941B84CA2080}" type="pres">
      <dgm:prSet presAssocID="{965C5515-6928-462A-8AE8-AA3F91A3FF27}" presName="connectorText" presStyleLbl="sibTrans2D1" presStyleIdx="3" presStyleCnt="4"/>
      <dgm:spPr/>
      <dgm:t>
        <a:bodyPr/>
        <a:lstStyle/>
        <a:p>
          <a:pPr rtl="1"/>
          <a:endParaRPr lang="fa-IR"/>
        </a:p>
      </dgm:t>
    </dgm:pt>
    <dgm:pt modelId="{5AAAA166-E245-4665-BF97-A88461318DCF}" type="pres">
      <dgm:prSet presAssocID="{18E952A3-F984-472D-A497-2B51A7BF99BA}" presName="node" presStyleLbl="node1" presStyleIdx="3" presStyleCnt="4">
        <dgm:presLayoutVars>
          <dgm:bulletEnabled val="1"/>
        </dgm:presLayoutVars>
      </dgm:prSet>
      <dgm:spPr/>
      <dgm:t>
        <a:bodyPr/>
        <a:lstStyle/>
        <a:p>
          <a:pPr rtl="1"/>
          <a:endParaRPr lang="fa-IR"/>
        </a:p>
      </dgm:t>
    </dgm:pt>
  </dgm:ptLst>
  <dgm:cxnLst>
    <dgm:cxn modelId="{911DD3D6-8574-47AF-94E1-955A5C3660DB}" type="presOf" srcId="{545E8796-4209-4E62-BFC1-FFA4FA44E102}" destId="{0465A69B-5194-4CBB-BD5B-4F96489AE432}" srcOrd="0" destOrd="0" presId="urn:microsoft.com/office/officeart/2005/8/layout/radial5"/>
    <dgm:cxn modelId="{9323CD86-83D6-4660-915D-3B76BDE1A991}" srcId="{408E83A0-A364-4EFE-8513-9F2A11C32B55}" destId="{7CC0C2C1-736C-482F-AC37-F6B2FC777CD7}" srcOrd="0" destOrd="0" parTransId="{545E8796-4209-4E62-BFC1-FFA4FA44E102}" sibTransId="{4D17A481-BBBF-4C27-BD3C-C22A329ADA85}"/>
    <dgm:cxn modelId="{DF6F67FD-A4D0-4297-9758-8FD0D8B96243}" srcId="{408E83A0-A364-4EFE-8513-9F2A11C32B55}" destId="{66D20389-033D-4BF1-94B9-75D2C8FC2AF6}" srcOrd="1" destOrd="0" parTransId="{BD165AE2-1C89-4A34-9C4E-68225CF6E986}" sibTransId="{BEEACD40-430B-45E8-B1A5-DEA0BBC9CBE3}"/>
    <dgm:cxn modelId="{F0794112-AF5A-4B80-9B1C-B7AF6DD0E9D1}" type="presOf" srcId="{545E8796-4209-4E62-BFC1-FFA4FA44E102}" destId="{0297307C-6E0E-4649-8CC9-E1768C8FCB06}" srcOrd="1" destOrd="0" presId="urn:microsoft.com/office/officeart/2005/8/layout/radial5"/>
    <dgm:cxn modelId="{4EF09311-9A57-4D1F-AB60-00A91D153EC9}" type="presOf" srcId="{0C7FB35D-2468-4321-9DCE-D985D11F339E}" destId="{B5BD4018-0597-48FE-83CE-F593FD675470}" srcOrd="0" destOrd="0" presId="urn:microsoft.com/office/officeart/2005/8/layout/radial5"/>
    <dgm:cxn modelId="{65B965A4-CEE4-48AB-8444-B578308F3A67}" type="presOf" srcId="{7CC0C2C1-736C-482F-AC37-F6B2FC777CD7}" destId="{008970BD-9B71-4B23-8D8F-4AB075D88300}" srcOrd="0" destOrd="0" presId="urn:microsoft.com/office/officeart/2005/8/layout/radial5"/>
    <dgm:cxn modelId="{14814620-E28B-4C2E-9DC7-D1B7703F1202}" type="presOf" srcId="{66D20389-033D-4BF1-94B9-75D2C8FC2AF6}" destId="{0B846846-89B6-4BDF-8F76-09D10DB9F518}" srcOrd="0" destOrd="0" presId="urn:microsoft.com/office/officeart/2005/8/layout/radial5"/>
    <dgm:cxn modelId="{254517A3-71E1-4719-8A52-2BBB6532F6FE}" type="presOf" srcId="{BD165AE2-1C89-4A34-9C4E-68225CF6E986}" destId="{D63470DD-24DE-454F-8AA6-974CCBEFCB01}" srcOrd="1" destOrd="0" presId="urn:microsoft.com/office/officeart/2005/8/layout/radial5"/>
    <dgm:cxn modelId="{7ADE7FDB-47B7-4F9B-9813-D7220FE54B63}" srcId="{408E83A0-A364-4EFE-8513-9F2A11C32B55}" destId="{18E952A3-F984-472D-A497-2B51A7BF99BA}" srcOrd="3" destOrd="0" parTransId="{965C5515-6928-462A-8AE8-AA3F91A3FF27}" sibTransId="{E8EC61A3-2B0B-4E9B-AC9E-3F00FE8B93F1}"/>
    <dgm:cxn modelId="{4F20C565-71AF-4E4A-8A38-A7F72AA5535A}" type="presOf" srcId="{18E952A3-F984-472D-A497-2B51A7BF99BA}" destId="{5AAAA166-E245-4665-BF97-A88461318DCF}" srcOrd="0" destOrd="0" presId="urn:microsoft.com/office/officeart/2005/8/layout/radial5"/>
    <dgm:cxn modelId="{97B394C5-A874-4534-A086-850791B60F13}" type="presOf" srcId="{965C5515-6928-462A-8AE8-AA3F91A3FF27}" destId="{4E0E7159-DD1E-46B5-BFBB-74B2698C2A5D}" srcOrd="0" destOrd="0" presId="urn:microsoft.com/office/officeart/2005/8/layout/radial5"/>
    <dgm:cxn modelId="{06D0F299-F51F-4DE2-93CE-06A2D1FF8679}" type="presOf" srcId="{965C5515-6928-462A-8AE8-AA3F91A3FF27}" destId="{762160B0-4C6C-4138-87D3-941B84CA2080}" srcOrd="1" destOrd="0" presId="urn:microsoft.com/office/officeart/2005/8/layout/radial5"/>
    <dgm:cxn modelId="{28FEC46C-B161-4DA8-8EEE-18F97893A47A}" type="presOf" srcId="{55B4484A-CF8A-43CF-880E-CA0034D6F93A}" destId="{763BE5A8-2D63-491B-9511-034EFC660BD0}" srcOrd="0" destOrd="0" presId="urn:microsoft.com/office/officeart/2005/8/layout/radial5"/>
    <dgm:cxn modelId="{1D798613-2599-4D59-8F00-B615A1F7E5C3}" srcId="{24D68F2D-02AE-4541-B410-627CC8553409}" destId="{408E83A0-A364-4EFE-8513-9F2A11C32B55}" srcOrd="0" destOrd="0" parTransId="{D0202541-9FB9-4526-85E2-EE097CEEFC99}" sibTransId="{520148E3-FBCF-48AC-ACE7-B1798F1B38A1}"/>
    <dgm:cxn modelId="{EECC09A4-CFD9-4698-A89C-DECB0FC9660C}" type="presOf" srcId="{55B4484A-CF8A-43CF-880E-CA0034D6F93A}" destId="{16B31B17-BA16-4BB3-9A08-418E70110667}" srcOrd="1" destOrd="0" presId="urn:microsoft.com/office/officeart/2005/8/layout/radial5"/>
    <dgm:cxn modelId="{587857DF-00E4-45A7-80B6-658844821DC7}" type="presOf" srcId="{24D68F2D-02AE-4541-B410-627CC8553409}" destId="{608E755F-567A-4A02-B2ED-E5D5036E1FEF}" srcOrd="0" destOrd="0" presId="urn:microsoft.com/office/officeart/2005/8/layout/radial5"/>
    <dgm:cxn modelId="{78711B98-1C79-43E5-8AA0-B51D5D99E55F}" srcId="{408E83A0-A364-4EFE-8513-9F2A11C32B55}" destId="{0C7FB35D-2468-4321-9DCE-D985D11F339E}" srcOrd="2" destOrd="0" parTransId="{55B4484A-CF8A-43CF-880E-CA0034D6F93A}" sibTransId="{224F8E46-61A0-435F-BCA2-96F8749C6802}"/>
    <dgm:cxn modelId="{DA019C0A-B1E4-4357-9D64-C72EBDD3A07F}" type="presOf" srcId="{408E83A0-A364-4EFE-8513-9F2A11C32B55}" destId="{E66FB45E-D37B-4822-ADFE-348B518E8FEE}" srcOrd="0" destOrd="0" presId="urn:microsoft.com/office/officeart/2005/8/layout/radial5"/>
    <dgm:cxn modelId="{80209849-C34D-420D-8190-F56D75452A75}" type="presOf" srcId="{BD165AE2-1C89-4A34-9C4E-68225CF6E986}" destId="{3075CCF2-F25F-47D0-B3D8-EB59844FE715}" srcOrd="0" destOrd="0" presId="urn:microsoft.com/office/officeart/2005/8/layout/radial5"/>
    <dgm:cxn modelId="{069F6E43-ACBD-44D7-B616-E7EE713AD9C3}" type="presParOf" srcId="{608E755F-567A-4A02-B2ED-E5D5036E1FEF}" destId="{E66FB45E-D37B-4822-ADFE-348B518E8FEE}" srcOrd="0" destOrd="0" presId="urn:microsoft.com/office/officeart/2005/8/layout/radial5"/>
    <dgm:cxn modelId="{9A5EAE98-EE97-4FB5-8A40-C89FA338D66C}" type="presParOf" srcId="{608E755F-567A-4A02-B2ED-E5D5036E1FEF}" destId="{0465A69B-5194-4CBB-BD5B-4F96489AE432}" srcOrd="1" destOrd="0" presId="urn:microsoft.com/office/officeart/2005/8/layout/radial5"/>
    <dgm:cxn modelId="{D4CC2A56-88D3-4A38-849F-D154D98871C4}" type="presParOf" srcId="{0465A69B-5194-4CBB-BD5B-4F96489AE432}" destId="{0297307C-6E0E-4649-8CC9-E1768C8FCB06}" srcOrd="0" destOrd="0" presId="urn:microsoft.com/office/officeart/2005/8/layout/radial5"/>
    <dgm:cxn modelId="{CDF00CD8-EEBB-43AD-AADC-3D0654CA71CA}" type="presParOf" srcId="{608E755F-567A-4A02-B2ED-E5D5036E1FEF}" destId="{008970BD-9B71-4B23-8D8F-4AB075D88300}" srcOrd="2" destOrd="0" presId="urn:microsoft.com/office/officeart/2005/8/layout/radial5"/>
    <dgm:cxn modelId="{8C25A10C-D9DA-4DDC-9630-A3D98CC12522}" type="presParOf" srcId="{608E755F-567A-4A02-B2ED-E5D5036E1FEF}" destId="{3075CCF2-F25F-47D0-B3D8-EB59844FE715}" srcOrd="3" destOrd="0" presId="urn:microsoft.com/office/officeart/2005/8/layout/radial5"/>
    <dgm:cxn modelId="{FFB9D624-AD4A-41D0-A048-C791D80DED64}" type="presParOf" srcId="{3075CCF2-F25F-47D0-B3D8-EB59844FE715}" destId="{D63470DD-24DE-454F-8AA6-974CCBEFCB01}" srcOrd="0" destOrd="0" presId="urn:microsoft.com/office/officeart/2005/8/layout/radial5"/>
    <dgm:cxn modelId="{E3F7F4DC-01A6-45BB-BDD4-210929845B92}" type="presParOf" srcId="{608E755F-567A-4A02-B2ED-E5D5036E1FEF}" destId="{0B846846-89B6-4BDF-8F76-09D10DB9F518}" srcOrd="4" destOrd="0" presId="urn:microsoft.com/office/officeart/2005/8/layout/radial5"/>
    <dgm:cxn modelId="{32CAFCAD-EABA-4CD8-8B2A-64431237EDBC}" type="presParOf" srcId="{608E755F-567A-4A02-B2ED-E5D5036E1FEF}" destId="{763BE5A8-2D63-491B-9511-034EFC660BD0}" srcOrd="5" destOrd="0" presId="urn:microsoft.com/office/officeart/2005/8/layout/radial5"/>
    <dgm:cxn modelId="{51CA2535-B6AF-4438-B2C9-099ABFB92D95}" type="presParOf" srcId="{763BE5A8-2D63-491B-9511-034EFC660BD0}" destId="{16B31B17-BA16-4BB3-9A08-418E70110667}" srcOrd="0" destOrd="0" presId="urn:microsoft.com/office/officeart/2005/8/layout/radial5"/>
    <dgm:cxn modelId="{00F3BCFB-4F44-404A-8CF5-646CFCB49D57}" type="presParOf" srcId="{608E755F-567A-4A02-B2ED-E5D5036E1FEF}" destId="{B5BD4018-0597-48FE-83CE-F593FD675470}" srcOrd="6" destOrd="0" presId="urn:microsoft.com/office/officeart/2005/8/layout/radial5"/>
    <dgm:cxn modelId="{79DE1ACB-4D98-4F2F-97F6-86588BB2C00D}" type="presParOf" srcId="{608E755F-567A-4A02-B2ED-E5D5036E1FEF}" destId="{4E0E7159-DD1E-46B5-BFBB-74B2698C2A5D}" srcOrd="7" destOrd="0" presId="urn:microsoft.com/office/officeart/2005/8/layout/radial5"/>
    <dgm:cxn modelId="{1089CA52-F708-4EDD-B8A5-B0ED88D95201}" type="presParOf" srcId="{4E0E7159-DD1E-46B5-BFBB-74B2698C2A5D}" destId="{762160B0-4C6C-4138-87D3-941B84CA2080}" srcOrd="0" destOrd="0" presId="urn:microsoft.com/office/officeart/2005/8/layout/radial5"/>
    <dgm:cxn modelId="{67B1C969-03BA-450C-83E4-786CE2F5813E}" type="presParOf" srcId="{608E755F-567A-4A02-B2ED-E5D5036E1FEF}" destId="{5AAAA166-E245-4665-BF97-A88461318DCF}" srcOrd="8"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4216C14-F456-4407-A50C-6707246322AB}" type="doc">
      <dgm:prSet loTypeId="urn:microsoft.com/office/officeart/2005/8/layout/radial5" loCatId="cycle" qsTypeId="urn:microsoft.com/office/officeart/2005/8/quickstyle/3d1" qsCatId="3D" csTypeId="urn:microsoft.com/office/officeart/2005/8/colors/accent0_3" csCatId="mainScheme" phldr="1"/>
      <dgm:spPr/>
      <dgm:t>
        <a:bodyPr/>
        <a:lstStyle/>
        <a:p>
          <a:pPr rtl="1"/>
          <a:endParaRPr lang="fa-IR"/>
        </a:p>
      </dgm:t>
    </dgm:pt>
    <dgm:pt modelId="{42BCBA85-4CC3-4661-B60F-2B85FBFCFA84}">
      <dgm:prSet phldrT="[Text]"/>
      <dgm:spPr/>
      <dgm:t>
        <a:bodyPr/>
        <a:lstStyle/>
        <a:p>
          <a:pPr rtl="1"/>
          <a:r>
            <a:rPr lang="fa-IR" b="1" dirty="0" smtClean="0"/>
            <a:t>سياسي</a:t>
          </a:r>
          <a:endParaRPr lang="fa-IR" b="1" dirty="0"/>
        </a:p>
      </dgm:t>
    </dgm:pt>
    <dgm:pt modelId="{E57FC27A-6CD6-483E-9626-90A1B92AEEBF}" type="parTrans" cxnId="{D03DFD7C-E984-4F16-83FA-8A7A685A4F7A}">
      <dgm:prSet/>
      <dgm:spPr/>
      <dgm:t>
        <a:bodyPr/>
        <a:lstStyle/>
        <a:p>
          <a:pPr rtl="1"/>
          <a:endParaRPr lang="fa-IR"/>
        </a:p>
      </dgm:t>
    </dgm:pt>
    <dgm:pt modelId="{689889E8-ACA8-44C5-AB52-E3C65C07AC5F}" type="sibTrans" cxnId="{D03DFD7C-E984-4F16-83FA-8A7A685A4F7A}">
      <dgm:prSet/>
      <dgm:spPr/>
      <dgm:t>
        <a:bodyPr/>
        <a:lstStyle/>
        <a:p>
          <a:pPr rtl="1"/>
          <a:endParaRPr lang="fa-IR"/>
        </a:p>
      </dgm:t>
    </dgm:pt>
    <dgm:pt modelId="{4F87AA63-6E1D-42FE-9D0A-2357080D5C24}">
      <dgm:prSet phldrT="[Text]"/>
      <dgm:spPr/>
      <dgm:t>
        <a:bodyPr/>
        <a:lstStyle/>
        <a:p>
          <a:pPr rtl="1"/>
          <a:r>
            <a:rPr lang="fa-IR" b="1" dirty="0" smtClean="0">
              <a:hlinkClick xmlns:r="http://schemas.openxmlformats.org/officeDocument/2006/relationships" r:id="rId1" action="ppaction://hlinksldjump"/>
            </a:rPr>
            <a:t>ايجاد نافرماني مدني</a:t>
          </a:r>
          <a:endParaRPr lang="fa-IR" b="1" dirty="0"/>
        </a:p>
      </dgm:t>
    </dgm:pt>
    <dgm:pt modelId="{C54ED613-07FE-452F-A92D-8218C9FAAD8E}" type="parTrans" cxnId="{B08E3F23-D19A-4CC1-B997-FB5EDFF464E0}">
      <dgm:prSet/>
      <dgm:spPr/>
      <dgm:t>
        <a:bodyPr/>
        <a:lstStyle/>
        <a:p>
          <a:pPr rtl="1"/>
          <a:endParaRPr lang="fa-IR"/>
        </a:p>
      </dgm:t>
    </dgm:pt>
    <dgm:pt modelId="{5345DC4E-D959-4549-A71C-BC20A1A20BE6}" type="sibTrans" cxnId="{B08E3F23-D19A-4CC1-B997-FB5EDFF464E0}">
      <dgm:prSet/>
      <dgm:spPr/>
      <dgm:t>
        <a:bodyPr/>
        <a:lstStyle/>
        <a:p>
          <a:pPr rtl="1"/>
          <a:endParaRPr lang="fa-IR"/>
        </a:p>
      </dgm:t>
    </dgm:pt>
    <dgm:pt modelId="{419C8081-194D-47A4-8274-4B7E4C1DAD69}">
      <dgm:prSet phldrT="[Text]"/>
      <dgm:spPr/>
      <dgm:t>
        <a:bodyPr/>
        <a:lstStyle/>
        <a:p>
          <a:pPr rtl="1"/>
          <a:r>
            <a:rPr lang="fa-IR" b="1" dirty="0" smtClean="0">
              <a:hlinkClick xmlns:r="http://schemas.openxmlformats.org/officeDocument/2006/relationships" r:id="rId2" action="ppaction://hlinksldjump"/>
            </a:rPr>
            <a:t>حمايت‌ از معترضين</a:t>
          </a:r>
          <a:endParaRPr lang="fa-IR" b="1" dirty="0"/>
        </a:p>
      </dgm:t>
    </dgm:pt>
    <dgm:pt modelId="{96B6F72F-8FDB-4B89-981E-CA4600EE441C}" type="parTrans" cxnId="{03B5A222-E452-425A-80D1-7DCA4758B7E6}">
      <dgm:prSet/>
      <dgm:spPr/>
      <dgm:t>
        <a:bodyPr/>
        <a:lstStyle/>
        <a:p>
          <a:pPr rtl="1"/>
          <a:endParaRPr lang="fa-IR"/>
        </a:p>
      </dgm:t>
    </dgm:pt>
    <dgm:pt modelId="{49F4B015-CAE6-4460-8053-F8A200F3917F}" type="sibTrans" cxnId="{03B5A222-E452-425A-80D1-7DCA4758B7E6}">
      <dgm:prSet/>
      <dgm:spPr/>
      <dgm:t>
        <a:bodyPr/>
        <a:lstStyle/>
        <a:p>
          <a:pPr rtl="1"/>
          <a:endParaRPr lang="fa-IR"/>
        </a:p>
      </dgm:t>
    </dgm:pt>
    <dgm:pt modelId="{2301A347-F174-4305-94CD-1141E6F54A34}">
      <dgm:prSet phldrT="[Text]"/>
      <dgm:spPr/>
      <dgm:t>
        <a:bodyPr/>
        <a:lstStyle/>
        <a:p>
          <a:pPr rtl="1"/>
          <a:r>
            <a:rPr lang="fa-IR" b="1" dirty="0" smtClean="0">
              <a:hlinkClick xmlns:r="http://schemas.openxmlformats.org/officeDocument/2006/relationships" r:id="rId3" action="ppaction://hlinksldjump"/>
            </a:rPr>
            <a:t>تأسيس و تقويت </a:t>
          </a:r>
          <a:r>
            <a:rPr lang="en-US" b="1" dirty="0" smtClean="0">
              <a:hlinkClick xmlns:r="http://schemas.openxmlformats.org/officeDocument/2006/relationships" r:id="rId3" action="ppaction://hlinksldjump"/>
            </a:rPr>
            <a:t>NGO</a:t>
          </a:r>
          <a:endParaRPr lang="fa-IR" b="1" dirty="0"/>
        </a:p>
      </dgm:t>
    </dgm:pt>
    <dgm:pt modelId="{7140785E-3AD0-4D99-8AEE-08D59EEF5AAB}" type="parTrans" cxnId="{4A17C006-1B49-4CA3-8B54-44CD4047F005}">
      <dgm:prSet/>
      <dgm:spPr/>
      <dgm:t>
        <a:bodyPr/>
        <a:lstStyle/>
        <a:p>
          <a:pPr rtl="1"/>
          <a:endParaRPr lang="fa-IR"/>
        </a:p>
      </dgm:t>
    </dgm:pt>
    <dgm:pt modelId="{AD927EB7-5D98-4172-A7ED-6DBEB8B0C71F}" type="sibTrans" cxnId="{4A17C006-1B49-4CA3-8B54-44CD4047F005}">
      <dgm:prSet/>
      <dgm:spPr/>
      <dgm:t>
        <a:bodyPr/>
        <a:lstStyle/>
        <a:p>
          <a:pPr rtl="1"/>
          <a:endParaRPr lang="fa-IR"/>
        </a:p>
      </dgm:t>
    </dgm:pt>
    <dgm:pt modelId="{317D804D-DCE6-4E09-BA27-2F1428C21A1E}">
      <dgm:prSet phldrT="[Text]"/>
      <dgm:spPr/>
      <dgm:t>
        <a:bodyPr/>
        <a:lstStyle/>
        <a:p>
          <a:pPr rtl="1"/>
          <a:r>
            <a:rPr lang="fa-IR" b="1" dirty="0" smtClean="0">
              <a:hlinkClick xmlns:r="http://schemas.openxmlformats.org/officeDocument/2006/relationships" r:id="rId4" action="ppaction://hlinksldjump"/>
            </a:rPr>
            <a:t>خدشه در مشروعيت حکومت اسلامي</a:t>
          </a:r>
          <a:endParaRPr lang="fa-IR" b="1" dirty="0"/>
        </a:p>
      </dgm:t>
    </dgm:pt>
    <dgm:pt modelId="{059AB64A-BD4B-4DC3-B3C5-154CECA6848F}" type="parTrans" cxnId="{F19DD7D0-B15D-4363-AD37-4D8F3AD37C93}">
      <dgm:prSet/>
      <dgm:spPr/>
      <dgm:t>
        <a:bodyPr/>
        <a:lstStyle/>
        <a:p>
          <a:pPr rtl="1"/>
          <a:endParaRPr lang="fa-IR"/>
        </a:p>
      </dgm:t>
    </dgm:pt>
    <dgm:pt modelId="{19970F6A-9267-4A3D-8FD6-4A333AA43A66}" type="sibTrans" cxnId="{F19DD7D0-B15D-4363-AD37-4D8F3AD37C93}">
      <dgm:prSet/>
      <dgm:spPr/>
      <dgm:t>
        <a:bodyPr/>
        <a:lstStyle/>
        <a:p>
          <a:pPr rtl="1"/>
          <a:endParaRPr lang="fa-IR"/>
        </a:p>
      </dgm:t>
    </dgm:pt>
    <dgm:pt modelId="{39C1FCF0-4469-46C5-9CEC-865A7BB564DC}" type="pres">
      <dgm:prSet presAssocID="{B4216C14-F456-4407-A50C-6707246322AB}" presName="Name0" presStyleCnt="0">
        <dgm:presLayoutVars>
          <dgm:chMax val="1"/>
          <dgm:dir/>
          <dgm:animLvl val="ctr"/>
          <dgm:resizeHandles val="exact"/>
        </dgm:presLayoutVars>
      </dgm:prSet>
      <dgm:spPr/>
      <dgm:t>
        <a:bodyPr/>
        <a:lstStyle/>
        <a:p>
          <a:pPr rtl="1"/>
          <a:endParaRPr lang="fa-IR"/>
        </a:p>
      </dgm:t>
    </dgm:pt>
    <dgm:pt modelId="{A64FE79E-8689-4568-A3F0-5C7D61822702}" type="pres">
      <dgm:prSet presAssocID="{42BCBA85-4CC3-4661-B60F-2B85FBFCFA84}" presName="centerShape" presStyleLbl="node0" presStyleIdx="0" presStyleCnt="1"/>
      <dgm:spPr/>
      <dgm:t>
        <a:bodyPr/>
        <a:lstStyle/>
        <a:p>
          <a:pPr rtl="1"/>
          <a:endParaRPr lang="fa-IR"/>
        </a:p>
      </dgm:t>
    </dgm:pt>
    <dgm:pt modelId="{A359D9C4-7843-4472-8D56-CEE0CAB92582}" type="pres">
      <dgm:prSet presAssocID="{C54ED613-07FE-452F-A92D-8218C9FAAD8E}" presName="parTrans" presStyleLbl="sibTrans2D1" presStyleIdx="0" presStyleCnt="4"/>
      <dgm:spPr/>
      <dgm:t>
        <a:bodyPr/>
        <a:lstStyle/>
        <a:p>
          <a:pPr rtl="1"/>
          <a:endParaRPr lang="fa-IR"/>
        </a:p>
      </dgm:t>
    </dgm:pt>
    <dgm:pt modelId="{90053A0D-3F4B-439A-BEB4-951D38335DA7}" type="pres">
      <dgm:prSet presAssocID="{C54ED613-07FE-452F-A92D-8218C9FAAD8E}" presName="connectorText" presStyleLbl="sibTrans2D1" presStyleIdx="0" presStyleCnt="4"/>
      <dgm:spPr/>
      <dgm:t>
        <a:bodyPr/>
        <a:lstStyle/>
        <a:p>
          <a:pPr rtl="1"/>
          <a:endParaRPr lang="fa-IR"/>
        </a:p>
      </dgm:t>
    </dgm:pt>
    <dgm:pt modelId="{3D60A794-D8EA-445B-82AF-56D65703513C}" type="pres">
      <dgm:prSet presAssocID="{4F87AA63-6E1D-42FE-9D0A-2357080D5C24}" presName="node" presStyleLbl="node1" presStyleIdx="0" presStyleCnt="4">
        <dgm:presLayoutVars>
          <dgm:bulletEnabled val="1"/>
        </dgm:presLayoutVars>
      </dgm:prSet>
      <dgm:spPr/>
      <dgm:t>
        <a:bodyPr/>
        <a:lstStyle/>
        <a:p>
          <a:pPr rtl="1"/>
          <a:endParaRPr lang="fa-IR"/>
        </a:p>
      </dgm:t>
    </dgm:pt>
    <dgm:pt modelId="{6296A1F6-E285-4800-AC5D-40DE019A0C5B}" type="pres">
      <dgm:prSet presAssocID="{96B6F72F-8FDB-4B89-981E-CA4600EE441C}" presName="parTrans" presStyleLbl="sibTrans2D1" presStyleIdx="1" presStyleCnt="4"/>
      <dgm:spPr/>
      <dgm:t>
        <a:bodyPr/>
        <a:lstStyle/>
        <a:p>
          <a:pPr rtl="1"/>
          <a:endParaRPr lang="fa-IR"/>
        </a:p>
      </dgm:t>
    </dgm:pt>
    <dgm:pt modelId="{92BAA0EF-4F91-4544-96BC-1ED6DCF8ADDA}" type="pres">
      <dgm:prSet presAssocID="{96B6F72F-8FDB-4B89-981E-CA4600EE441C}" presName="connectorText" presStyleLbl="sibTrans2D1" presStyleIdx="1" presStyleCnt="4"/>
      <dgm:spPr/>
      <dgm:t>
        <a:bodyPr/>
        <a:lstStyle/>
        <a:p>
          <a:pPr rtl="1"/>
          <a:endParaRPr lang="fa-IR"/>
        </a:p>
      </dgm:t>
    </dgm:pt>
    <dgm:pt modelId="{18B0B18F-6499-49B2-AC3C-2B9AE8ED2183}" type="pres">
      <dgm:prSet presAssocID="{419C8081-194D-47A4-8274-4B7E4C1DAD69}" presName="node" presStyleLbl="node1" presStyleIdx="1" presStyleCnt="4">
        <dgm:presLayoutVars>
          <dgm:bulletEnabled val="1"/>
        </dgm:presLayoutVars>
      </dgm:prSet>
      <dgm:spPr/>
      <dgm:t>
        <a:bodyPr/>
        <a:lstStyle/>
        <a:p>
          <a:pPr rtl="1"/>
          <a:endParaRPr lang="fa-IR"/>
        </a:p>
      </dgm:t>
    </dgm:pt>
    <dgm:pt modelId="{D1A9823B-BFF9-497B-97FB-84012CC5378A}" type="pres">
      <dgm:prSet presAssocID="{7140785E-3AD0-4D99-8AEE-08D59EEF5AAB}" presName="parTrans" presStyleLbl="sibTrans2D1" presStyleIdx="2" presStyleCnt="4"/>
      <dgm:spPr/>
      <dgm:t>
        <a:bodyPr/>
        <a:lstStyle/>
        <a:p>
          <a:pPr rtl="1"/>
          <a:endParaRPr lang="fa-IR"/>
        </a:p>
      </dgm:t>
    </dgm:pt>
    <dgm:pt modelId="{700B7B17-62EC-4862-9A3F-9944A55B6282}" type="pres">
      <dgm:prSet presAssocID="{7140785E-3AD0-4D99-8AEE-08D59EEF5AAB}" presName="connectorText" presStyleLbl="sibTrans2D1" presStyleIdx="2" presStyleCnt="4"/>
      <dgm:spPr/>
      <dgm:t>
        <a:bodyPr/>
        <a:lstStyle/>
        <a:p>
          <a:pPr rtl="1"/>
          <a:endParaRPr lang="fa-IR"/>
        </a:p>
      </dgm:t>
    </dgm:pt>
    <dgm:pt modelId="{7DEB2844-EC45-4DD7-AB06-082C9FF24411}" type="pres">
      <dgm:prSet presAssocID="{2301A347-F174-4305-94CD-1141E6F54A34}" presName="node" presStyleLbl="node1" presStyleIdx="2" presStyleCnt="4">
        <dgm:presLayoutVars>
          <dgm:bulletEnabled val="1"/>
        </dgm:presLayoutVars>
      </dgm:prSet>
      <dgm:spPr/>
      <dgm:t>
        <a:bodyPr/>
        <a:lstStyle/>
        <a:p>
          <a:pPr rtl="1"/>
          <a:endParaRPr lang="fa-IR"/>
        </a:p>
      </dgm:t>
    </dgm:pt>
    <dgm:pt modelId="{EEAD871A-3A54-42B1-BAFE-6B3C2FABA59F}" type="pres">
      <dgm:prSet presAssocID="{059AB64A-BD4B-4DC3-B3C5-154CECA6848F}" presName="parTrans" presStyleLbl="sibTrans2D1" presStyleIdx="3" presStyleCnt="4"/>
      <dgm:spPr/>
      <dgm:t>
        <a:bodyPr/>
        <a:lstStyle/>
        <a:p>
          <a:pPr rtl="1"/>
          <a:endParaRPr lang="fa-IR"/>
        </a:p>
      </dgm:t>
    </dgm:pt>
    <dgm:pt modelId="{7F4E9AB0-61F6-4BA6-B11B-3BC2A5116910}" type="pres">
      <dgm:prSet presAssocID="{059AB64A-BD4B-4DC3-B3C5-154CECA6848F}" presName="connectorText" presStyleLbl="sibTrans2D1" presStyleIdx="3" presStyleCnt="4"/>
      <dgm:spPr/>
      <dgm:t>
        <a:bodyPr/>
        <a:lstStyle/>
        <a:p>
          <a:pPr rtl="1"/>
          <a:endParaRPr lang="fa-IR"/>
        </a:p>
      </dgm:t>
    </dgm:pt>
    <dgm:pt modelId="{09607BD0-8757-4105-8973-4C7A7559FB49}" type="pres">
      <dgm:prSet presAssocID="{317D804D-DCE6-4E09-BA27-2F1428C21A1E}" presName="node" presStyleLbl="node1" presStyleIdx="3" presStyleCnt="4">
        <dgm:presLayoutVars>
          <dgm:bulletEnabled val="1"/>
        </dgm:presLayoutVars>
      </dgm:prSet>
      <dgm:spPr/>
      <dgm:t>
        <a:bodyPr/>
        <a:lstStyle/>
        <a:p>
          <a:pPr rtl="1"/>
          <a:endParaRPr lang="fa-IR"/>
        </a:p>
      </dgm:t>
    </dgm:pt>
  </dgm:ptLst>
  <dgm:cxnLst>
    <dgm:cxn modelId="{DFFD9FA9-7466-40C2-A952-F00B21C88EC4}" type="presOf" srcId="{96B6F72F-8FDB-4B89-981E-CA4600EE441C}" destId="{6296A1F6-E285-4800-AC5D-40DE019A0C5B}" srcOrd="0" destOrd="0" presId="urn:microsoft.com/office/officeart/2005/8/layout/radial5"/>
    <dgm:cxn modelId="{D5303C09-AEA7-4DFA-96ED-50C4C4174956}" type="presOf" srcId="{059AB64A-BD4B-4DC3-B3C5-154CECA6848F}" destId="{7F4E9AB0-61F6-4BA6-B11B-3BC2A5116910}" srcOrd="1" destOrd="0" presId="urn:microsoft.com/office/officeart/2005/8/layout/radial5"/>
    <dgm:cxn modelId="{BA3A87F9-FAA2-49E9-B6EB-2DBD12B7D195}" type="presOf" srcId="{C54ED613-07FE-452F-A92D-8218C9FAAD8E}" destId="{90053A0D-3F4B-439A-BEB4-951D38335DA7}" srcOrd="1" destOrd="0" presId="urn:microsoft.com/office/officeart/2005/8/layout/radial5"/>
    <dgm:cxn modelId="{FE6B76D9-0D39-49AF-B293-6E011AFF13DE}" type="presOf" srcId="{419C8081-194D-47A4-8274-4B7E4C1DAD69}" destId="{18B0B18F-6499-49B2-AC3C-2B9AE8ED2183}" srcOrd="0" destOrd="0" presId="urn:microsoft.com/office/officeart/2005/8/layout/radial5"/>
    <dgm:cxn modelId="{BE103904-43BD-4885-A5EC-8B6A8EC0C98C}" type="presOf" srcId="{7140785E-3AD0-4D99-8AEE-08D59EEF5AAB}" destId="{D1A9823B-BFF9-497B-97FB-84012CC5378A}" srcOrd="0" destOrd="0" presId="urn:microsoft.com/office/officeart/2005/8/layout/radial5"/>
    <dgm:cxn modelId="{B08E3F23-D19A-4CC1-B997-FB5EDFF464E0}" srcId="{42BCBA85-4CC3-4661-B60F-2B85FBFCFA84}" destId="{4F87AA63-6E1D-42FE-9D0A-2357080D5C24}" srcOrd="0" destOrd="0" parTransId="{C54ED613-07FE-452F-A92D-8218C9FAAD8E}" sibTransId="{5345DC4E-D959-4549-A71C-BC20A1A20BE6}"/>
    <dgm:cxn modelId="{67948B63-D67E-49D3-BFB9-FB3E19F8EAF5}" type="presOf" srcId="{2301A347-F174-4305-94CD-1141E6F54A34}" destId="{7DEB2844-EC45-4DD7-AB06-082C9FF24411}" srcOrd="0" destOrd="0" presId="urn:microsoft.com/office/officeart/2005/8/layout/radial5"/>
    <dgm:cxn modelId="{F19DD7D0-B15D-4363-AD37-4D8F3AD37C93}" srcId="{42BCBA85-4CC3-4661-B60F-2B85FBFCFA84}" destId="{317D804D-DCE6-4E09-BA27-2F1428C21A1E}" srcOrd="3" destOrd="0" parTransId="{059AB64A-BD4B-4DC3-B3C5-154CECA6848F}" sibTransId="{19970F6A-9267-4A3D-8FD6-4A333AA43A66}"/>
    <dgm:cxn modelId="{AF974DAE-53CC-4506-A37F-A2C6F6F0C165}" type="presOf" srcId="{C54ED613-07FE-452F-A92D-8218C9FAAD8E}" destId="{A359D9C4-7843-4472-8D56-CEE0CAB92582}" srcOrd="0" destOrd="0" presId="urn:microsoft.com/office/officeart/2005/8/layout/radial5"/>
    <dgm:cxn modelId="{3643BA9C-292C-4EBE-8066-AAF3BB1641C7}" type="presOf" srcId="{4F87AA63-6E1D-42FE-9D0A-2357080D5C24}" destId="{3D60A794-D8EA-445B-82AF-56D65703513C}" srcOrd="0" destOrd="0" presId="urn:microsoft.com/office/officeart/2005/8/layout/radial5"/>
    <dgm:cxn modelId="{D03DFD7C-E984-4F16-83FA-8A7A685A4F7A}" srcId="{B4216C14-F456-4407-A50C-6707246322AB}" destId="{42BCBA85-4CC3-4661-B60F-2B85FBFCFA84}" srcOrd="0" destOrd="0" parTransId="{E57FC27A-6CD6-483E-9626-90A1B92AEEBF}" sibTransId="{689889E8-ACA8-44C5-AB52-E3C65C07AC5F}"/>
    <dgm:cxn modelId="{8F705150-3F8D-4E2B-8183-F30C034530CA}" type="presOf" srcId="{42BCBA85-4CC3-4661-B60F-2B85FBFCFA84}" destId="{A64FE79E-8689-4568-A3F0-5C7D61822702}" srcOrd="0" destOrd="0" presId="urn:microsoft.com/office/officeart/2005/8/layout/radial5"/>
    <dgm:cxn modelId="{028E447D-7FD8-453D-8FA8-62E60FEE96C0}" type="presOf" srcId="{059AB64A-BD4B-4DC3-B3C5-154CECA6848F}" destId="{EEAD871A-3A54-42B1-BAFE-6B3C2FABA59F}" srcOrd="0" destOrd="0" presId="urn:microsoft.com/office/officeart/2005/8/layout/radial5"/>
    <dgm:cxn modelId="{D8FDA36D-360A-4CE7-9501-2FCDBFDD0148}" type="presOf" srcId="{317D804D-DCE6-4E09-BA27-2F1428C21A1E}" destId="{09607BD0-8757-4105-8973-4C7A7559FB49}" srcOrd="0" destOrd="0" presId="urn:microsoft.com/office/officeart/2005/8/layout/radial5"/>
    <dgm:cxn modelId="{73F9370B-4161-47FD-A710-90B5ACA0FA94}" type="presOf" srcId="{96B6F72F-8FDB-4B89-981E-CA4600EE441C}" destId="{92BAA0EF-4F91-4544-96BC-1ED6DCF8ADDA}" srcOrd="1" destOrd="0" presId="urn:microsoft.com/office/officeart/2005/8/layout/radial5"/>
    <dgm:cxn modelId="{4A17C006-1B49-4CA3-8B54-44CD4047F005}" srcId="{42BCBA85-4CC3-4661-B60F-2B85FBFCFA84}" destId="{2301A347-F174-4305-94CD-1141E6F54A34}" srcOrd="2" destOrd="0" parTransId="{7140785E-3AD0-4D99-8AEE-08D59EEF5AAB}" sibTransId="{AD927EB7-5D98-4172-A7ED-6DBEB8B0C71F}"/>
    <dgm:cxn modelId="{347C1675-757C-40D9-85F0-0694545ACFA7}" type="presOf" srcId="{7140785E-3AD0-4D99-8AEE-08D59EEF5AAB}" destId="{700B7B17-62EC-4862-9A3F-9944A55B6282}" srcOrd="1" destOrd="0" presId="urn:microsoft.com/office/officeart/2005/8/layout/radial5"/>
    <dgm:cxn modelId="{594A270A-2286-4ED8-B53D-4BB936CC9516}" type="presOf" srcId="{B4216C14-F456-4407-A50C-6707246322AB}" destId="{39C1FCF0-4469-46C5-9CEC-865A7BB564DC}" srcOrd="0" destOrd="0" presId="urn:microsoft.com/office/officeart/2005/8/layout/radial5"/>
    <dgm:cxn modelId="{03B5A222-E452-425A-80D1-7DCA4758B7E6}" srcId="{42BCBA85-4CC3-4661-B60F-2B85FBFCFA84}" destId="{419C8081-194D-47A4-8274-4B7E4C1DAD69}" srcOrd="1" destOrd="0" parTransId="{96B6F72F-8FDB-4B89-981E-CA4600EE441C}" sibTransId="{49F4B015-CAE6-4460-8053-F8A200F3917F}"/>
    <dgm:cxn modelId="{A602C0EB-5E4D-400E-A213-B66DBD91D8E5}" type="presParOf" srcId="{39C1FCF0-4469-46C5-9CEC-865A7BB564DC}" destId="{A64FE79E-8689-4568-A3F0-5C7D61822702}" srcOrd="0" destOrd="0" presId="urn:microsoft.com/office/officeart/2005/8/layout/radial5"/>
    <dgm:cxn modelId="{460191FA-0D82-4D09-AB1E-90E2E091D90D}" type="presParOf" srcId="{39C1FCF0-4469-46C5-9CEC-865A7BB564DC}" destId="{A359D9C4-7843-4472-8D56-CEE0CAB92582}" srcOrd="1" destOrd="0" presId="urn:microsoft.com/office/officeart/2005/8/layout/radial5"/>
    <dgm:cxn modelId="{4E27E80C-C179-4060-B431-6B3E770BBD54}" type="presParOf" srcId="{A359D9C4-7843-4472-8D56-CEE0CAB92582}" destId="{90053A0D-3F4B-439A-BEB4-951D38335DA7}" srcOrd="0" destOrd="0" presId="urn:microsoft.com/office/officeart/2005/8/layout/radial5"/>
    <dgm:cxn modelId="{93D51643-65F5-48B4-93B6-F9A08020A4BD}" type="presParOf" srcId="{39C1FCF0-4469-46C5-9CEC-865A7BB564DC}" destId="{3D60A794-D8EA-445B-82AF-56D65703513C}" srcOrd="2" destOrd="0" presId="urn:microsoft.com/office/officeart/2005/8/layout/radial5"/>
    <dgm:cxn modelId="{8C53BFC6-8798-4AD9-903A-7E345BAD3579}" type="presParOf" srcId="{39C1FCF0-4469-46C5-9CEC-865A7BB564DC}" destId="{6296A1F6-E285-4800-AC5D-40DE019A0C5B}" srcOrd="3" destOrd="0" presId="urn:microsoft.com/office/officeart/2005/8/layout/radial5"/>
    <dgm:cxn modelId="{E568D5BB-5B1A-4F4F-8129-06983F35DFC1}" type="presParOf" srcId="{6296A1F6-E285-4800-AC5D-40DE019A0C5B}" destId="{92BAA0EF-4F91-4544-96BC-1ED6DCF8ADDA}" srcOrd="0" destOrd="0" presId="urn:microsoft.com/office/officeart/2005/8/layout/radial5"/>
    <dgm:cxn modelId="{521F711F-E05A-4CAC-A87A-CB476741730A}" type="presParOf" srcId="{39C1FCF0-4469-46C5-9CEC-865A7BB564DC}" destId="{18B0B18F-6499-49B2-AC3C-2B9AE8ED2183}" srcOrd="4" destOrd="0" presId="urn:microsoft.com/office/officeart/2005/8/layout/radial5"/>
    <dgm:cxn modelId="{AC2F0237-7380-4065-AB6D-0A53432F88AD}" type="presParOf" srcId="{39C1FCF0-4469-46C5-9CEC-865A7BB564DC}" destId="{D1A9823B-BFF9-497B-97FB-84012CC5378A}" srcOrd="5" destOrd="0" presId="urn:microsoft.com/office/officeart/2005/8/layout/radial5"/>
    <dgm:cxn modelId="{19E524FD-3F8F-4E5F-BEDC-709B68DEC232}" type="presParOf" srcId="{D1A9823B-BFF9-497B-97FB-84012CC5378A}" destId="{700B7B17-62EC-4862-9A3F-9944A55B6282}" srcOrd="0" destOrd="0" presId="urn:microsoft.com/office/officeart/2005/8/layout/radial5"/>
    <dgm:cxn modelId="{A0AB52F3-3AA5-4A0A-BA00-BDAAD2785774}" type="presParOf" srcId="{39C1FCF0-4469-46C5-9CEC-865A7BB564DC}" destId="{7DEB2844-EC45-4DD7-AB06-082C9FF24411}" srcOrd="6" destOrd="0" presId="urn:microsoft.com/office/officeart/2005/8/layout/radial5"/>
    <dgm:cxn modelId="{A12BA0C7-6E62-4D41-9F67-FCF490AA3718}" type="presParOf" srcId="{39C1FCF0-4469-46C5-9CEC-865A7BB564DC}" destId="{EEAD871A-3A54-42B1-BAFE-6B3C2FABA59F}" srcOrd="7" destOrd="0" presId="urn:microsoft.com/office/officeart/2005/8/layout/radial5"/>
    <dgm:cxn modelId="{98A24977-E459-463E-8F5C-B329C287BEE4}" type="presParOf" srcId="{EEAD871A-3A54-42B1-BAFE-6B3C2FABA59F}" destId="{7F4E9AB0-61F6-4BA6-B11B-3BC2A5116910}" srcOrd="0" destOrd="0" presId="urn:microsoft.com/office/officeart/2005/8/layout/radial5"/>
    <dgm:cxn modelId="{0BA071A2-57C5-4721-8CB7-0F6A05120777}" type="presParOf" srcId="{39C1FCF0-4469-46C5-9CEC-865A7BB564DC}" destId="{09607BD0-8757-4105-8973-4C7A7559FB49}" srcOrd="8"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907821F-C4F8-4F44-9F80-861F000E350B}" type="doc">
      <dgm:prSet loTypeId="urn:microsoft.com/office/officeart/2005/8/layout/radial5" loCatId="cycle" qsTypeId="urn:microsoft.com/office/officeart/2005/8/quickstyle/3d7" qsCatId="3D" csTypeId="urn:microsoft.com/office/officeart/2005/8/colors/accent6_2" csCatId="accent6" phldr="1"/>
      <dgm:spPr/>
      <dgm:t>
        <a:bodyPr/>
        <a:lstStyle/>
        <a:p>
          <a:pPr rtl="1"/>
          <a:endParaRPr lang="fa-IR"/>
        </a:p>
      </dgm:t>
    </dgm:pt>
    <dgm:pt modelId="{4A211E8C-885B-4DD9-8FBC-37F5695DA2AC}">
      <dgm:prSet phldrT="[Text]"/>
      <dgm:spPr/>
      <dgm:t>
        <a:bodyPr/>
        <a:lstStyle/>
        <a:p>
          <a:pPr rtl="1"/>
          <a:r>
            <a:rPr lang="fa-IR" dirty="0" smtClean="0"/>
            <a:t>شگردهاي اقتصادي</a:t>
          </a:r>
          <a:endParaRPr lang="fa-IR" dirty="0"/>
        </a:p>
      </dgm:t>
    </dgm:pt>
    <dgm:pt modelId="{B695884A-01CE-4526-95FA-A934AAF89105}" type="parTrans" cxnId="{CBFF3246-5234-45C8-B446-E60CE6AE7E38}">
      <dgm:prSet/>
      <dgm:spPr/>
      <dgm:t>
        <a:bodyPr/>
        <a:lstStyle/>
        <a:p>
          <a:pPr rtl="1"/>
          <a:endParaRPr lang="fa-IR"/>
        </a:p>
      </dgm:t>
    </dgm:pt>
    <dgm:pt modelId="{D6E7BC74-1083-4BF8-A7FA-D5125A765F7E}" type="sibTrans" cxnId="{CBFF3246-5234-45C8-B446-E60CE6AE7E38}">
      <dgm:prSet/>
      <dgm:spPr/>
      <dgm:t>
        <a:bodyPr/>
        <a:lstStyle/>
        <a:p>
          <a:pPr rtl="1"/>
          <a:endParaRPr lang="fa-IR"/>
        </a:p>
      </dgm:t>
    </dgm:pt>
    <dgm:pt modelId="{6218809B-4DEE-474A-BF31-F73A4AF2E305}">
      <dgm:prSet phldrT="[Text]"/>
      <dgm:spPr/>
      <dgm:t>
        <a:bodyPr/>
        <a:lstStyle/>
        <a:p>
          <a:pPr rtl="0"/>
          <a:r>
            <a:rPr lang="fa-IR" b="1" dirty="0" smtClean="0"/>
            <a:t>نااميد کردن مردم</a:t>
          </a:r>
          <a:endParaRPr lang="fa-IR" b="1" dirty="0"/>
        </a:p>
      </dgm:t>
    </dgm:pt>
    <dgm:pt modelId="{456D47E9-B76F-40E9-BF77-E2ACA426D2F6}" type="parTrans" cxnId="{4121C612-8516-4BDB-9A47-CC481D25CC82}">
      <dgm:prSet/>
      <dgm:spPr/>
      <dgm:t>
        <a:bodyPr/>
        <a:lstStyle/>
        <a:p>
          <a:pPr rtl="1"/>
          <a:endParaRPr lang="fa-IR"/>
        </a:p>
      </dgm:t>
    </dgm:pt>
    <dgm:pt modelId="{BBFCD4DC-98D7-496B-B7D5-BC3253E2B86D}" type="sibTrans" cxnId="{4121C612-8516-4BDB-9A47-CC481D25CC82}">
      <dgm:prSet/>
      <dgm:spPr/>
      <dgm:t>
        <a:bodyPr/>
        <a:lstStyle/>
        <a:p>
          <a:pPr rtl="1"/>
          <a:endParaRPr lang="fa-IR"/>
        </a:p>
      </dgm:t>
    </dgm:pt>
    <dgm:pt modelId="{03023359-0564-4BAA-80D2-7E0F868C126C}">
      <dgm:prSet phldrT="[Text]"/>
      <dgm:spPr/>
      <dgm:t>
        <a:bodyPr/>
        <a:lstStyle/>
        <a:p>
          <a:pPr rtl="0"/>
          <a:r>
            <a:rPr lang="fa-IR" b="1" dirty="0" smtClean="0">
              <a:hlinkClick xmlns:r="http://schemas.openxmlformats.org/officeDocument/2006/relationships" r:id="rId1" action="ppaction://hlinksldjump"/>
            </a:rPr>
            <a:t>ايجاد نابساماني‌هاي اقتصادي</a:t>
          </a:r>
          <a:endParaRPr lang="fa-IR" b="1" dirty="0"/>
        </a:p>
      </dgm:t>
    </dgm:pt>
    <dgm:pt modelId="{4D47C654-341C-425E-AF12-73B8A49BBBBD}" type="parTrans" cxnId="{A3C1E8C4-EFCA-41DA-9BB7-4AA698714F0E}">
      <dgm:prSet/>
      <dgm:spPr/>
      <dgm:t>
        <a:bodyPr/>
        <a:lstStyle/>
        <a:p>
          <a:pPr rtl="1"/>
          <a:endParaRPr lang="fa-IR"/>
        </a:p>
      </dgm:t>
    </dgm:pt>
    <dgm:pt modelId="{ADF90DBA-8D2A-400A-BD9A-01CB198EA0F6}" type="sibTrans" cxnId="{A3C1E8C4-EFCA-41DA-9BB7-4AA698714F0E}">
      <dgm:prSet/>
      <dgm:spPr/>
      <dgm:t>
        <a:bodyPr/>
        <a:lstStyle/>
        <a:p>
          <a:pPr rtl="1"/>
          <a:endParaRPr lang="fa-IR"/>
        </a:p>
      </dgm:t>
    </dgm:pt>
    <dgm:pt modelId="{D7A47D8F-7274-42D7-8B5A-EBEFE9803C12}">
      <dgm:prSet phldrT="[Text]"/>
      <dgm:spPr/>
      <dgm:t>
        <a:bodyPr/>
        <a:lstStyle/>
        <a:p>
          <a:pPr rtl="0"/>
          <a:r>
            <a:rPr lang="fa-IR" b="1" dirty="0" smtClean="0">
              <a:hlinkClick xmlns:r="http://schemas.openxmlformats.org/officeDocument/2006/relationships" r:id="rId2" action="ppaction://hlinksldjump"/>
            </a:rPr>
            <a:t>جلوگيري از رشد اقتصادي</a:t>
          </a:r>
          <a:endParaRPr lang="fa-IR" b="1" dirty="0"/>
        </a:p>
      </dgm:t>
    </dgm:pt>
    <dgm:pt modelId="{D1343B7D-2C57-48DE-AC2D-7A29A2C9265E}" type="parTrans" cxnId="{8AC04D82-A2DF-4243-A266-2D6B2F5A393C}">
      <dgm:prSet/>
      <dgm:spPr/>
      <dgm:t>
        <a:bodyPr/>
        <a:lstStyle/>
        <a:p>
          <a:pPr rtl="1"/>
          <a:endParaRPr lang="fa-IR"/>
        </a:p>
      </dgm:t>
    </dgm:pt>
    <dgm:pt modelId="{FEEAF44D-03C7-4D01-867F-2DB25ECD79DC}" type="sibTrans" cxnId="{8AC04D82-A2DF-4243-A266-2D6B2F5A393C}">
      <dgm:prSet/>
      <dgm:spPr/>
      <dgm:t>
        <a:bodyPr/>
        <a:lstStyle/>
        <a:p>
          <a:pPr rtl="1"/>
          <a:endParaRPr lang="fa-IR"/>
        </a:p>
      </dgm:t>
    </dgm:pt>
    <dgm:pt modelId="{AB3B8B5A-8FDD-48D8-87B1-D90035F77156}" type="pres">
      <dgm:prSet presAssocID="{7907821F-C4F8-4F44-9F80-861F000E350B}" presName="Name0" presStyleCnt="0">
        <dgm:presLayoutVars>
          <dgm:chMax val="1"/>
          <dgm:dir/>
          <dgm:animLvl val="ctr"/>
          <dgm:resizeHandles val="exact"/>
        </dgm:presLayoutVars>
      </dgm:prSet>
      <dgm:spPr/>
      <dgm:t>
        <a:bodyPr/>
        <a:lstStyle/>
        <a:p>
          <a:pPr rtl="1"/>
          <a:endParaRPr lang="fa-IR"/>
        </a:p>
      </dgm:t>
    </dgm:pt>
    <dgm:pt modelId="{C1E3CCA6-E76A-4B47-A3D1-17185356812C}" type="pres">
      <dgm:prSet presAssocID="{4A211E8C-885B-4DD9-8FBC-37F5695DA2AC}" presName="centerShape" presStyleLbl="node0" presStyleIdx="0" presStyleCnt="1"/>
      <dgm:spPr/>
      <dgm:t>
        <a:bodyPr/>
        <a:lstStyle/>
        <a:p>
          <a:pPr rtl="1"/>
          <a:endParaRPr lang="fa-IR"/>
        </a:p>
      </dgm:t>
    </dgm:pt>
    <dgm:pt modelId="{823C97F4-50FE-41E3-B3D2-896A83883F07}" type="pres">
      <dgm:prSet presAssocID="{456D47E9-B76F-40E9-BF77-E2ACA426D2F6}" presName="parTrans" presStyleLbl="sibTrans2D1" presStyleIdx="0" presStyleCnt="3"/>
      <dgm:spPr/>
      <dgm:t>
        <a:bodyPr/>
        <a:lstStyle/>
        <a:p>
          <a:pPr rtl="1"/>
          <a:endParaRPr lang="fa-IR"/>
        </a:p>
      </dgm:t>
    </dgm:pt>
    <dgm:pt modelId="{C14D3C87-6C2F-4DB4-8CAC-E10D1EBA27A3}" type="pres">
      <dgm:prSet presAssocID="{456D47E9-B76F-40E9-BF77-E2ACA426D2F6}" presName="connectorText" presStyleLbl="sibTrans2D1" presStyleIdx="0" presStyleCnt="3"/>
      <dgm:spPr/>
      <dgm:t>
        <a:bodyPr/>
        <a:lstStyle/>
        <a:p>
          <a:pPr rtl="1"/>
          <a:endParaRPr lang="fa-IR"/>
        </a:p>
      </dgm:t>
    </dgm:pt>
    <dgm:pt modelId="{5C231659-8DF0-4DF1-8357-A57BBAB5E692}" type="pres">
      <dgm:prSet presAssocID="{6218809B-4DEE-474A-BF31-F73A4AF2E305}" presName="node" presStyleLbl="node1" presStyleIdx="0" presStyleCnt="3">
        <dgm:presLayoutVars>
          <dgm:bulletEnabled val="1"/>
        </dgm:presLayoutVars>
      </dgm:prSet>
      <dgm:spPr/>
      <dgm:t>
        <a:bodyPr/>
        <a:lstStyle/>
        <a:p>
          <a:pPr rtl="1"/>
          <a:endParaRPr lang="fa-IR"/>
        </a:p>
      </dgm:t>
    </dgm:pt>
    <dgm:pt modelId="{A033F20F-0A3B-45D5-A285-D0C2F4A0DB5A}" type="pres">
      <dgm:prSet presAssocID="{4D47C654-341C-425E-AF12-73B8A49BBBBD}" presName="parTrans" presStyleLbl="sibTrans2D1" presStyleIdx="1" presStyleCnt="3"/>
      <dgm:spPr/>
      <dgm:t>
        <a:bodyPr/>
        <a:lstStyle/>
        <a:p>
          <a:pPr rtl="1"/>
          <a:endParaRPr lang="fa-IR"/>
        </a:p>
      </dgm:t>
    </dgm:pt>
    <dgm:pt modelId="{42BB57F7-E464-4C71-B1ED-8CC3BA184BDC}" type="pres">
      <dgm:prSet presAssocID="{4D47C654-341C-425E-AF12-73B8A49BBBBD}" presName="connectorText" presStyleLbl="sibTrans2D1" presStyleIdx="1" presStyleCnt="3"/>
      <dgm:spPr/>
      <dgm:t>
        <a:bodyPr/>
        <a:lstStyle/>
        <a:p>
          <a:pPr rtl="1"/>
          <a:endParaRPr lang="fa-IR"/>
        </a:p>
      </dgm:t>
    </dgm:pt>
    <dgm:pt modelId="{11442669-C2A8-486C-A4A0-FBD3586A3AD4}" type="pres">
      <dgm:prSet presAssocID="{03023359-0564-4BAA-80D2-7E0F868C126C}" presName="node" presStyleLbl="node1" presStyleIdx="1" presStyleCnt="3">
        <dgm:presLayoutVars>
          <dgm:bulletEnabled val="1"/>
        </dgm:presLayoutVars>
      </dgm:prSet>
      <dgm:spPr/>
      <dgm:t>
        <a:bodyPr/>
        <a:lstStyle/>
        <a:p>
          <a:pPr rtl="1"/>
          <a:endParaRPr lang="fa-IR"/>
        </a:p>
      </dgm:t>
    </dgm:pt>
    <dgm:pt modelId="{9FEBA48F-1AFD-491F-8204-A4C5FE67A06A}" type="pres">
      <dgm:prSet presAssocID="{D1343B7D-2C57-48DE-AC2D-7A29A2C9265E}" presName="parTrans" presStyleLbl="sibTrans2D1" presStyleIdx="2" presStyleCnt="3"/>
      <dgm:spPr/>
      <dgm:t>
        <a:bodyPr/>
        <a:lstStyle/>
        <a:p>
          <a:pPr rtl="1"/>
          <a:endParaRPr lang="fa-IR"/>
        </a:p>
      </dgm:t>
    </dgm:pt>
    <dgm:pt modelId="{6F876084-A86B-4B41-AFCA-4FBB7FFF37E7}" type="pres">
      <dgm:prSet presAssocID="{D1343B7D-2C57-48DE-AC2D-7A29A2C9265E}" presName="connectorText" presStyleLbl="sibTrans2D1" presStyleIdx="2" presStyleCnt="3"/>
      <dgm:spPr/>
      <dgm:t>
        <a:bodyPr/>
        <a:lstStyle/>
        <a:p>
          <a:pPr rtl="1"/>
          <a:endParaRPr lang="fa-IR"/>
        </a:p>
      </dgm:t>
    </dgm:pt>
    <dgm:pt modelId="{70FEB603-C6CB-4AF7-9AE0-F38F96A0A209}" type="pres">
      <dgm:prSet presAssocID="{D7A47D8F-7274-42D7-8B5A-EBEFE9803C12}" presName="node" presStyleLbl="node1" presStyleIdx="2" presStyleCnt="3">
        <dgm:presLayoutVars>
          <dgm:bulletEnabled val="1"/>
        </dgm:presLayoutVars>
      </dgm:prSet>
      <dgm:spPr/>
      <dgm:t>
        <a:bodyPr/>
        <a:lstStyle/>
        <a:p>
          <a:pPr rtl="1"/>
          <a:endParaRPr lang="fa-IR"/>
        </a:p>
      </dgm:t>
    </dgm:pt>
  </dgm:ptLst>
  <dgm:cxnLst>
    <dgm:cxn modelId="{8659D078-9CA5-41E2-8D5C-308EA6E811A0}" type="presOf" srcId="{6218809B-4DEE-474A-BF31-F73A4AF2E305}" destId="{5C231659-8DF0-4DF1-8357-A57BBAB5E692}" srcOrd="0" destOrd="0" presId="urn:microsoft.com/office/officeart/2005/8/layout/radial5"/>
    <dgm:cxn modelId="{CBFF3246-5234-45C8-B446-E60CE6AE7E38}" srcId="{7907821F-C4F8-4F44-9F80-861F000E350B}" destId="{4A211E8C-885B-4DD9-8FBC-37F5695DA2AC}" srcOrd="0" destOrd="0" parTransId="{B695884A-01CE-4526-95FA-A934AAF89105}" sibTransId="{D6E7BC74-1083-4BF8-A7FA-D5125A765F7E}"/>
    <dgm:cxn modelId="{8AC04D82-A2DF-4243-A266-2D6B2F5A393C}" srcId="{4A211E8C-885B-4DD9-8FBC-37F5695DA2AC}" destId="{D7A47D8F-7274-42D7-8B5A-EBEFE9803C12}" srcOrd="2" destOrd="0" parTransId="{D1343B7D-2C57-48DE-AC2D-7A29A2C9265E}" sibTransId="{FEEAF44D-03C7-4D01-867F-2DB25ECD79DC}"/>
    <dgm:cxn modelId="{345AE9E1-6499-4491-85D8-BCB088106B55}" type="presOf" srcId="{456D47E9-B76F-40E9-BF77-E2ACA426D2F6}" destId="{C14D3C87-6C2F-4DB4-8CAC-E10D1EBA27A3}" srcOrd="1" destOrd="0" presId="urn:microsoft.com/office/officeart/2005/8/layout/radial5"/>
    <dgm:cxn modelId="{A96DCD38-1E81-4A11-B817-6A806A5E2854}" type="presOf" srcId="{D1343B7D-2C57-48DE-AC2D-7A29A2C9265E}" destId="{6F876084-A86B-4B41-AFCA-4FBB7FFF37E7}" srcOrd="1" destOrd="0" presId="urn:microsoft.com/office/officeart/2005/8/layout/radial5"/>
    <dgm:cxn modelId="{C41B2BDE-5CDD-4181-812E-4BC1B7E35D2E}" type="presOf" srcId="{03023359-0564-4BAA-80D2-7E0F868C126C}" destId="{11442669-C2A8-486C-A4A0-FBD3586A3AD4}" srcOrd="0" destOrd="0" presId="urn:microsoft.com/office/officeart/2005/8/layout/radial5"/>
    <dgm:cxn modelId="{16E64F42-078A-4E4A-A479-98C30EB5511C}" type="presOf" srcId="{7907821F-C4F8-4F44-9F80-861F000E350B}" destId="{AB3B8B5A-8FDD-48D8-87B1-D90035F77156}" srcOrd="0" destOrd="0" presId="urn:microsoft.com/office/officeart/2005/8/layout/radial5"/>
    <dgm:cxn modelId="{19D506C1-02F9-4767-B545-E0B76954FEFA}" type="presOf" srcId="{456D47E9-B76F-40E9-BF77-E2ACA426D2F6}" destId="{823C97F4-50FE-41E3-B3D2-896A83883F07}" srcOrd="0" destOrd="0" presId="urn:microsoft.com/office/officeart/2005/8/layout/radial5"/>
    <dgm:cxn modelId="{4121C612-8516-4BDB-9A47-CC481D25CC82}" srcId="{4A211E8C-885B-4DD9-8FBC-37F5695DA2AC}" destId="{6218809B-4DEE-474A-BF31-F73A4AF2E305}" srcOrd="0" destOrd="0" parTransId="{456D47E9-B76F-40E9-BF77-E2ACA426D2F6}" sibTransId="{BBFCD4DC-98D7-496B-B7D5-BC3253E2B86D}"/>
    <dgm:cxn modelId="{062EF3F2-22D4-4944-9FC3-3954EA6853F2}" type="presOf" srcId="{4A211E8C-885B-4DD9-8FBC-37F5695DA2AC}" destId="{C1E3CCA6-E76A-4B47-A3D1-17185356812C}" srcOrd="0" destOrd="0" presId="urn:microsoft.com/office/officeart/2005/8/layout/radial5"/>
    <dgm:cxn modelId="{A3C1E8C4-EFCA-41DA-9BB7-4AA698714F0E}" srcId="{4A211E8C-885B-4DD9-8FBC-37F5695DA2AC}" destId="{03023359-0564-4BAA-80D2-7E0F868C126C}" srcOrd="1" destOrd="0" parTransId="{4D47C654-341C-425E-AF12-73B8A49BBBBD}" sibTransId="{ADF90DBA-8D2A-400A-BD9A-01CB198EA0F6}"/>
    <dgm:cxn modelId="{896A6EA3-503E-4F98-956F-537B406B839E}" type="presOf" srcId="{D1343B7D-2C57-48DE-AC2D-7A29A2C9265E}" destId="{9FEBA48F-1AFD-491F-8204-A4C5FE67A06A}" srcOrd="0" destOrd="0" presId="urn:microsoft.com/office/officeart/2005/8/layout/radial5"/>
    <dgm:cxn modelId="{4C4598F2-3C27-440E-981A-CB6B4D2CC150}" type="presOf" srcId="{4D47C654-341C-425E-AF12-73B8A49BBBBD}" destId="{42BB57F7-E464-4C71-B1ED-8CC3BA184BDC}" srcOrd="1" destOrd="0" presId="urn:microsoft.com/office/officeart/2005/8/layout/radial5"/>
    <dgm:cxn modelId="{5C443935-6364-4109-880C-EC6AE7441D06}" type="presOf" srcId="{4D47C654-341C-425E-AF12-73B8A49BBBBD}" destId="{A033F20F-0A3B-45D5-A285-D0C2F4A0DB5A}" srcOrd="0" destOrd="0" presId="urn:microsoft.com/office/officeart/2005/8/layout/radial5"/>
    <dgm:cxn modelId="{EFE705D0-4A7C-48AC-A4B9-30DA0396164E}" type="presOf" srcId="{D7A47D8F-7274-42D7-8B5A-EBEFE9803C12}" destId="{70FEB603-C6CB-4AF7-9AE0-F38F96A0A209}" srcOrd="0" destOrd="0" presId="urn:microsoft.com/office/officeart/2005/8/layout/radial5"/>
    <dgm:cxn modelId="{AB0EC9B6-D611-455E-9C6F-B8C19BC1EDBD}" type="presParOf" srcId="{AB3B8B5A-8FDD-48D8-87B1-D90035F77156}" destId="{C1E3CCA6-E76A-4B47-A3D1-17185356812C}" srcOrd="0" destOrd="0" presId="urn:microsoft.com/office/officeart/2005/8/layout/radial5"/>
    <dgm:cxn modelId="{605F022A-F20C-4B2B-9AE3-6554EF999608}" type="presParOf" srcId="{AB3B8B5A-8FDD-48D8-87B1-D90035F77156}" destId="{823C97F4-50FE-41E3-B3D2-896A83883F07}" srcOrd="1" destOrd="0" presId="urn:microsoft.com/office/officeart/2005/8/layout/radial5"/>
    <dgm:cxn modelId="{233AA4AE-1A37-44D0-AA3D-1FC01C9D1A08}" type="presParOf" srcId="{823C97F4-50FE-41E3-B3D2-896A83883F07}" destId="{C14D3C87-6C2F-4DB4-8CAC-E10D1EBA27A3}" srcOrd="0" destOrd="0" presId="urn:microsoft.com/office/officeart/2005/8/layout/radial5"/>
    <dgm:cxn modelId="{D8B484B4-6103-462E-B6A5-0A21737212D3}" type="presParOf" srcId="{AB3B8B5A-8FDD-48D8-87B1-D90035F77156}" destId="{5C231659-8DF0-4DF1-8357-A57BBAB5E692}" srcOrd="2" destOrd="0" presId="urn:microsoft.com/office/officeart/2005/8/layout/radial5"/>
    <dgm:cxn modelId="{FF7C6489-724C-4FB9-910A-AA8FFB33E8FD}" type="presParOf" srcId="{AB3B8B5A-8FDD-48D8-87B1-D90035F77156}" destId="{A033F20F-0A3B-45D5-A285-D0C2F4A0DB5A}" srcOrd="3" destOrd="0" presId="urn:microsoft.com/office/officeart/2005/8/layout/radial5"/>
    <dgm:cxn modelId="{BC6B5669-3143-43B2-8FD4-4BF8CEA2EAFC}" type="presParOf" srcId="{A033F20F-0A3B-45D5-A285-D0C2F4A0DB5A}" destId="{42BB57F7-E464-4C71-B1ED-8CC3BA184BDC}" srcOrd="0" destOrd="0" presId="urn:microsoft.com/office/officeart/2005/8/layout/radial5"/>
    <dgm:cxn modelId="{3E14C268-FDA7-4E90-8418-085A3144147E}" type="presParOf" srcId="{AB3B8B5A-8FDD-48D8-87B1-D90035F77156}" destId="{11442669-C2A8-486C-A4A0-FBD3586A3AD4}" srcOrd="4" destOrd="0" presId="urn:microsoft.com/office/officeart/2005/8/layout/radial5"/>
    <dgm:cxn modelId="{EF725D9F-B165-488C-A4A9-09F568742A25}" type="presParOf" srcId="{AB3B8B5A-8FDD-48D8-87B1-D90035F77156}" destId="{9FEBA48F-1AFD-491F-8204-A4C5FE67A06A}" srcOrd="5" destOrd="0" presId="urn:microsoft.com/office/officeart/2005/8/layout/radial5"/>
    <dgm:cxn modelId="{D419E4AF-C163-4082-A91A-80921870DEB8}" type="presParOf" srcId="{9FEBA48F-1AFD-491F-8204-A4C5FE67A06A}" destId="{6F876084-A86B-4B41-AFCA-4FBB7FFF37E7}" srcOrd="0" destOrd="0" presId="urn:microsoft.com/office/officeart/2005/8/layout/radial5"/>
    <dgm:cxn modelId="{7D777820-CEB6-4809-AADB-E887F640E553}" type="presParOf" srcId="{AB3B8B5A-8FDD-48D8-87B1-D90035F77156}" destId="{70FEB603-C6CB-4AF7-9AE0-F38F96A0A209}" srcOrd="6"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8BD910-2F0F-4127-832B-39B5D4A2350E}">
      <dsp:nvSpPr>
        <dsp:cNvPr id="0" name=""/>
        <dsp:cNvSpPr/>
      </dsp:nvSpPr>
      <dsp:spPr>
        <a:xfrm>
          <a:off x="3506018" y="1585937"/>
          <a:ext cx="1217562" cy="1217562"/>
        </a:xfrm>
        <a:prstGeom prst="ellipse">
          <a:avLst/>
        </a:prstGeom>
        <a:gradFill rotWithShape="0">
          <a:gsLst>
            <a:gs pos="20000">
              <a:schemeClr val="lt1">
                <a:hueOff val="0"/>
                <a:satOff val="0"/>
                <a:lumOff val="0"/>
                <a:alphaOff val="0"/>
                <a:tint val="9000"/>
              </a:schemeClr>
            </a:gs>
            <a:gs pos="100000">
              <a:schemeClr val="l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fa-IR" sz="2100" kern="1200" dirty="0" smtClean="0">
              <a:solidFill>
                <a:srgbClr val="FF0000"/>
              </a:solidFill>
            </a:rPr>
            <a:t>اهميت جنگ نرم</a:t>
          </a:r>
          <a:endParaRPr lang="fa-IR" sz="2100" kern="1200" dirty="0">
            <a:solidFill>
              <a:srgbClr val="FF0000"/>
            </a:solidFill>
          </a:endParaRPr>
        </a:p>
      </dsp:txBody>
      <dsp:txXfrm>
        <a:off x="3684326" y="1764245"/>
        <a:ext cx="860946" cy="860946"/>
      </dsp:txXfrm>
    </dsp:sp>
    <dsp:sp modelId="{E7AED081-B961-4F19-9158-9654670D444C}">
      <dsp:nvSpPr>
        <dsp:cNvPr id="0" name=""/>
        <dsp:cNvSpPr/>
      </dsp:nvSpPr>
      <dsp:spPr>
        <a:xfrm rot="16200000">
          <a:off x="3931901" y="138972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655" y="1393894"/>
        <a:ext cx="18289" cy="18289"/>
      </dsp:txXfrm>
    </dsp:sp>
    <dsp:sp modelId="{C6D1148F-AABC-4C36-B3E2-17E3F9D48C02}">
      <dsp:nvSpPr>
        <dsp:cNvPr id="0" name=""/>
        <dsp:cNvSpPr/>
      </dsp:nvSpPr>
      <dsp:spPr>
        <a:xfrm>
          <a:off x="3506018" y="2577"/>
          <a:ext cx="1217562" cy="1217562"/>
        </a:xfrm>
        <a:prstGeom prst="ellipse">
          <a:avLst/>
        </a:prstGeom>
        <a:gradFill rotWithShape="0">
          <a:gsLst>
            <a:gs pos="20000">
              <a:schemeClr val="lt1">
                <a:hueOff val="0"/>
                <a:satOff val="0"/>
                <a:lumOff val="0"/>
                <a:alphaOff val="0"/>
                <a:tint val="9000"/>
              </a:schemeClr>
            </a:gs>
            <a:gs pos="100000">
              <a:schemeClr val="l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تأثير طولاني</a:t>
          </a:r>
          <a:endParaRPr lang="fa-IR" sz="1600" b="1" kern="1200" dirty="0"/>
        </a:p>
      </dsp:txBody>
      <dsp:txXfrm>
        <a:off x="3684326" y="180885"/>
        <a:ext cx="860946" cy="860946"/>
      </dsp:txXfrm>
    </dsp:sp>
    <dsp:sp modelId="{05AEA17E-8AF2-4E0B-8DA7-0F45A47407F9}">
      <dsp:nvSpPr>
        <dsp:cNvPr id="0" name=""/>
        <dsp:cNvSpPr/>
      </dsp:nvSpPr>
      <dsp:spPr>
        <a:xfrm rot="19800000">
          <a:off x="4617516" y="178556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91269" y="1789733"/>
        <a:ext cx="18289" cy="18289"/>
      </dsp:txXfrm>
    </dsp:sp>
    <dsp:sp modelId="{88C5EB2E-16BF-441D-B98B-25403716EF00}">
      <dsp:nvSpPr>
        <dsp:cNvPr id="0" name=""/>
        <dsp:cNvSpPr/>
      </dsp:nvSpPr>
      <dsp:spPr>
        <a:xfrm>
          <a:off x="4877247" y="794257"/>
          <a:ext cx="1217562" cy="1217562"/>
        </a:xfrm>
        <a:prstGeom prst="ellipse">
          <a:avLst/>
        </a:prstGeom>
        <a:gradFill rotWithShape="0">
          <a:gsLst>
            <a:gs pos="20000">
              <a:schemeClr val="lt1">
                <a:hueOff val="0"/>
                <a:satOff val="0"/>
                <a:lumOff val="0"/>
                <a:alphaOff val="0"/>
                <a:tint val="9000"/>
              </a:schemeClr>
            </a:gs>
            <a:gs pos="100000">
              <a:schemeClr val="l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lvl="0" algn="ctr" defTabSz="1377950" rtl="1">
            <a:lnSpc>
              <a:spcPct val="90000"/>
            </a:lnSpc>
            <a:spcBef>
              <a:spcPct val="0"/>
            </a:spcBef>
            <a:spcAft>
              <a:spcPct val="35000"/>
            </a:spcAft>
          </a:pPr>
          <a:r>
            <a:rPr lang="fa-IR" sz="3100" b="1" kern="1200" dirty="0" smtClean="0"/>
            <a:t>تأثير عميق</a:t>
          </a:r>
          <a:endParaRPr lang="fa-IR" sz="3100" b="1" kern="1200" dirty="0"/>
        </a:p>
      </dsp:txBody>
      <dsp:txXfrm>
        <a:off x="5055555" y="972565"/>
        <a:ext cx="860946" cy="860946"/>
      </dsp:txXfrm>
    </dsp:sp>
    <dsp:sp modelId="{68428B9A-1899-42F6-A66D-7B50B6680748}">
      <dsp:nvSpPr>
        <dsp:cNvPr id="0" name=""/>
        <dsp:cNvSpPr/>
      </dsp:nvSpPr>
      <dsp:spPr>
        <a:xfrm rot="1800000">
          <a:off x="4617516" y="257724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91269" y="2581413"/>
        <a:ext cx="18289" cy="18289"/>
      </dsp:txXfrm>
    </dsp:sp>
    <dsp:sp modelId="{B89B5EDB-C81C-465A-912D-96EF3158FF16}">
      <dsp:nvSpPr>
        <dsp:cNvPr id="0" name=""/>
        <dsp:cNvSpPr/>
      </dsp:nvSpPr>
      <dsp:spPr>
        <a:xfrm>
          <a:off x="4877247" y="2377616"/>
          <a:ext cx="1217562" cy="1217562"/>
        </a:xfrm>
        <a:prstGeom prst="ellipse">
          <a:avLst/>
        </a:prstGeom>
        <a:gradFill rotWithShape="0">
          <a:gsLst>
            <a:gs pos="20000">
              <a:schemeClr val="lt1">
                <a:hueOff val="0"/>
                <a:satOff val="0"/>
                <a:lumOff val="0"/>
                <a:alphaOff val="0"/>
                <a:tint val="9000"/>
              </a:schemeClr>
            </a:gs>
            <a:gs pos="100000">
              <a:schemeClr val="l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مخفيانه بودن</a:t>
          </a:r>
          <a:endParaRPr lang="fa-IR" sz="1600" b="1" kern="1200" dirty="0"/>
        </a:p>
      </dsp:txBody>
      <dsp:txXfrm>
        <a:off x="5055555" y="2555924"/>
        <a:ext cx="860946" cy="860946"/>
      </dsp:txXfrm>
    </dsp:sp>
    <dsp:sp modelId="{9BDA12B1-4733-41E8-82AB-FFE05B1B58B3}">
      <dsp:nvSpPr>
        <dsp:cNvPr id="0" name=""/>
        <dsp:cNvSpPr/>
      </dsp:nvSpPr>
      <dsp:spPr>
        <a:xfrm rot="5400000">
          <a:off x="3931901" y="297308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655" y="2977253"/>
        <a:ext cx="18289" cy="18289"/>
      </dsp:txXfrm>
    </dsp:sp>
    <dsp:sp modelId="{29B04E8B-A2BB-4446-BAE9-DF1034621B19}">
      <dsp:nvSpPr>
        <dsp:cNvPr id="0" name=""/>
        <dsp:cNvSpPr/>
      </dsp:nvSpPr>
      <dsp:spPr>
        <a:xfrm>
          <a:off x="3506018" y="3169296"/>
          <a:ext cx="1217562" cy="1217562"/>
        </a:xfrm>
        <a:prstGeom prst="ellipse">
          <a:avLst/>
        </a:prstGeom>
        <a:gradFill rotWithShape="0">
          <a:gsLst>
            <a:gs pos="20000">
              <a:schemeClr val="lt1">
                <a:hueOff val="0"/>
                <a:satOff val="0"/>
                <a:lumOff val="0"/>
                <a:alphaOff val="0"/>
                <a:tint val="9000"/>
              </a:schemeClr>
            </a:gs>
            <a:gs pos="100000">
              <a:schemeClr val="l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تأثير</a:t>
          </a:r>
        </a:p>
        <a:p>
          <a:pPr lvl="0" algn="ctr" defTabSz="711200" rtl="1">
            <a:lnSpc>
              <a:spcPct val="90000"/>
            </a:lnSpc>
            <a:spcBef>
              <a:spcPct val="0"/>
            </a:spcBef>
            <a:spcAft>
              <a:spcPct val="35000"/>
            </a:spcAft>
          </a:pPr>
          <a:r>
            <a:rPr lang="fa-IR" sz="1600" b="1" kern="1200" dirty="0" smtClean="0"/>
            <a:t>گسترده</a:t>
          </a:r>
          <a:endParaRPr lang="fa-IR" sz="1600" b="1" kern="1200" dirty="0"/>
        </a:p>
      </dsp:txBody>
      <dsp:txXfrm>
        <a:off x="3684326" y="3347604"/>
        <a:ext cx="860946" cy="860946"/>
      </dsp:txXfrm>
    </dsp:sp>
    <dsp:sp modelId="{FFDD1354-A937-433A-9486-B83BCFAC46A8}">
      <dsp:nvSpPr>
        <dsp:cNvPr id="0" name=""/>
        <dsp:cNvSpPr/>
      </dsp:nvSpPr>
      <dsp:spPr>
        <a:xfrm rot="9000000">
          <a:off x="3246287" y="257724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20040" y="2581413"/>
        <a:ext cx="18289" cy="18289"/>
      </dsp:txXfrm>
    </dsp:sp>
    <dsp:sp modelId="{271A4EBC-A78E-4821-AD26-1FE93054BCAA}">
      <dsp:nvSpPr>
        <dsp:cNvPr id="0" name=""/>
        <dsp:cNvSpPr/>
      </dsp:nvSpPr>
      <dsp:spPr>
        <a:xfrm>
          <a:off x="2134789" y="2377616"/>
          <a:ext cx="1217562" cy="1217562"/>
        </a:xfrm>
        <a:prstGeom prst="ellipse">
          <a:avLst/>
        </a:prstGeom>
        <a:gradFill rotWithShape="0">
          <a:gsLst>
            <a:gs pos="20000">
              <a:schemeClr val="lt1">
                <a:hueOff val="0"/>
                <a:satOff val="0"/>
                <a:lumOff val="0"/>
                <a:alphaOff val="0"/>
                <a:tint val="9000"/>
              </a:schemeClr>
            </a:gs>
            <a:gs pos="100000">
              <a:schemeClr val="l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قربانياني مخرب</a:t>
          </a:r>
          <a:endParaRPr lang="fa-IR" sz="1600" b="1" kern="1200" dirty="0"/>
        </a:p>
      </dsp:txBody>
      <dsp:txXfrm>
        <a:off x="2313097" y="2555924"/>
        <a:ext cx="860946" cy="860946"/>
      </dsp:txXfrm>
    </dsp:sp>
    <dsp:sp modelId="{46F32A6F-B4A7-4C72-BB74-BC0486A487EC}">
      <dsp:nvSpPr>
        <dsp:cNvPr id="0" name=""/>
        <dsp:cNvSpPr/>
      </dsp:nvSpPr>
      <dsp:spPr>
        <a:xfrm rot="12600000">
          <a:off x="3246287" y="178556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20040" y="1789733"/>
        <a:ext cx="18289" cy="18289"/>
      </dsp:txXfrm>
    </dsp:sp>
    <dsp:sp modelId="{3BC4B2E9-4EA1-4A8F-B831-6994F6406AED}">
      <dsp:nvSpPr>
        <dsp:cNvPr id="0" name=""/>
        <dsp:cNvSpPr/>
      </dsp:nvSpPr>
      <dsp:spPr>
        <a:xfrm>
          <a:off x="2134789" y="794257"/>
          <a:ext cx="1217562" cy="1217562"/>
        </a:xfrm>
        <a:prstGeom prst="ellipse">
          <a:avLst/>
        </a:prstGeom>
        <a:gradFill rotWithShape="0">
          <a:gsLst>
            <a:gs pos="20000">
              <a:schemeClr val="lt1">
                <a:hueOff val="0"/>
                <a:satOff val="0"/>
                <a:lumOff val="0"/>
                <a:alphaOff val="0"/>
                <a:tint val="9000"/>
              </a:schemeClr>
            </a:gs>
            <a:gs pos="100000">
              <a:schemeClr val="l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lvl="0" algn="ctr" defTabSz="1377950" rtl="1">
            <a:lnSpc>
              <a:spcPct val="90000"/>
            </a:lnSpc>
            <a:spcBef>
              <a:spcPct val="0"/>
            </a:spcBef>
            <a:spcAft>
              <a:spcPct val="35000"/>
            </a:spcAft>
          </a:pPr>
          <a:r>
            <a:rPr lang="fa-IR" sz="3100" b="1" kern="1200" dirty="0" smtClean="0"/>
            <a:t>هزينة اندک</a:t>
          </a:r>
          <a:endParaRPr lang="fa-IR" sz="3100" b="1" kern="1200" dirty="0"/>
        </a:p>
      </dsp:txBody>
      <dsp:txXfrm>
        <a:off x="2313097" y="972565"/>
        <a:ext cx="860946" cy="8609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2E5487-E4F3-49CF-B76B-1416C76373CE}">
      <dsp:nvSpPr>
        <dsp:cNvPr id="0" name=""/>
        <dsp:cNvSpPr/>
      </dsp:nvSpPr>
      <dsp:spPr>
        <a:xfrm>
          <a:off x="3088435"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fa-IR" sz="2200" b="1" kern="1200" dirty="0" smtClean="0">
              <a:solidFill>
                <a:srgbClr val="FF0000"/>
              </a:solidFill>
            </a:rPr>
            <a:t>علت تقابل اسلام و غرب</a:t>
          </a:r>
          <a:endParaRPr lang="fa-IR" sz="2200" b="1" kern="1200" dirty="0">
            <a:solidFill>
              <a:srgbClr val="FF0000"/>
            </a:solidFill>
          </a:endParaRPr>
        </a:p>
      </dsp:txBody>
      <dsp:txXfrm>
        <a:off x="3282108" y="1932733"/>
        <a:ext cx="935133" cy="935133"/>
      </dsp:txXfrm>
    </dsp:sp>
    <dsp:sp modelId="{FD452574-9B8B-4A06-AF11-31AD29161A84}">
      <dsp:nvSpPr>
        <dsp:cNvPr id="0" name=""/>
        <dsp:cNvSpPr/>
      </dsp:nvSpPr>
      <dsp:spPr>
        <a:xfrm rot="16200000">
          <a:off x="3549953" y="1523467"/>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3739688" y="1529352"/>
        <a:ext cx="19972" cy="19972"/>
      </dsp:txXfrm>
    </dsp:sp>
    <dsp:sp modelId="{22A6423F-34EB-4463-901C-E979F554F096}">
      <dsp:nvSpPr>
        <dsp:cNvPr id="0" name=""/>
        <dsp:cNvSpPr/>
      </dsp:nvSpPr>
      <dsp:spPr>
        <a:xfrm>
          <a:off x="3088435" y="17137"/>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1">
            <a:lnSpc>
              <a:spcPct val="90000"/>
            </a:lnSpc>
            <a:spcBef>
              <a:spcPct val="0"/>
            </a:spcBef>
            <a:spcAft>
              <a:spcPct val="35000"/>
            </a:spcAft>
          </a:pPr>
          <a:r>
            <a:rPr lang="fa-IR" sz="1700" b="1" kern="1200" smtClean="0">
              <a:hlinkClick xmlns:r="http://schemas.openxmlformats.org/officeDocument/2006/relationships" r:id="" action="ppaction://hlinksldjump"/>
            </a:rPr>
            <a:t>1. قطع دست غربيان از منافع کشور</a:t>
          </a:r>
          <a:endParaRPr lang="fa-IR" sz="1700" b="1" kern="1200" dirty="0"/>
        </a:p>
      </dsp:txBody>
      <dsp:txXfrm>
        <a:off x="3282108" y="210810"/>
        <a:ext cx="935133" cy="935133"/>
      </dsp:txXfrm>
    </dsp:sp>
    <dsp:sp modelId="{124269C2-0112-4E91-9E2D-9317404442E1}">
      <dsp:nvSpPr>
        <dsp:cNvPr id="0" name=""/>
        <dsp:cNvSpPr/>
      </dsp:nvSpPr>
      <dsp:spPr>
        <a:xfrm>
          <a:off x="4410914" y="2384428"/>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600650" y="2390313"/>
        <a:ext cx="19972" cy="19972"/>
      </dsp:txXfrm>
    </dsp:sp>
    <dsp:sp modelId="{7CAF0DD2-49E0-40A3-B870-8E40C0D62BF1}">
      <dsp:nvSpPr>
        <dsp:cNvPr id="0" name=""/>
        <dsp:cNvSpPr/>
      </dsp:nvSpPr>
      <dsp:spPr>
        <a:xfrm>
          <a:off x="4810358"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1">
            <a:lnSpc>
              <a:spcPct val="90000"/>
            </a:lnSpc>
            <a:spcBef>
              <a:spcPct val="0"/>
            </a:spcBef>
            <a:spcAft>
              <a:spcPct val="35000"/>
            </a:spcAft>
          </a:pPr>
          <a:r>
            <a:rPr lang="fa-IR" sz="1700" b="1" kern="1200" smtClean="0">
              <a:hlinkClick xmlns:r="http://schemas.openxmlformats.org/officeDocument/2006/relationships" r:id="" action="ppaction://hlinksldjump"/>
            </a:rPr>
            <a:t>3. تهديد دوستان غرب</a:t>
          </a:r>
          <a:endParaRPr lang="fa-IR" sz="1700" b="1" kern="1200" dirty="0"/>
        </a:p>
      </dsp:txBody>
      <dsp:txXfrm>
        <a:off x="5004031" y="1932733"/>
        <a:ext cx="935133" cy="935133"/>
      </dsp:txXfrm>
    </dsp:sp>
    <dsp:sp modelId="{37EAB7CF-D19E-4F24-A73D-13EEBAC6B4E3}">
      <dsp:nvSpPr>
        <dsp:cNvPr id="0" name=""/>
        <dsp:cNvSpPr/>
      </dsp:nvSpPr>
      <dsp:spPr>
        <a:xfrm rot="5400000">
          <a:off x="3549953" y="3245390"/>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3739688" y="3251275"/>
        <a:ext cx="19972" cy="19972"/>
      </dsp:txXfrm>
    </dsp:sp>
    <dsp:sp modelId="{0151103A-C61E-4A01-9894-F8BF88F7B3FD}">
      <dsp:nvSpPr>
        <dsp:cNvPr id="0" name=""/>
        <dsp:cNvSpPr/>
      </dsp:nvSpPr>
      <dsp:spPr>
        <a:xfrm>
          <a:off x="3088435" y="3460983"/>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1">
            <a:lnSpc>
              <a:spcPct val="90000"/>
            </a:lnSpc>
            <a:spcBef>
              <a:spcPct val="0"/>
            </a:spcBef>
            <a:spcAft>
              <a:spcPct val="35000"/>
            </a:spcAft>
          </a:pPr>
          <a:r>
            <a:rPr lang="fa-IR" sz="1700" b="1" kern="1200" smtClean="0">
              <a:hlinkClick xmlns:r="http://schemas.openxmlformats.org/officeDocument/2006/relationships" r:id="" action="ppaction://hlinksldjump"/>
            </a:rPr>
            <a:t>4. تقابل در باورها و ايدئولوژي</a:t>
          </a:r>
          <a:endParaRPr lang="fa-IR" sz="1700" b="1" kern="1200" dirty="0"/>
        </a:p>
      </dsp:txBody>
      <dsp:txXfrm>
        <a:off x="3282108" y="3654656"/>
        <a:ext cx="935133" cy="935133"/>
      </dsp:txXfrm>
    </dsp:sp>
    <dsp:sp modelId="{497652A0-346A-4039-BF19-BE2D649FE5A0}">
      <dsp:nvSpPr>
        <dsp:cNvPr id="0" name=""/>
        <dsp:cNvSpPr/>
      </dsp:nvSpPr>
      <dsp:spPr>
        <a:xfrm rot="10800000">
          <a:off x="2688991" y="2384428"/>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2878727" y="2390313"/>
        <a:ext cx="19972" cy="19972"/>
      </dsp:txXfrm>
    </dsp:sp>
    <dsp:sp modelId="{1B83692E-5161-46AD-B282-1C9290F8A2E1}">
      <dsp:nvSpPr>
        <dsp:cNvPr id="0" name=""/>
        <dsp:cNvSpPr/>
      </dsp:nvSpPr>
      <dsp:spPr>
        <a:xfrm>
          <a:off x="1366512"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1">
            <a:lnSpc>
              <a:spcPct val="90000"/>
            </a:lnSpc>
            <a:spcBef>
              <a:spcPct val="0"/>
            </a:spcBef>
            <a:spcAft>
              <a:spcPct val="35000"/>
            </a:spcAft>
          </a:pPr>
          <a:r>
            <a:rPr lang="fa-IR" sz="1700" b="1" kern="1200" dirty="0" smtClean="0">
              <a:hlinkClick xmlns:r="http://schemas.openxmlformats.org/officeDocument/2006/relationships" r:id="" action="ppaction://hlinksldjump"/>
            </a:rPr>
            <a:t>2. پا گذاشتن به حريم دانشهاي ممنوعه</a:t>
          </a:r>
          <a:endParaRPr lang="fa-IR" sz="1700" b="1" kern="1200" dirty="0"/>
        </a:p>
      </dsp:txBody>
      <dsp:txXfrm>
        <a:off x="1560185" y="1932733"/>
        <a:ext cx="935133" cy="9351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FAE8A9-B9B4-4A1F-96AE-B76B12FC385E}">
      <dsp:nvSpPr>
        <dsp:cNvPr id="0" name=""/>
        <dsp:cNvSpPr/>
      </dsp:nvSpPr>
      <dsp:spPr>
        <a:xfrm>
          <a:off x="3604468" y="1752649"/>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fa-IR" sz="2300" b="1" kern="1200" dirty="0" smtClean="0">
              <a:solidFill>
                <a:srgbClr val="C00000"/>
              </a:solidFill>
            </a:rPr>
            <a:t>ابزارها</a:t>
          </a:r>
          <a:endParaRPr lang="fa-IR" sz="2300" b="1" kern="1200" dirty="0">
            <a:solidFill>
              <a:srgbClr val="C00000"/>
            </a:solidFill>
          </a:endParaRPr>
        </a:p>
      </dsp:txBody>
      <dsp:txXfrm>
        <a:off x="3753941" y="1902122"/>
        <a:ext cx="721717" cy="721717"/>
      </dsp:txXfrm>
    </dsp:sp>
    <dsp:sp modelId="{D843CE01-85CA-4FCF-AF00-A20489D3F904}">
      <dsp:nvSpPr>
        <dsp:cNvPr id="0" name=""/>
        <dsp:cNvSpPr/>
      </dsp:nvSpPr>
      <dsp:spPr>
        <a:xfrm rot="16200000">
          <a:off x="3757056" y="1383744"/>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096912" y="1377019"/>
        <a:ext cx="35774" cy="35774"/>
      </dsp:txXfrm>
    </dsp:sp>
    <dsp:sp modelId="{C9EF49F8-BB9E-4BD5-9725-A1DE43EE13BB}">
      <dsp:nvSpPr>
        <dsp:cNvPr id="0" name=""/>
        <dsp:cNvSpPr/>
      </dsp:nvSpPr>
      <dsp:spPr>
        <a:xfrm>
          <a:off x="3604468" y="16499"/>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رسانه‌ها</a:t>
          </a:r>
          <a:endParaRPr lang="fa-IR" sz="1800" b="1" kern="1200" dirty="0"/>
        </a:p>
      </dsp:txBody>
      <dsp:txXfrm>
        <a:off x="3753941" y="165972"/>
        <a:ext cx="721717" cy="721717"/>
      </dsp:txXfrm>
    </dsp:sp>
    <dsp:sp modelId="{A9780CFF-377B-4A75-B9F8-483D83AE28B1}">
      <dsp:nvSpPr>
        <dsp:cNvPr id="0" name=""/>
        <dsp:cNvSpPr/>
      </dsp:nvSpPr>
      <dsp:spPr>
        <a:xfrm rot="18900000">
          <a:off x="4370878" y="1637997"/>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10734" y="1631272"/>
        <a:ext cx="35774" cy="35774"/>
      </dsp:txXfrm>
    </dsp:sp>
    <dsp:sp modelId="{01C39B8E-F049-4A10-89F0-D5FFE1980C5F}">
      <dsp:nvSpPr>
        <dsp:cNvPr id="0" name=""/>
        <dsp:cNvSpPr/>
      </dsp:nvSpPr>
      <dsp:spPr>
        <a:xfrm>
          <a:off x="4832111" y="525006"/>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فيلم و سينما</a:t>
          </a:r>
          <a:endParaRPr lang="fa-IR" sz="1800" b="1" kern="1200" dirty="0"/>
        </a:p>
      </dsp:txBody>
      <dsp:txXfrm>
        <a:off x="4981584" y="674479"/>
        <a:ext cx="721717" cy="721717"/>
      </dsp:txXfrm>
    </dsp:sp>
    <dsp:sp modelId="{8781DA9E-3255-4692-AD7D-6D1825DF5A25}">
      <dsp:nvSpPr>
        <dsp:cNvPr id="0" name=""/>
        <dsp:cNvSpPr/>
      </dsp:nvSpPr>
      <dsp:spPr>
        <a:xfrm>
          <a:off x="4625131" y="2251819"/>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964987" y="2245094"/>
        <a:ext cx="35774" cy="35774"/>
      </dsp:txXfrm>
    </dsp:sp>
    <dsp:sp modelId="{7CEE4962-FF9D-4E2F-B42B-BD78C4ACD53E}">
      <dsp:nvSpPr>
        <dsp:cNvPr id="0" name=""/>
        <dsp:cNvSpPr/>
      </dsp:nvSpPr>
      <dsp:spPr>
        <a:xfrm>
          <a:off x="5340618" y="1752649"/>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نشريات</a:t>
          </a:r>
          <a:endParaRPr lang="fa-IR" sz="1800" b="1" kern="1200" dirty="0"/>
        </a:p>
      </dsp:txBody>
      <dsp:txXfrm>
        <a:off x="5490091" y="1902122"/>
        <a:ext cx="721717" cy="721717"/>
      </dsp:txXfrm>
    </dsp:sp>
    <dsp:sp modelId="{60AF416B-E7FD-46F7-B45A-92A5542F1F50}">
      <dsp:nvSpPr>
        <dsp:cNvPr id="0" name=""/>
        <dsp:cNvSpPr/>
      </dsp:nvSpPr>
      <dsp:spPr>
        <a:xfrm rot="2700000">
          <a:off x="4370878" y="2865641"/>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10734" y="2858916"/>
        <a:ext cx="35774" cy="35774"/>
      </dsp:txXfrm>
    </dsp:sp>
    <dsp:sp modelId="{2E2F91C6-464B-4390-8A99-6B73BC3AED23}">
      <dsp:nvSpPr>
        <dsp:cNvPr id="0" name=""/>
        <dsp:cNvSpPr/>
      </dsp:nvSpPr>
      <dsp:spPr>
        <a:xfrm>
          <a:off x="4832111" y="2980293"/>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ادبيات</a:t>
          </a:r>
          <a:endParaRPr lang="fa-IR" sz="1800" b="1" kern="1200" dirty="0"/>
        </a:p>
      </dsp:txBody>
      <dsp:txXfrm>
        <a:off x="4981584" y="3129766"/>
        <a:ext cx="721717" cy="721717"/>
      </dsp:txXfrm>
    </dsp:sp>
    <dsp:sp modelId="{03A595CB-698F-49F8-B910-B4DBC6A768D3}">
      <dsp:nvSpPr>
        <dsp:cNvPr id="0" name=""/>
        <dsp:cNvSpPr/>
      </dsp:nvSpPr>
      <dsp:spPr>
        <a:xfrm rot="5400000">
          <a:off x="3757056" y="3119894"/>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096912" y="3113169"/>
        <a:ext cx="35774" cy="35774"/>
      </dsp:txXfrm>
    </dsp:sp>
    <dsp:sp modelId="{6A8135D1-6FF2-4F15-9BBE-FADA270C36FE}">
      <dsp:nvSpPr>
        <dsp:cNvPr id="0" name=""/>
        <dsp:cNvSpPr/>
      </dsp:nvSpPr>
      <dsp:spPr>
        <a:xfrm>
          <a:off x="3604468" y="3488799"/>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عروسک</a:t>
          </a:r>
          <a:endParaRPr lang="fa-IR" sz="1800" b="1" kern="1200" dirty="0"/>
        </a:p>
      </dsp:txBody>
      <dsp:txXfrm>
        <a:off x="3753941" y="3638272"/>
        <a:ext cx="721717" cy="721717"/>
      </dsp:txXfrm>
    </dsp:sp>
    <dsp:sp modelId="{6D762EA2-1241-4C81-B81D-E4A758CCC67C}">
      <dsp:nvSpPr>
        <dsp:cNvPr id="0" name=""/>
        <dsp:cNvSpPr/>
      </dsp:nvSpPr>
      <dsp:spPr>
        <a:xfrm rot="8100000">
          <a:off x="3143234" y="2865641"/>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83091" y="2858916"/>
        <a:ext cx="35774" cy="35774"/>
      </dsp:txXfrm>
    </dsp:sp>
    <dsp:sp modelId="{066A602E-4215-4FCB-8FBC-A71F7391EE76}">
      <dsp:nvSpPr>
        <dsp:cNvPr id="0" name=""/>
        <dsp:cNvSpPr/>
      </dsp:nvSpPr>
      <dsp:spPr>
        <a:xfrm>
          <a:off x="2376824" y="2980293"/>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بازي‌هاي</a:t>
          </a:r>
          <a:r>
            <a:rPr lang="fa-IR" sz="1800" b="1" kern="1200" dirty="0" smtClean="0"/>
            <a:t> رايانه اي</a:t>
          </a:r>
          <a:endParaRPr lang="fa-IR" sz="1800" b="1" kern="1200" dirty="0"/>
        </a:p>
      </dsp:txBody>
      <dsp:txXfrm>
        <a:off x="2526297" y="3129766"/>
        <a:ext cx="721717" cy="721717"/>
      </dsp:txXfrm>
    </dsp:sp>
    <dsp:sp modelId="{17FB2DE3-2694-446C-AF52-F294706CD790}">
      <dsp:nvSpPr>
        <dsp:cNvPr id="0" name=""/>
        <dsp:cNvSpPr/>
      </dsp:nvSpPr>
      <dsp:spPr>
        <a:xfrm rot="10800000">
          <a:off x="2888981" y="2251819"/>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228837" y="2245094"/>
        <a:ext cx="35774" cy="35774"/>
      </dsp:txXfrm>
    </dsp:sp>
    <dsp:sp modelId="{196F2910-246D-4D9E-B36C-FB4713EB070E}">
      <dsp:nvSpPr>
        <dsp:cNvPr id="0" name=""/>
        <dsp:cNvSpPr/>
      </dsp:nvSpPr>
      <dsp:spPr>
        <a:xfrm>
          <a:off x="1868318" y="1752649"/>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پويانمايي</a:t>
          </a:r>
          <a:endParaRPr lang="fa-IR" sz="1800" b="1" kern="1200" dirty="0" smtClean="0"/>
        </a:p>
      </dsp:txBody>
      <dsp:txXfrm>
        <a:off x="2017791" y="1902122"/>
        <a:ext cx="721717" cy="721717"/>
      </dsp:txXfrm>
    </dsp:sp>
    <dsp:sp modelId="{310F2C9F-EA92-4511-A75D-1874329371A0}">
      <dsp:nvSpPr>
        <dsp:cNvPr id="0" name=""/>
        <dsp:cNvSpPr/>
      </dsp:nvSpPr>
      <dsp:spPr>
        <a:xfrm rot="13500000">
          <a:off x="3143234" y="1637997"/>
          <a:ext cx="715486" cy="22324"/>
        </a:xfrm>
        <a:custGeom>
          <a:avLst/>
          <a:gdLst/>
          <a:ahLst/>
          <a:cxnLst/>
          <a:rect l="0" t="0" r="0" b="0"/>
          <a:pathLst>
            <a:path>
              <a:moveTo>
                <a:pt x="0" y="11162"/>
              </a:moveTo>
              <a:lnTo>
                <a:pt x="715486" y="11162"/>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83091" y="1631272"/>
        <a:ext cx="35774" cy="35774"/>
      </dsp:txXfrm>
    </dsp:sp>
    <dsp:sp modelId="{8948EA59-3CA1-4C7B-B389-E496DAA2B48F}">
      <dsp:nvSpPr>
        <dsp:cNvPr id="0" name=""/>
        <dsp:cNvSpPr/>
      </dsp:nvSpPr>
      <dsp:spPr>
        <a:xfrm>
          <a:off x="2376824" y="525006"/>
          <a:ext cx="1020663" cy="1020663"/>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دوره‌هاي آموزشي</a:t>
          </a:r>
          <a:endParaRPr lang="fa-IR" sz="1800" b="1" kern="1200" dirty="0"/>
        </a:p>
      </dsp:txBody>
      <dsp:txXfrm>
        <a:off x="2526297" y="674479"/>
        <a:ext cx="721717" cy="7217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894B6F-C20A-44B1-BD26-30DDEF80DC27}">
      <dsp:nvSpPr>
        <dsp:cNvPr id="0" name=""/>
        <dsp:cNvSpPr/>
      </dsp:nvSpPr>
      <dsp:spPr>
        <a:xfrm>
          <a:off x="3474876" y="1794147"/>
          <a:ext cx="1279847" cy="1279847"/>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fa-IR" sz="2500" b="1" kern="1200" dirty="0" smtClean="0">
              <a:solidFill>
                <a:schemeClr val="bg1"/>
              </a:solidFill>
            </a:rPr>
            <a:t>شگردها</a:t>
          </a:r>
          <a:endParaRPr lang="fa-IR" sz="2500" b="1" kern="1200" dirty="0">
            <a:solidFill>
              <a:schemeClr val="bg1"/>
            </a:solidFill>
          </a:endParaRPr>
        </a:p>
      </dsp:txBody>
      <dsp:txXfrm>
        <a:off x="3662305" y="1981576"/>
        <a:ext cx="904989" cy="904989"/>
      </dsp:txXfrm>
    </dsp:sp>
    <dsp:sp modelId="{C362A9A6-E954-4141-BE93-FC16D02ED275}">
      <dsp:nvSpPr>
        <dsp:cNvPr id="0" name=""/>
        <dsp:cNvSpPr/>
      </dsp:nvSpPr>
      <dsp:spPr>
        <a:xfrm rot="16200000">
          <a:off x="3979167" y="1328339"/>
          <a:ext cx="271265" cy="435148"/>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a:off x="4019857" y="1456059"/>
        <a:ext cx="189886" cy="261088"/>
      </dsp:txXfrm>
    </dsp:sp>
    <dsp:sp modelId="{6084AAA5-1E9A-4EFA-8A37-BF75277BA6AF}">
      <dsp:nvSpPr>
        <dsp:cNvPr id="0" name=""/>
        <dsp:cNvSpPr/>
      </dsp:nvSpPr>
      <dsp:spPr>
        <a:xfrm>
          <a:off x="3474876" y="2477"/>
          <a:ext cx="1279847" cy="1279847"/>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fa-IR" sz="2300" b="1" kern="1200" dirty="0" smtClean="0">
              <a:hlinkClick xmlns:r="http://schemas.openxmlformats.org/officeDocument/2006/relationships" r:id="" action="ppaction://hlinksldjump"/>
            </a:rPr>
            <a:t>اجتماعي</a:t>
          </a:r>
          <a:endParaRPr lang="fa-IR" sz="2300" b="1" kern="1200" dirty="0"/>
        </a:p>
      </dsp:txBody>
      <dsp:txXfrm>
        <a:off x="3662305" y="189906"/>
        <a:ext cx="904989" cy="904989"/>
      </dsp:txXfrm>
    </dsp:sp>
    <dsp:sp modelId="{2F6720A0-0E9D-4F58-A493-8F56C780F18A}">
      <dsp:nvSpPr>
        <dsp:cNvPr id="0" name=""/>
        <dsp:cNvSpPr/>
      </dsp:nvSpPr>
      <dsp:spPr>
        <a:xfrm rot="20520000">
          <a:off x="4823855" y="1942040"/>
          <a:ext cx="271265" cy="435148"/>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a:off x="4825846" y="2041644"/>
        <a:ext cx="189886" cy="261088"/>
      </dsp:txXfrm>
    </dsp:sp>
    <dsp:sp modelId="{83915FD2-12F9-4DCB-AF5D-188DE4101D1C}">
      <dsp:nvSpPr>
        <dsp:cNvPr id="0" name=""/>
        <dsp:cNvSpPr/>
      </dsp:nvSpPr>
      <dsp:spPr>
        <a:xfrm>
          <a:off x="5178855" y="1240490"/>
          <a:ext cx="1279847" cy="1279847"/>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fa-IR" sz="2300" b="1" kern="1200" dirty="0" smtClean="0">
              <a:hlinkClick xmlns:r="http://schemas.openxmlformats.org/officeDocument/2006/relationships" r:id="" action="ppaction://hlinksldjump"/>
            </a:rPr>
            <a:t>سياسي</a:t>
          </a:r>
          <a:endParaRPr lang="fa-IR" sz="2300" b="1" kern="1200" dirty="0"/>
        </a:p>
      </dsp:txBody>
      <dsp:txXfrm>
        <a:off x="5366284" y="1427919"/>
        <a:ext cx="904989" cy="904989"/>
      </dsp:txXfrm>
    </dsp:sp>
    <dsp:sp modelId="{01826C03-C30C-4C9C-AD70-63F88F9DE9F1}">
      <dsp:nvSpPr>
        <dsp:cNvPr id="0" name=""/>
        <dsp:cNvSpPr/>
      </dsp:nvSpPr>
      <dsp:spPr>
        <a:xfrm rot="3240000">
          <a:off x="4501212" y="2935031"/>
          <a:ext cx="271265" cy="435148"/>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a:off x="4517985" y="2989143"/>
        <a:ext cx="189886" cy="261088"/>
      </dsp:txXfrm>
    </dsp:sp>
    <dsp:sp modelId="{E026B467-B966-416B-B9B2-2B92A907E5F0}">
      <dsp:nvSpPr>
        <dsp:cNvPr id="0" name=""/>
        <dsp:cNvSpPr/>
      </dsp:nvSpPr>
      <dsp:spPr>
        <a:xfrm>
          <a:off x="4527993" y="3243638"/>
          <a:ext cx="1279847" cy="1279847"/>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fa-IR" sz="2300" b="1" kern="1200" dirty="0" smtClean="0">
              <a:hlinkClick xmlns:r="http://schemas.openxmlformats.org/officeDocument/2006/relationships" r:id="" action="ppaction://hlinksldjump"/>
            </a:rPr>
            <a:t>اقتصادي</a:t>
          </a:r>
          <a:endParaRPr lang="fa-IR" sz="2300" b="1" kern="1200" dirty="0"/>
        </a:p>
      </dsp:txBody>
      <dsp:txXfrm>
        <a:off x="4715422" y="3431067"/>
        <a:ext cx="904989" cy="904989"/>
      </dsp:txXfrm>
    </dsp:sp>
    <dsp:sp modelId="{5A0CB1D3-A52D-400E-AD3D-C40983452D04}">
      <dsp:nvSpPr>
        <dsp:cNvPr id="0" name=""/>
        <dsp:cNvSpPr/>
      </dsp:nvSpPr>
      <dsp:spPr>
        <a:xfrm rot="7560000">
          <a:off x="3457121" y="2935031"/>
          <a:ext cx="271265" cy="435148"/>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rot="10800000">
        <a:off x="3521727" y="2989143"/>
        <a:ext cx="189886" cy="261088"/>
      </dsp:txXfrm>
    </dsp:sp>
    <dsp:sp modelId="{F119AB34-CBC7-4C31-B8C5-22138EBA0A0E}">
      <dsp:nvSpPr>
        <dsp:cNvPr id="0" name=""/>
        <dsp:cNvSpPr/>
      </dsp:nvSpPr>
      <dsp:spPr>
        <a:xfrm>
          <a:off x="2421759" y="3243638"/>
          <a:ext cx="1279847" cy="1279847"/>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fa-IR" sz="2300" b="1" kern="1200" dirty="0" smtClean="0">
              <a:hlinkClick xmlns:r="http://schemas.openxmlformats.org/officeDocument/2006/relationships" r:id="" action="ppaction://hlinksldjump"/>
            </a:rPr>
            <a:t>فرهنگي</a:t>
          </a:r>
          <a:endParaRPr lang="fa-IR" sz="2300" b="1" kern="1200" dirty="0"/>
        </a:p>
      </dsp:txBody>
      <dsp:txXfrm>
        <a:off x="2609188" y="3431067"/>
        <a:ext cx="904989" cy="904989"/>
      </dsp:txXfrm>
    </dsp:sp>
    <dsp:sp modelId="{C3940E0F-A42D-4122-BFA6-A32D01A863A7}">
      <dsp:nvSpPr>
        <dsp:cNvPr id="0" name=""/>
        <dsp:cNvSpPr/>
      </dsp:nvSpPr>
      <dsp:spPr>
        <a:xfrm rot="11880000">
          <a:off x="3134479" y="1942040"/>
          <a:ext cx="271265" cy="435148"/>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rot="10800000">
        <a:off x="3213867" y="2041644"/>
        <a:ext cx="189886" cy="261088"/>
      </dsp:txXfrm>
    </dsp:sp>
    <dsp:sp modelId="{9264C4CE-3DBA-4BFC-B642-FA45C29A9454}">
      <dsp:nvSpPr>
        <dsp:cNvPr id="0" name=""/>
        <dsp:cNvSpPr/>
      </dsp:nvSpPr>
      <dsp:spPr>
        <a:xfrm>
          <a:off x="1770897" y="1240490"/>
          <a:ext cx="1279847" cy="1279847"/>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fa-IR" sz="2300" b="1" kern="1200" dirty="0" smtClean="0">
              <a:hlinkClick xmlns:r="http://schemas.openxmlformats.org/officeDocument/2006/relationships" r:id="" action="ppaction://hlinksldjump"/>
            </a:rPr>
            <a:t>ديني</a:t>
          </a:r>
          <a:endParaRPr lang="fa-IR" sz="2300" b="1" kern="1200" dirty="0"/>
        </a:p>
      </dsp:txBody>
      <dsp:txXfrm>
        <a:off x="1958326" y="1427919"/>
        <a:ext cx="904989" cy="9049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E67ED0-0B2F-4AB4-A5CA-68556CA1AD8D}">
      <dsp:nvSpPr>
        <dsp:cNvPr id="0" name=""/>
        <dsp:cNvSpPr/>
      </dsp:nvSpPr>
      <dsp:spPr>
        <a:xfrm>
          <a:off x="2808920" y="1048382"/>
          <a:ext cx="2611759" cy="2611759"/>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2070" tIns="52070" rIns="52070" bIns="52070" numCol="1" spcCol="1270" anchor="ctr" anchorCtr="0">
          <a:noAutofit/>
        </a:bodyPr>
        <a:lstStyle/>
        <a:p>
          <a:pPr lvl="0" algn="ctr" defTabSz="1822450" rtl="1">
            <a:lnSpc>
              <a:spcPct val="90000"/>
            </a:lnSpc>
            <a:spcBef>
              <a:spcPct val="0"/>
            </a:spcBef>
            <a:spcAft>
              <a:spcPct val="35000"/>
            </a:spcAft>
          </a:pPr>
          <a:r>
            <a:rPr lang="fa-IR" sz="4100" b="1" kern="1200" dirty="0" smtClean="0">
              <a:solidFill>
                <a:schemeClr val="bg1"/>
              </a:solidFill>
            </a:rPr>
            <a:t>شگردهاي</a:t>
          </a:r>
        </a:p>
        <a:p>
          <a:pPr lvl="0" algn="ctr" defTabSz="1822450" rtl="1">
            <a:lnSpc>
              <a:spcPct val="90000"/>
            </a:lnSpc>
            <a:spcBef>
              <a:spcPct val="0"/>
            </a:spcBef>
            <a:spcAft>
              <a:spcPct val="35000"/>
            </a:spcAft>
          </a:pPr>
          <a:r>
            <a:rPr lang="fa-IR" sz="4100" b="1" kern="1200" dirty="0" smtClean="0">
              <a:solidFill>
                <a:schemeClr val="bg1"/>
              </a:solidFill>
            </a:rPr>
            <a:t>اجتماعي</a:t>
          </a:r>
          <a:endParaRPr lang="fa-IR" sz="4100" b="1" kern="1200" dirty="0">
            <a:solidFill>
              <a:schemeClr val="bg1"/>
            </a:solidFill>
          </a:endParaRPr>
        </a:p>
      </dsp:txBody>
      <dsp:txXfrm>
        <a:off x="3191403" y="1430865"/>
        <a:ext cx="1846793" cy="1846793"/>
      </dsp:txXfrm>
    </dsp:sp>
    <dsp:sp modelId="{84A8B481-94EF-4E0A-BA4A-769CC2E34E59}">
      <dsp:nvSpPr>
        <dsp:cNvPr id="0" name=""/>
        <dsp:cNvSpPr/>
      </dsp:nvSpPr>
      <dsp:spPr>
        <a:xfrm>
          <a:off x="3461860" y="466"/>
          <a:ext cx="1305879" cy="1305879"/>
        </a:xfrm>
        <a:prstGeom prst="ellipse">
          <a:avLst/>
        </a:prstGeom>
        <a:solidFill>
          <a:schemeClr val="accent4">
            <a:alpha val="50000"/>
            <a:hueOff val="302403"/>
            <a:satOff val="-99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الگوسازي</a:t>
          </a:r>
          <a:endParaRPr lang="fa-IR" sz="1600" b="1" kern="1200" dirty="0" smtClean="0"/>
        </a:p>
      </dsp:txBody>
      <dsp:txXfrm>
        <a:off x="3653102" y="191708"/>
        <a:ext cx="923395" cy="923395"/>
      </dsp:txXfrm>
    </dsp:sp>
    <dsp:sp modelId="{261893D8-4B89-4BA3-A91B-0F8670DFB5B7}">
      <dsp:nvSpPr>
        <dsp:cNvPr id="0" name=""/>
        <dsp:cNvSpPr/>
      </dsp:nvSpPr>
      <dsp:spPr>
        <a:xfrm>
          <a:off x="4934844" y="850894"/>
          <a:ext cx="1305879" cy="1305879"/>
        </a:xfrm>
        <a:prstGeom prst="ellipse">
          <a:avLst/>
        </a:prstGeom>
        <a:solidFill>
          <a:schemeClr val="accent4">
            <a:alpha val="50000"/>
            <a:hueOff val="604807"/>
            <a:satOff val="-198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تغيير سبک</a:t>
          </a:r>
          <a:r>
            <a:rPr lang="fa-IR" sz="1600" b="1" kern="1200" dirty="0" smtClean="0"/>
            <a:t> زندگي</a:t>
          </a:r>
          <a:endParaRPr lang="fa-IR" sz="1600" b="1" kern="1200" dirty="0"/>
        </a:p>
      </dsp:txBody>
      <dsp:txXfrm>
        <a:off x="5126086" y="1042136"/>
        <a:ext cx="923395" cy="923395"/>
      </dsp:txXfrm>
    </dsp:sp>
    <dsp:sp modelId="{9AC827A8-1D7B-41D1-97BB-09D1CFDF63C4}">
      <dsp:nvSpPr>
        <dsp:cNvPr id="0" name=""/>
        <dsp:cNvSpPr/>
      </dsp:nvSpPr>
      <dsp:spPr>
        <a:xfrm>
          <a:off x="4934844" y="2551750"/>
          <a:ext cx="1305879" cy="1305879"/>
        </a:xfrm>
        <a:prstGeom prst="ellipse">
          <a:avLst/>
        </a:prstGeom>
        <a:solidFill>
          <a:schemeClr val="accent4">
            <a:alpha val="50000"/>
            <a:hueOff val="907210"/>
            <a:satOff val="-297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حقوق زنان و اقليت‌ها</a:t>
          </a:r>
          <a:endParaRPr lang="fa-IR" sz="1600" b="1" kern="1200" dirty="0"/>
        </a:p>
      </dsp:txBody>
      <dsp:txXfrm>
        <a:off x="5126086" y="2742992"/>
        <a:ext cx="923395" cy="923395"/>
      </dsp:txXfrm>
    </dsp:sp>
    <dsp:sp modelId="{64648F3F-245A-4974-B235-33384C7C8376}">
      <dsp:nvSpPr>
        <dsp:cNvPr id="0" name=""/>
        <dsp:cNvSpPr/>
      </dsp:nvSpPr>
      <dsp:spPr>
        <a:xfrm>
          <a:off x="3461860" y="3402178"/>
          <a:ext cx="1305879" cy="1305879"/>
        </a:xfrm>
        <a:prstGeom prst="ellipse">
          <a:avLst/>
        </a:prstGeom>
        <a:solidFill>
          <a:schemeClr val="accent4">
            <a:alpha val="50000"/>
            <a:hueOff val="1209614"/>
            <a:satOff val="-396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بهره‌برداري از آسيب هاي اجتماعي</a:t>
          </a:r>
          <a:endParaRPr lang="fa-IR" sz="1600" b="1" kern="1200" dirty="0"/>
        </a:p>
      </dsp:txBody>
      <dsp:txXfrm>
        <a:off x="3653102" y="3593420"/>
        <a:ext cx="923395" cy="923395"/>
      </dsp:txXfrm>
    </dsp:sp>
    <dsp:sp modelId="{3B9A28A0-235D-4C39-A835-E377EE2B14C8}">
      <dsp:nvSpPr>
        <dsp:cNvPr id="0" name=""/>
        <dsp:cNvSpPr/>
      </dsp:nvSpPr>
      <dsp:spPr>
        <a:xfrm>
          <a:off x="1988875" y="2551750"/>
          <a:ext cx="1305879" cy="1305879"/>
        </a:xfrm>
        <a:prstGeom prst="ellipse">
          <a:avLst/>
        </a:prstGeom>
        <a:solidFill>
          <a:schemeClr val="accent4">
            <a:alpha val="50000"/>
            <a:hueOff val="1512017"/>
            <a:satOff val="-495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قوميت‌گرايي</a:t>
          </a:r>
          <a:endParaRPr lang="fa-IR" sz="1600" b="1" kern="1200" dirty="0"/>
        </a:p>
      </dsp:txBody>
      <dsp:txXfrm>
        <a:off x="2180117" y="2742992"/>
        <a:ext cx="923395" cy="923395"/>
      </dsp:txXfrm>
    </dsp:sp>
    <dsp:sp modelId="{41E1A526-BA11-43BD-94E1-ED9C6144B93E}">
      <dsp:nvSpPr>
        <dsp:cNvPr id="0" name=""/>
        <dsp:cNvSpPr/>
      </dsp:nvSpPr>
      <dsp:spPr>
        <a:xfrm>
          <a:off x="1988875" y="850894"/>
          <a:ext cx="1305879" cy="1305879"/>
        </a:xfrm>
        <a:prstGeom prst="ellipse">
          <a:avLst/>
        </a:prstGeom>
        <a:solidFill>
          <a:schemeClr val="accent4">
            <a:alpha val="50000"/>
            <a:hueOff val="1814420"/>
            <a:satOff val="-594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t>تقويت حس ملي‌گرايي</a:t>
          </a:r>
          <a:endParaRPr lang="fa-IR" sz="1600" b="1" kern="1200" dirty="0"/>
        </a:p>
      </dsp:txBody>
      <dsp:txXfrm>
        <a:off x="2180117" y="1042136"/>
        <a:ext cx="923395" cy="92339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C45EB7-5852-441D-A5B1-BC987FA4C33A}">
      <dsp:nvSpPr>
        <dsp:cNvPr id="0" name=""/>
        <dsp:cNvSpPr/>
      </dsp:nvSpPr>
      <dsp:spPr>
        <a:xfrm>
          <a:off x="3466918" y="1706380"/>
          <a:ext cx="1295763" cy="1295763"/>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t>شگردهاي فرهنگي</a:t>
          </a:r>
          <a:endParaRPr lang="fa-IR" sz="1800" b="1" kern="1200" dirty="0"/>
        </a:p>
      </dsp:txBody>
      <dsp:txXfrm>
        <a:off x="3656678" y="1896140"/>
        <a:ext cx="916243" cy="916243"/>
      </dsp:txXfrm>
    </dsp:sp>
    <dsp:sp modelId="{06D90C5D-0E2E-4D9C-987F-5C059F0058F4}">
      <dsp:nvSpPr>
        <dsp:cNvPr id="0" name=""/>
        <dsp:cNvSpPr/>
      </dsp:nvSpPr>
      <dsp:spPr>
        <a:xfrm rot="16200000">
          <a:off x="3919330" y="1496740"/>
          <a:ext cx="390938" cy="28341"/>
        </a:xfrm>
        <a:custGeom>
          <a:avLst/>
          <a:gdLst/>
          <a:ahLst/>
          <a:cxnLst/>
          <a:rect l="0" t="0" r="0" b="0"/>
          <a:pathLst>
            <a:path>
              <a:moveTo>
                <a:pt x="0" y="14170"/>
              </a:moveTo>
              <a:lnTo>
                <a:pt x="390938" y="141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026" y="1501137"/>
        <a:ext cx="19546" cy="19546"/>
      </dsp:txXfrm>
    </dsp:sp>
    <dsp:sp modelId="{6FFF4EF6-3236-4EEF-96DD-AEA3022C0DEA}">
      <dsp:nvSpPr>
        <dsp:cNvPr id="0" name=""/>
        <dsp:cNvSpPr/>
      </dsp:nvSpPr>
      <dsp:spPr>
        <a:xfrm>
          <a:off x="3466918" y="19678"/>
          <a:ext cx="1295763" cy="1295763"/>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تخريب هدفمند فرهنگ اسلامي</a:t>
          </a:r>
          <a:endParaRPr lang="fa-IR" sz="1800" b="1" kern="1200" dirty="0"/>
        </a:p>
      </dsp:txBody>
      <dsp:txXfrm>
        <a:off x="3656678" y="209438"/>
        <a:ext cx="916243" cy="916243"/>
      </dsp:txXfrm>
    </dsp:sp>
    <dsp:sp modelId="{07708248-03FF-4067-8D54-6FDCA0624EF8}">
      <dsp:nvSpPr>
        <dsp:cNvPr id="0" name=""/>
        <dsp:cNvSpPr/>
      </dsp:nvSpPr>
      <dsp:spPr>
        <a:xfrm>
          <a:off x="4762681" y="2340091"/>
          <a:ext cx="390938" cy="28341"/>
        </a:xfrm>
        <a:custGeom>
          <a:avLst/>
          <a:gdLst/>
          <a:ahLst/>
          <a:cxnLst/>
          <a:rect l="0" t="0" r="0" b="0"/>
          <a:pathLst>
            <a:path>
              <a:moveTo>
                <a:pt x="0" y="14170"/>
              </a:moveTo>
              <a:lnTo>
                <a:pt x="390938" y="141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948377" y="2344489"/>
        <a:ext cx="19546" cy="19546"/>
      </dsp:txXfrm>
    </dsp:sp>
    <dsp:sp modelId="{2861230E-7044-444C-9E24-C1779FE17BED}">
      <dsp:nvSpPr>
        <dsp:cNvPr id="0" name=""/>
        <dsp:cNvSpPr/>
      </dsp:nvSpPr>
      <dsp:spPr>
        <a:xfrm>
          <a:off x="5153620" y="1706380"/>
          <a:ext cx="1295763" cy="1295763"/>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آموزش و پرورش مهره‌ها</a:t>
          </a:r>
          <a:endParaRPr lang="fa-IR" sz="1800" b="1" kern="1200" dirty="0"/>
        </a:p>
      </dsp:txBody>
      <dsp:txXfrm>
        <a:off x="5343380" y="1896140"/>
        <a:ext cx="916243" cy="916243"/>
      </dsp:txXfrm>
    </dsp:sp>
    <dsp:sp modelId="{FC852AA1-D07C-40AE-BBA5-0B1E591D174D}">
      <dsp:nvSpPr>
        <dsp:cNvPr id="0" name=""/>
        <dsp:cNvSpPr/>
      </dsp:nvSpPr>
      <dsp:spPr>
        <a:xfrm rot="5400000">
          <a:off x="3919330" y="3183443"/>
          <a:ext cx="390938" cy="28341"/>
        </a:xfrm>
        <a:custGeom>
          <a:avLst/>
          <a:gdLst/>
          <a:ahLst/>
          <a:cxnLst/>
          <a:rect l="0" t="0" r="0" b="0"/>
          <a:pathLst>
            <a:path>
              <a:moveTo>
                <a:pt x="0" y="14170"/>
              </a:moveTo>
              <a:lnTo>
                <a:pt x="390938" y="141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026" y="3187840"/>
        <a:ext cx="19546" cy="19546"/>
      </dsp:txXfrm>
    </dsp:sp>
    <dsp:sp modelId="{0555A6FC-2E45-4225-AC50-08267ACDF0A0}">
      <dsp:nvSpPr>
        <dsp:cNvPr id="0" name=""/>
        <dsp:cNvSpPr/>
      </dsp:nvSpPr>
      <dsp:spPr>
        <a:xfrm>
          <a:off x="3466918" y="3393082"/>
          <a:ext cx="1295763" cy="1295763"/>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توجه به شرکاي بالقوه</a:t>
          </a:r>
          <a:endParaRPr lang="fa-IR" sz="1800" b="1" kern="1200" dirty="0"/>
        </a:p>
      </dsp:txBody>
      <dsp:txXfrm>
        <a:off x="3656678" y="3582842"/>
        <a:ext cx="916243" cy="916243"/>
      </dsp:txXfrm>
    </dsp:sp>
    <dsp:sp modelId="{FDBEB9CB-C71F-4E96-BA5A-CCBA3870110D}">
      <dsp:nvSpPr>
        <dsp:cNvPr id="0" name=""/>
        <dsp:cNvSpPr/>
      </dsp:nvSpPr>
      <dsp:spPr>
        <a:xfrm rot="10800000">
          <a:off x="3075979" y="2340091"/>
          <a:ext cx="390938" cy="28341"/>
        </a:xfrm>
        <a:custGeom>
          <a:avLst/>
          <a:gdLst/>
          <a:ahLst/>
          <a:cxnLst/>
          <a:rect l="0" t="0" r="0" b="0"/>
          <a:pathLst>
            <a:path>
              <a:moveTo>
                <a:pt x="0" y="14170"/>
              </a:moveTo>
              <a:lnTo>
                <a:pt x="390938" y="141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261675" y="2344489"/>
        <a:ext cx="19546" cy="19546"/>
      </dsp:txXfrm>
    </dsp:sp>
    <dsp:sp modelId="{59C5D9AC-5933-4731-A54E-5D7ED8EAD30F}">
      <dsp:nvSpPr>
        <dsp:cNvPr id="0" name=""/>
        <dsp:cNvSpPr/>
      </dsp:nvSpPr>
      <dsp:spPr>
        <a:xfrm>
          <a:off x="1780215" y="1706380"/>
          <a:ext cx="1295763" cy="1295763"/>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سخن گفتن از اصول متعالي</a:t>
          </a:r>
          <a:endParaRPr lang="fa-IR" sz="1800" b="1" kern="1200" dirty="0"/>
        </a:p>
      </dsp:txBody>
      <dsp:txXfrm>
        <a:off x="1969975" y="1896140"/>
        <a:ext cx="916243" cy="9162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6FB45E-D37B-4822-ADFE-348B518E8FEE}">
      <dsp:nvSpPr>
        <dsp:cNvPr id="0" name=""/>
        <dsp:cNvSpPr/>
      </dsp:nvSpPr>
      <dsp:spPr>
        <a:xfrm>
          <a:off x="3495972" y="1735435"/>
          <a:ext cx="1237654" cy="1237654"/>
        </a:xfrm>
        <a:prstGeom prst="ellipse">
          <a:avLst/>
        </a:prstGeom>
        <a:gradFill rotWithShape="0">
          <a:gsLst>
            <a:gs pos="0">
              <a:schemeClr val="accent4">
                <a:hueOff val="0"/>
                <a:satOff val="0"/>
                <a:lumOff val="0"/>
                <a:alphaOff val="0"/>
                <a:shade val="60000"/>
              </a:schemeClr>
            </a:gs>
            <a:gs pos="33000">
              <a:schemeClr val="accent4">
                <a:hueOff val="0"/>
                <a:satOff val="0"/>
                <a:lumOff val="0"/>
                <a:alphaOff val="0"/>
                <a:tint val="86500"/>
              </a:schemeClr>
            </a:gs>
            <a:gs pos="46750">
              <a:schemeClr val="accent4">
                <a:hueOff val="0"/>
                <a:satOff val="0"/>
                <a:lumOff val="0"/>
                <a:alphaOff val="0"/>
                <a:tint val="71000"/>
                <a:satMod val="112000"/>
              </a:schemeClr>
            </a:gs>
            <a:gs pos="53000">
              <a:schemeClr val="accent4">
                <a:hueOff val="0"/>
                <a:satOff val="0"/>
                <a:lumOff val="0"/>
                <a:alphaOff val="0"/>
                <a:tint val="71000"/>
                <a:satMod val="112000"/>
              </a:schemeClr>
            </a:gs>
            <a:gs pos="68000">
              <a:schemeClr val="accent4">
                <a:hueOff val="0"/>
                <a:satOff val="0"/>
                <a:lumOff val="0"/>
                <a:alphaOff val="0"/>
                <a:tint val="86000"/>
              </a:schemeClr>
            </a:gs>
            <a:gs pos="100000">
              <a:schemeClr val="accent4">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b="1" kern="1200" dirty="0" smtClean="0"/>
            <a:t>شگردهاي ديني</a:t>
          </a:r>
          <a:endParaRPr lang="fa-IR" sz="1800" b="1" kern="1200" dirty="0"/>
        </a:p>
      </dsp:txBody>
      <dsp:txXfrm>
        <a:off x="3677222" y="1916685"/>
        <a:ext cx="875154" cy="875154"/>
      </dsp:txXfrm>
    </dsp:sp>
    <dsp:sp modelId="{0465A69B-5194-4CBB-BD5B-4F96489AE432}">
      <dsp:nvSpPr>
        <dsp:cNvPr id="0" name=""/>
        <dsp:cNvSpPr/>
      </dsp:nvSpPr>
      <dsp:spPr>
        <a:xfrm rot="16200000">
          <a:off x="3983479" y="1284692"/>
          <a:ext cx="262641" cy="420802"/>
        </a:xfrm>
        <a:prstGeom prst="rightArrow">
          <a:avLst>
            <a:gd name="adj1" fmla="val 60000"/>
            <a:gd name="adj2" fmla="val 50000"/>
          </a:avLst>
        </a:prstGeom>
        <a:gradFill rotWithShape="0">
          <a:gsLst>
            <a:gs pos="0">
              <a:schemeClr val="accent5">
                <a:hueOff val="0"/>
                <a:satOff val="0"/>
                <a:lumOff val="0"/>
                <a:alphaOff val="0"/>
                <a:shade val="60000"/>
              </a:schemeClr>
            </a:gs>
            <a:gs pos="33000">
              <a:schemeClr val="accent5">
                <a:hueOff val="0"/>
                <a:satOff val="0"/>
                <a:lumOff val="0"/>
                <a:alphaOff val="0"/>
                <a:tint val="86500"/>
              </a:schemeClr>
            </a:gs>
            <a:gs pos="46750">
              <a:schemeClr val="accent5">
                <a:hueOff val="0"/>
                <a:satOff val="0"/>
                <a:lumOff val="0"/>
                <a:alphaOff val="0"/>
                <a:tint val="71000"/>
                <a:satMod val="112000"/>
              </a:schemeClr>
            </a:gs>
            <a:gs pos="53000">
              <a:schemeClr val="accent5">
                <a:hueOff val="0"/>
                <a:satOff val="0"/>
                <a:lumOff val="0"/>
                <a:alphaOff val="0"/>
                <a:tint val="71000"/>
                <a:satMod val="112000"/>
              </a:schemeClr>
            </a:gs>
            <a:gs pos="68000">
              <a:schemeClr val="accent5">
                <a:hueOff val="0"/>
                <a:satOff val="0"/>
                <a:lumOff val="0"/>
                <a:alphaOff val="0"/>
                <a:tint val="86000"/>
              </a:schemeClr>
            </a:gs>
            <a:gs pos="100000">
              <a:schemeClr val="accent5">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fa-IR" sz="1600" kern="1200"/>
        </a:p>
      </dsp:txBody>
      <dsp:txXfrm>
        <a:off x="4022875" y="1408248"/>
        <a:ext cx="183849" cy="252482"/>
      </dsp:txXfrm>
    </dsp:sp>
    <dsp:sp modelId="{008970BD-9B71-4B23-8D8F-4AB075D88300}">
      <dsp:nvSpPr>
        <dsp:cNvPr id="0" name=""/>
        <dsp:cNvSpPr/>
      </dsp:nvSpPr>
      <dsp:spPr>
        <a:xfrm>
          <a:off x="3495972" y="2230"/>
          <a:ext cx="1237654" cy="1237654"/>
        </a:xfrm>
        <a:prstGeom prst="ellipse">
          <a:avLst/>
        </a:prstGeom>
        <a:gradFill rotWithShape="0">
          <a:gsLst>
            <a:gs pos="0">
              <a:schemeClr val="accent5">
                <a:hueOff val="0"/>
                <a:satOff val="0"/>
                <a:lumOff val="0"/>
                <a:alphaOff val="0"/>
                <a:shade val="60000"/>
              </a:schemeClr>
            </a:gs>
            <a:gs pos="33000">
              <a:schemeClr val="accent5">
                <a:hueOff val="0"/>
                <a:satOff val="0"/>
                <a:lumOff val="0"/>
                <a:alphaOff val="0"/>
                <a:tint val="86500"/>
              </a:schemeClr>
            </a:gs>
            <a:gs pos="46750">
              <a:schemeClr val="accent5">
                <a:hueOff val="0"/>
                <a:satOff val="0"/>
                <a:lumOff val="0"/>
                <a:alphaOff val="0"/>
                <a:tint val="71000"/>
                <a:satMod val="112000"/>
              </a:schemeClr>
            </a:gs>
            <a:gs pos="53000">
              <a:schemeClr val="accent5">
                <a:hueOff val="0"/>
                <a:satOff val="0"/>
                <a:lumOff val="0"/>
                <a:alphaOff val="0"/>
                <a:tint val="71000"/>
                <a:satMod val="112000"/>
              </a:schemeClr>
            </a:gs>
            <a:gs pos="68000">
              <a:schemeClr val="accent5">
                <a:hueOff val="0"/>
                <a:satOff val="0"/>
                <a:lumOff val="0"/>
                <a:alphaOff val="0"/>
                <a:tint val="86000"/>
              </a:schemeClr>
            </a:gs>
            <a:gs pos="100000">
              <a:schemeClr val="accent5">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فرقه‌سازي</a:t>
          </a:r>
          <a:endParaRPr lang="fa-IR" sz="1600" b="1" kern="1200" dirty="0"/>
        </a:p>
      </dsp:txBody>
      <dsp:txXfrm>
        <a:off x="3677222" y="183480"/>
        <a:ext cx="875154" cy="875154"/>
      </dsp:txXfrm>
    </dsp:sp>
    <dsp:sp modelId="{3075CCF2-F25F-47D0-B3D8-EB59844FE715}">
      <dsp:nvSpPr>
        <dsp:cNvPr id="0" name=""/>
        <dsp:cNvSpPr/>
      </dsp:nvSpPr>
      <dsp:spPr>
        <a:xfrm>
          <a:off x="4842648" y="2143861"/>
          <a:ext cx="262641" cy="420802"/>
        </a:xfrm>
        <a:prstGeom prst="rightArrow">
          <a:avLst>
            <a:gd name="adj1" fmla="val 60000"/>
            <a:gd name="adj2" fmla="val 50000"/>
          </a:avLst>
        </a:prstGeom>
        <a:gradFill rotWithShape="0">
          <a:gsLst>
            <a:gs pos="0">
              <a:schemeClr val="accent5">
                <a:hueOff val="521082"/>
                <a:satOff val="-4621"/>
                <a:lumOff val="0"/>
                <a:alphaOff val="0"/>
                <a:shade val="60000"/>
              </a:schemeClr>
            </a:gs>
            <a:gs pos="33000">
              <a:schemeClr val="accent5">
                <a:hueOff val="521082"/>
                <a:satOff val="-4621"/>
                <a:lumOff val="0"/>
                <a:alphaOff val="0"/>
                <a:tint val="86500"/>
              </a:schemeClr>
            </a:gs>
            <a:gs pos="46750">
              <a:schemeClr val="accent5">
                <a:hueOff val="521082"/>
                <a:satOff val="-4621"/>
                <a:lumOff val="0"/>
                <a:alphaOff val="0"/>
                <a:tint val="71000"/>
                <a:satMod val="112000"/>
              </a:schemeClr>
            </a:gs>
            <a:gs pos="53000">
              <a:schemeClr val="accent5">
                <a:hueOff val="521082"/>
                <a:satOff val="-4621"/>
                <a:lumOff val="0"/>
                <a:alphaOff val="0"/>
                <a:tint val="71000"/>
                <a:satMod val="112000"/>
              </a:schemeClr>
            </a:gs>
            <a:gs pos="68000">
              <a:schemeClr val="accent5">
                <a:hueOff val="521082"/>
                <a:satOff val="-4621"/>
                <a:lumOff val="0"/>
                <a:alphaOff val="0"/>
                <a:tint val="86000"/>
              </a:schemeClr>
            </a:gs>
            <a:gs pos="100000">
              <a:schemeClr val="accent5">
                <a:hueOff val="521082"/>
                <a:satOff val="-4621"/>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fa-IR" sz="1600" kern="1200"/>
        </a:p>
      </dsp:txBody>
      <dsp:txXfrm>
        <a:off x="4842648" y="2228021"/>
        <a:ext cx="183849" cy="252482"/>
      </dsp:txXfrm>
    </dsp:sp>
    <dsp:sp modelId="{0B846846-89B6-4BDF-8F76-09D10DB9F518}">
      <dsp:nvSpPr>
        <dsp:cNvPr id="0" name=""/>
        <dsp:cNvSpPr/>
      </dsp:nvSpPr>
      <dsp:spPr>
        <a:xfrm>
          <a:off x="5229177" y="1735435"/>
          <a:ext cx="1237654" cy="1237654"/>
        </a:xfrm>
        <a:prstGeom prst="ellipse">
          <a:avLst/>
        </a:prstGeom>
        <a:gradFill rotWithShape="0">
          <a:gsLst>
            <a:gs pos="0">
              <a:schemeClr val="accent5">
                <a:hueOff val="521082"/>
                <a:satOff val="-4621"/>
                <a:lumOff val="0"/>
                <a:alphaOff val="0"/>
                <a:shade val="60000"/>
              </a:schemeClr>
            </a:gs>
            <a:gs pos="33000">
              <a:schemeClr val="accent5">
                <a:hueOff val="521082"/>
                <a:satOff val="-4621"/>
                <a:lumOff val="0"/>
                <a:alphaOff val="0"/>
                <a:tint val="86500"/>
              </a:schemeClr>
            </a:gs>
            <a:gs pos="46750">
              <a:schemeClr val="accent5">
                <a:hueOff val="521082"/>
                <a:satOff val="-4621"/>
                <a:lumOff val="0"/>
                <a:alphaOff val="0"/>
                <a:tint val="71000"/>
                <a:satMod val="112000"/>
              </a:schemeClr>
            </a:gs>
            <a:gs pos="53000">
              <a:schemeClr val="accent5">
                <a:hueOff val="521082"/>
                <a:satOff val="-4621"/>
                <a:lumOff val="0"/>
                <a:alphaOff val="0"/>
                <a:tint val="71000"/>
                <a:satMod val="112000"/>
              </a:schemeClr>
            </a:gs>
            <a:gs pos="68000">
              <a:schemeClr val="accent5">
                <a:hueOff val="521082"/>
                <a:satOff val="-4621"/>
                <a:lumOff val="0"/>
                <a:alphaOff val="0"/>
                <a:tint val="86000"/>
              </a:schemeClr>
            </a:gs>
            <a:gs pos="100000">
              <a:schemeClr val="accent5">
                <a:hueOff val="521082"/>
                <a:satOff val="-4621"/>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دين‌سازي</a:t>
          </a:r>
          <a:r>
            <a:rPr lang="fa-IR" sz="1600" b="1" kern="1200" dirty="0" smtClean="0"/>
            <a:t> </a:t>
          </a:r>
          <a:endParaRPr lang="fa-IR" sz="1600" b="1" kern="1200" dirty="0"/>
        </a:p>
      </dsp:txBody>
      <dsp:txXfrm>
        <a:off x="5410427" y="1916685"/>
        <a:ext cx="875154" cy="875154"/>
      </dsp:txXfrm>
    </dsp:sp>
    <dsp:sp modelId="{763BE5A8-2D63-491B-9511-034EFC660BD0}">
      <dsp:nvSpPr>
        <dsp:cNvPr id="0" name=""/>
        <dsp:cNvSpPr/>
      </dsp:nvSpPr>
      <dsp:spPr>
        <a:xfrm rot="5400000">
          <a:off x="3983479" y="3003030"/>
          <a:ext cx="262641" cy="420802"/>
        </a:xfrm>
        <a:prstGeom prst="rightArrow">
          <a:avLst>
            <a:gd name="adj1" fmla="val 60000"/>
            <a:gd name="adj2" fmla="val 50000"/>
          </a:avLst>
        </a:prstGeom>
        <a:gradFill rotWithShape="0">
          <a:gsLst>
            <a:gs pos="0">
              <a:schemeClr val="accent5">
                <a:hueOff val="1042164"/>
                <a:satOff val="-9241"/>
                <a:lumOff val="0"/>
                <a:alphaOff val="0"/>
                <a:shade val="60000"/>
              </a:schemeClr>
            </a:gs>
            <a:gs pos="33000">
              <a:schemeClr val="accent5">
                <a:hueOff val="1042164"/>
                <a:satOff val="-9241"/>
                <a:lumOff val="0"/>
                <a:alphaOff val="0"/>
                <a:tint val="86500"/>
              </a:schemeClr>
            </a:gs>
            <a:gs pos="46750">
              <a:schemeClr val="accent5">
                <a:hueOff val="1042164"/>
                <a:satOff val="-9241"/>
                <a:lumOff val="0"/>
                <a:alphaOff val="0"/>
                <a:tint val="71000"/>
                <a:satMod val="112000"/>
              </a:schemeClr>
            </a:gs>
            <a:gs pos="53000">
              <a:schemeClr val="accent5">
                <a:hueOff val="1042164"/>
                <a:satOff val="-9241"/>
                <a:lumOff val="0"/>
                <a:alphaOff val="0"/>
                <a:tint val="71000"/>
                <a:satMod val="112000"/>
              </a:schemeClr>
            </a:gs>
            <a:gs pos="68000">
              <a:schemeClr val="accent5">
                <a:hueOff val="1042164"/>
                <a:satOff val="-9241"/>
                <a:lumOff val="0"/>
                <a:alphaOff val="0"/>
                <a:tint val="86000"/>
              </a:schemeClr>
            </a:gs>
            <a:gs pos="100000">
              <a:schemeClr val="accent5">
                <a:hueOff val="1042164"/>
                <a:satOff val="-9241"/>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fa-IR" sz="1600" kern="1200"/>
        </a:p>
      </dsp:txBody>
      <dsp:txXfrm>
        <a:off x="4022875" y="3047794"/>
        <a:ext cx="183849" cy="252482"/>
      </dsp:txXfrm>
    </dsp:sp>
    <dsp:sp modelId="{B5BD4018-0597-48FE-83CE-F593FD675470}">
      <dsp:nvSpPr>
        <dsp:cNvPr id="0" name=""/>
        <dsp:cNvSpPr/>
      </dsp:nvSpPr>
      <dsp:spPr>
        <a:xfrm>
          <a:off x="3495972" y="3468639"/>
          <a:ext cx="1237654" cy="1237654"/>
        </a:xfrm>
        <a:prstGeom prst="ellipse">
          <a:avLst/>
        </a:prstGeom>
        <a:gradFill rotWithShape="0">
          <a:gsLst>
            <a:gs pos="0">
              <a:schemeClr val="accent5">
                <a:hueOff val="1042164"/>
                <a:satOff val="-9241"/>
                <a:lumOff val="0"/>
                <a:alphaOff val="0"/>
                <a:shade val="60000"/>
              </a:schemeClr>
            </a:gs>
            <a:gs pos="33000">
              <a:schemeClr val="accent5">
                <a:hueOff val="1042164"/>
                <a:satOff val="-9241"/>
                <a:lumOff val="0"/>
                <a:alphaOff val="0"/>
                <a:tint val="86500"/>
              </a:schemeClr>
            </a:gs>
            <a:gs pos="46750">
              <a:schemeClr val="accent5">
                <a:hueOff val="1042164"/>
                <a:satOff val="-9241"/>
                <a:lumOff val="0"/>
                <a:alphaOff val="0"/>
                <a:tint val="71000"/>
                <a:satMod val="112000"/>
              </a:schemeClr>
            </a:gs>
            <a:gs pos="53000">
              <a:schemeClr val="accent5">
                <a:hueOff val="1042164"/>
                <a:satOff val="-9241"/>
                <a:lumOff val="0"/>
                <a:alphaOff val="0"/>
                <a:tint val="71000"/>
                <a:satMod val="112000"/>
              </a:schemeClr>
            </a:gs>
            <a:gs pos="68000">
              <a:schemeClr val="accent5">
                <a:hueOff val="1042164"/>
                <a:satOff val="-9241"/>
                <a:lumOff val="0"/>
                <a:alphaOff val="0"/>
                <a:tint val="86000"/>
              </a:schemeClr>
            </a:gs>
            <a:gs pos="100000">
              <a:schemeClr val="accent5">
                <a:hueOff val="1042164"/>
                <a:satOff val="-9241"/>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ترويج اسلام آمريکايي</a:t>
          </a:r>
          <a:endParaRPr lang="fa-IR" sz="1600" b="1" kern="1200" dirty="0"/>
        </a:p>
      </dsp:txBody>
      <dsp:txXfrm>
        <a:off x="3677222" y="3649889"/>
        <a:ext cx="875154" cy="875154"/>
      </dsp:txXfrm>
    </dsp:sp>
    <dsp:sp modelId="{4E0E7159-DD1E-46B5-BFBB-74B2698C2A5D}">
      <dsp:nvSpPr>
        <dsp:cNvPr id="0" name=""/>
        <dsp:cNvSpPr/>
      </dsp:nvSpPr>
      <dsp:spPr>
        <a:xfrm rot="10800000">
          <a:off x="3124310" y="2143861"/>
          <a:ext cx="262641" cy="420802"/>
        </a:xfrm>
        <a:prstGeom prst="rightArrow">
          <a:avLst>
            <a:gd name="adj1" fmla="val 60000"/>
            <a:gd name="adj2" fmla="val 50000"/>
          </a:avLst>
        </a:prstGeom>
        <a:gradFill rotWithShape="0">
          <a:gsLst>
            <a:gs pos="0">
              <a:schemeClr val="accent5">
                <a:hueOff val="1563246"/>
                <a:satOff val="-13862"/>
                <a:lumOff val="0"/>
                <a:alphaOff val="0"/>
                <a:shade val="60000"/>
              </a:schemeClr>
            </a:gs>
            <a:gs pos="33000">
              <a:schemeClr val="accent5">
                <a:hueOff val="1563246"/>
                <a:satOff val="-13862"/>
                <a:lumOff val="0"/>
                <a:alphaOff val="0"/>
                <a:tint val="86500"/>
              </a:schemeClr>
            </a:gs>
            <a:gs pos="46750">
              <a:schemeClr val="accent5">
                <a:hueOff val="1563246"/>
                <a:satOff val="-13862"/>
                <a:lumOff val="0"/>
                <a:alphaOff val="0"/>
                <a:tint val="71000"/>
                <a:satMod val="112000"/>
              </a:schemeClr>
            </a:gs>
            <a:gs pos="53000">
              <a:schemeClr val="accent5">
                <a:hueOff val="1563246"/>
                <a:satOff val="-13862"/>
                <a:lumOff val="0"/>
                <a:alphaOff val="0"/>
                <a:tint val="71000"/>
                <a:satMod val="112000"/>
              </a:schemeClr>
            </a:gs>
            <a:gs pos="68000">
              <a:schemeClr val="accent5">
                <a:hueOff val="1563246"/>
                <a:satOff val="-13862"/>
                <a:lumOff val="0"/>
                <a:alphaOff val="0"/>
                <a:tint val="86000"/>
              </a:schemeClr>
            </a:gs>
            <a:gs pos="100000">
              <a:schemeClr val="accent5">
                <a:hueOff val="1563246"/>
                <a:satOff val="-13862"/>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fa-IR" sz="1600" kern="1200"/>
        </a:p>
      </dsp:txBody>
      <dsp:txXfrm rot="10800000">
        <a:off x="3203102" y="2228021"/>
        <a:ext cx="183849" cy="252482"/>
      </dsp:txXfrm>
    </dsp:sp>
    <dsp:sp modelId="{5AAAA166-E245-4665-BF97-A88461318DCF}">
      <dsp:nvSpPr>
        <dsp:cNvPr id="0" name=""/>
        <dsp:cNvSpPr/>
      </dsp:nvSpPr>
      <dsp:spPr>
        <a:xfrm>
          <a:off x="1762768" y="1735435"/>
          <a:ext cx="1237654" cy="1237654"/>
        </a:xfrm>
        <a:prstGeom prst="ellipse">
          <a:avLst/>
        </a:prstGeom>
        <a:gradFill rotWithShape="0">
          <a:gsLst>
            <a:gs pos="0">
              <a:schemeClr val="accent5">
                <a:hueOff val="1563246"/>
                <a:satOff val="-13862"/>
                <a:lumOff val="0"/>
                <a:alphaOff val="0"/>
                <a:shade val="60000"/>
              </a:schemeClr>
            </a:gs>
            <a:gs pos="33000">
              <a:schemeClr val="accent5">
                <a:hueOff val="1563246"/>
                <a:satOff val="-13862"/>
                <a:lumOff val="0"/>
                <a:alphaOff val="0"/>
                <a:tint val="86500"/>
              </a:schemeClr>
            </a:gs>
            <a:gs pos="46750">
              <a:schemeClr val="accent5">
                <a:hueOff val="1563246"/>
                <a:satOff val="-13862"/>
                <a:lumOff val="0"/>
                <a:alphaOff val="0"/>
                <a:tint val="71000"/>
                <a:satMod val="112000"/>
              </a:schemeClr>
            </a:gs>
            <a:gs pos="53000">
              <a:schemeClr val="accent5">
                <a:hueOff val="1563246"/>
                <a:satOff val="-13862"/>
                <a:lumOff val="0"/>
                <a:alphaOff val="0"/>
                <a:tint val="71000"/>
                <a:satMod val="112000"/>
              </a:schemeClr>
            </a:gs>
            <a:gs pos="68000">
              <a:schemeClr val="accent5">
                <a:hueOff val="1563246"/>
                <a:satOff val="-13862"/>
                <a:lumOff val="0"/>
                <a:alphaOff val="0"/>
                <a:tint val="86000"/>
              </a:schemeClr>
            </a:gs>
            <a:gs pos="100000">
              <a:schemeClr val="accent5">
                <a:hueOff val="1563246"/>
                <a:satOff val="-13862"/>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شبهه‌‌پراکني</a:t>
          </a:r>
          <a:endParaRPr lang="fa-IR" sz="1600" b="1" kern="1200" dirty="0"/>
        </a:p>
      </dsp:txBody>
      <dsp:txXfrm>
        <a:off x="1944018" y="1916685"/>
        <a:ext cx="875154" cy="8751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4FE79E-8689-4568-A3F0-5C7D61822702}">
      <dsp:nvSpPr>
        <dsp:cNvPr id="0" name=""/>
        <dsp:cNvSpPr/>
      </dsp:nvSpPr>
      <dsp:spPr>
        <a:xfrm>
          <a:off x="3538165" y="1618083"/>
          <a:ext cx="1153269" cy="1153269"/>
        </a:xfrm>
        <a:prstGeom prst="ellipse">
          <a:avLst/>
        </a:prstGeom>
        <a:gradFill rotWithShape="0">
          <a:gsLst>
            <a:gs pos="0">
              <a:schemeClr val="dk2">
                <a:hueOff val="0"/>
                <a:satOff val="0"/>
                <a:lumOff val="0"/>
                <a:alphaOff val="0"/>
                <a:shade val="60000"/>
              </a:schemeClr>
            </a:gs>
            <a:gs pos="33000">
              <a:schemeClr val="dk2">
                <a:hueOff val="0"/>
                <a:satOff val="0"/>
                <a:lumOff val="0"/>
                <a:alphaOff val="0"/>
                <a:tint val="86500"/>
              </a:schemeClr>
            </a:gs>
            <a:gs pos="46750">
              <a:schemeClr val="dk2">
                <a:hueOff val="0"/>
                <a:satOff val="0"/>
                <a:lumOff val="0"/>
                <a:alphaOff val="0"/>
                <a:tint val="71000"/>
                <a:satMod val="112000"/>
              </a:schemeClr>
            </a:gs>
            <a:gs pos="53000">
              <a:schemeClr val="dk2">
                <a:hueOff val="0"/>
                <a:satOff val="0"/>
                <a:lumOff val="0"/>
                <a:alphaOff val="0"/>
                <a:tint val="71000"/>
                <a:satMod val="112000"/>
              </a:schemeClr>
            </a:gs>
            <a:gs pos="68000">
              <a:schemeClr val="dk2">
                <a:hueOff val="0"/>
                <a:satOff val="0"/>
                <a:lumOff val="0"/>
                <a:alphaOff val="0"/>
                <a:tint val="86000"/>
              </a:schemeClr>
            </a:gs>
            <a:gs pos="100000">
              <a:schemeClr val="dk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fa-IR" sz="2500" b="1" kern="1200" dirty="0" smtClean="0"/>
            <a:t>سياسي</a:t>
          </a:r>
          <a:endParaRPr lang="fa-IR" sz="2500" b="1" kern="1200" dirty="0"/>
        </a:p>
      </dsp:txBody>
      <dsp:txXfrm>
        <a:off x="3707057" y="1786975"/>
        <a:ext cx="815485" cy="815485"/>
      </dsp:txXfrm>
    </dsp:sp>
    <dsp:sp modelId="{A359D9C4-7843-4472-8D56-CEE0CAB92582}">
      <dsp:nvSpPr>
        <dsp:cNvPr id="0" name=""/>
        <dsp:cNvSpPr/>
      </dsp:nvSpPr>
      <dsp:spPr>
        <a:xfrm rot="16200000">
          <a:off x="3992297" y="1197826"/>
          <a:ext cx="245004" cy="392111"/>
        </a:xfrm>
        <a:prstGeom prst="rightArrow">
          <a:avLst>
            <a:gd name="adj1" fmla="val 60000"/>
            <a:gd name="adj2" fmla="val 50000"/>
          </a:avLst>
        </a:prstGeom>
        <a:gradFill rotWithShape="0">
          <a:gsLst>
            <a:gs pos="0">
              <a:schemeClr val="dk2">
                <a:tint val="60000"/>
                <a:hueOff val="0"/>
                <a:satOff val="0"/>
                <a:lumOff val="0"/>
                <a:alphaOff val="0"/>
                <a:shade val="60000"/>
              </a:schemeClr>
            </a:gs>
            <a:gs pos="33000">
              <a:schemeClr val="dk2">
                <a:tint val="60000"/>
                <a:hueOff val="0"/>
                <a:satOff val="0"/>
                <a:lumOff val="0"/>
                <a:alphaOff val="0"/>
                <a:tint val="86500"/>
              </a:schemeClr>
            </a:gs>
            <a:gs pos="46750">
              <a:schemeClr val="dk2">
                <a:tint val="60000"/>
                <a:hueOff val="0"/>
                <a:satOff val="0"/>
                <a:lumOff val="0"/>
                <a:alphaOff val="0"/>
                <a:tint val="71000"/>
                <a:satMod val="112000"/>
              </a:schemeClr>
            </a:gs>
            <a:gs pos="53000">
              <a:schemeClr val="dk2">
                <a:tint val="60000"/>
                <a:hueOff val="0"/>
                <a:satOff val="0"/>
                <a:lumOff val="0"/>
                <a:alphaOff val="0"/>
                <a:tint val="71000"/>
                <a:satMod val="112000"/>
              </a:schemeClr>
            </a:gs>
            <a:gs pos="68000">
              <a:schemeClr val="dk2">
                <a:tint val="60000"/>
                <a:hueOff val="0"/>
                <a:satOff val="0"/>
                <a:lumOff val="0"/>
                <a:alphaOff val="0"/>
                <a:tint val="86000"/>
              </a:schemeClr>
            </a:gs>
            <a:gs pos="100000">
              <a:schemeClr val="dk2">
                <a:tint val="6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fa-IR" sz="1400" kern="1200"/>
        </a:p>
      </dsp:txBody>
      <dsp:txXfrm>
        <a:off x="4029048" y="1312999"/>
        <a:ext cx="171503" cy="235267"/>
      </dsp:txXfrm>
    </dsp:sp>
    <dsp:sp modelId="{3D60A794-D8EA-445B-82AF-56D65703513C}">
      <dsp:nvSpPr>
        <dsp:cNvPr id="0" name=""/>
        <dsp:cNvSpPr/>
      </dsp:nvSpPr>
      <dsp:spPr>
        <a:xfrm>
          <a:off x="3538165" y="2542"/>
          <a:ext cx="1153269" cy="1153269"/>
        </a:xfrm>
        <a:prstGeom prst="ellipse">
          <a:avLst/>
        </a:prstGeom>
        <a:gradFill rotWithShape="0">
          <a:gsLst>
            <a:gs pos="0">
              <a:schemeClr val="dk2">
                <a:hueOff val="0"/>
                <a:satOff val="0"/>
                <a:lumOff val="0"/>
                <a:alphaOff val="0"/>
                <a:shade val="60000"/>
              </a:schemeClr>
            </a:gs>
            <a:gs pos="33000">
              <a:schemeClr val="dk2">
                <a:hueOff val="0"/>
                <a:satOff val="0"/>
                <a:lumOff val="0"/>
                <a:alphaOff val="0"/>
                <a:tint val="86500"/>
              </a:schemeClr>
            </a:gs>
            <a:gs pos="46750">
              <a:schemeClr val="dk2">
                <a:hueOff val="0"/>
                <a:satOff val="0"/>
                <a:lumOff val="0"/>
                <a:alphaOff val="0"/>
                <a:tint val="71000"/>
                <a:satMod val="112000"/>
              </a:schemeClr>
            </a:gs>
            <a:gs pos="53000">
              <a:schemeClr val="dk2">
                <a:hueOff val="0"/>
                <a:satOff val="0"/>
                <a:lumOff val="0"/>
                <a:alphaOff val="0"/>
                <a:tint val="71000"/>
                <a:satMod val="112000"/>
              </a:schemeClr>
            </a:gs>
            <a:gs pos="68000">
              <a:schemeClr val="dk2">
                <a:hueOff val="0"/>
                <a:satOff val="0"/>
                <a:lumOff val="0"/>
                <a:alphaOff val="0"/>
                <a:tint val="86000"/>
              </a:schemeClr>
            </a:gs>
            <a:gs pos="100000">
              <a:schemeClr val="dk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b="1" kern="1200" dirty="0" smtClean="0">
              <a:hlinkClick xmlns:r="http://schemas.openxmlformats.org/officeDocument/2006/relationships" r:id="" action="ppaction://hlinksldjump"/>
            </a:rPr>
            <a:t>ايجاد نافرماني مدني</a:t>
          </a:r>
          <a:endParaRPr lang="fa-IR" sz="1400" b="1" kern="1200" dirty="0"/>
        </a:p>
      </dsp:txBody>
      <dsp:txXfrm>
        <a:off x="3707057" y="171434"/>
        <a:ext cx="815485" cy="815485"/>
      </dsp:txXfrm>
    </dsp:sp>
    <dsp:sp modelId="{6296A1F6-E285-4800-AC5D-40DE019A0C5B}">
      <dsp:nvSpPr>
        <dsp:cNvPr id="0" name=""/>
        <dsp:cNvSpPr/>
      </dsp:nvSpPr>
      <dsp:spPr>
        <a:xfrm>
          <a:off x="4793134" y="1998662"/>
          <a:ext cx="245004" cy="392111"/>
        </a:xfrm>
        <a:prstGeom prst="rightArrow">
          <a:avLst>
            <a:gd name="adj1" fmla="val 60000"/>
            <a:gd name="adj2" fmla="val 50000"/>
          </a:avLst>
        </a:prstGeom>
        <a:gradFill rotWithShape="0">
          <a:gsLst>
            <a:gs pos="0">
              <a:schemeClr val="dk2">
                <a:tint val="60000"/>
                <a:hueOff val="0"/>
                <a:satOff val="0"/>
                <a:lumOff val="0"/>
                <a:alphaOff val="0"/>
                <a:shade val="60000"/>
              </a:schemeClr>
            </a:gs>
            <a:gs pos="33000">
              <a:schemeClr val="dk2">
                <a:tint val="60000"/>
                <a:hueOff val="0"/>
                <a:satOff val="0"/>
                <a:lumOff val="0"/>
                <a:alphaOff val="0"/>
                <a:tint val="86500"/>
              </a:schemeClr>
            </a:gs>
            <a:gs pos="46750">
              <a:schemeClr val="dk2">
                <a:tint val="60000"/>
                <a:hueOff val="0"/>
                <a:satOff val="0"/>
                <a:lumOff val="0"/>
                <a:alphaOff val="0"/>
                <a:tint val="71000"/>
                <a:satMod val="112000"/>
              </a:schemeClr>
            </a:gs>
            <a:gs pos="53000">
              <a:schemeClr val="dk2">
                <a:tint val="60000"/>
                <a:hueOff val="0"/>
                <a:satOff val="0"/>
                <a:lumOff val="0"/>
                <a:alphaOff val="0"/>
                <a:tint val="71000"/>
                <a:satMod val="112000"/>
              </a:schemeClr>
            </a:gs>
            <a:gs pos="68000">
              <a:schemeClr val="dk2">
                <a:tint val="60000"/>
                <a:hueOff val="0"/>
                <a:satOff val="0"/>
                <a:lumOff val="0"/>
                <a:alphaOff val="0"/>
                <a:tint val="86000"/>
              </a:schemeClr>
            </a:gs>
            <a:gs pos="100000">
              <a:schemeClr val="dk2">
                <a:tint val="6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fa-IR" sz="1400" kern="1200"/>
        </a:p>
      </dsp:txBody>
      <dsp:txXfrm>
        <a:off x="4793134" y="2077084"/>
        <a:ext cx="171503" cy="235267"/>
      </dsp:txXfrm>
    </dsp:sp>
    <dsp:sp modelId="{18B0B18F-6499-49B2-AC3C-2B9AE8ED2183}">
      <dsp:nvSpPr>
        <dsp:cNvPr id="0" name=""/>
        <dsp:cNvSpPr/>
      </dsp:nvSpPr>
      <dsp:spPr>
        <a:xfrm>
          <a:off x="5153706" y="1618083"/>
          <a:ext cx="1153269" cy="1153269"/>
        </a:xfrm>
        <a:prstGeom prst="ellipse">
          <a:avLst/>
        </a:prstGeom>
        <a:gradFill rotWithShape="0">
          <a:gsLst>
            <a:gs pos="0">
              <a:schemeClr val="dk2">
                <a:hueOff val="0"/>
                <a:satOff val="0"/>
                <a:lumOff val="0"/>
                <a:alphaOff val="0"/>
                <a:shade val="60000"/>
              </a:schemeClr>
            </a:gs>
            <a:gs pos="33000">
              <a:schemeClr val="dk2">
                <a:hueOff val="0"/>
                <a:satOff val="0"/>
                <a:lumOff val="0"/>
                <a:alphaOff val="0"/>
                <a:tint val="86500"/>
              </a:schemeClr>
            </a:gs>
            <a:gs pos="46750">
              <a:schemeClr val="dk2">
                <a:hueOff val="0"/>
                <a:satOff val="0"/>
                <a:lumOff val="0"/>
                <a:alphaOff val="0"/>
                <a:tint val="71000"/>
                <a:satMod val="112000"/>
              </a:schemeClr>
            </a:gs>
            <a:gs pos="53000">
              <a:schemeClr val="dk2">
                <a:hueOff val="0"/>
                <a:satOff val="0"/>
                <a:lumOff val="0"/>
                <a:alphaOff val="0"/>
                <a:tint val="71000"/>
                <a:satMod val="112000"/>
              </a:schemeClr>
            </a:gs>
            <a:gs pos="68000">
              <a:schemeClr val="dk2">
                <a:hueOff val="0"/>
                <a:satOff val="0"/>
                <a:lumOff val="0"/>
                <a:alphaOff val="0"/>
                <a:tint val="86000"/>
              </a:schemeClr>
            </a:gs>
            <a:gs pos="100000">
              <a:schemeClr val="dk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b="1" kern="1200" dirty="0" smtClean="0">
              <a:hlinkClick xmlns:r="http://schemas.openxmlformats.org/officeDocument/2006/relationships" r:id="" action="ppaction://hlinksldjump"/>
            </a:rPr>
            <a:t>حمايت‌ از معترضين</a:t>
          </a:r>
          <a:endParaRPr lang="fa-IR" sz="1400" b="1" kern="1200" dirty="0"/>
        </a:p>
      </dsp:txBody>
      <dsp:txXfrm>
        <a:off x="5322598" y="1786975"/>
        <a:ext cx="815485" cy="815485"/>
      </dsp:txXfrm>
    </dsp:sp>
    <dsp:sp modelId="{D1A9823B-BFF9-497B-97FB-84012CC5378A}">
      <dsp:nvSpPr>
        <dsp:cNvPr id="0" name=""/>
        <dsp:cNvSpPr/>
      </dsp:nvSpPr>
      <dsp:spPr>
        <a:xfrm rot="5400000">
          <a:off x="3992297" y="2799499"/>
          <a:ext cx="245004" cy="392111"/>
        </a:xfrm>
        <a:prstGeom prst="rightArrow">
          <a:avLst>
            <a:gd name="adj1" fmla="val 60000"/>
            <a:gd name="adj2" fmla="val 50000"/>
          </a:avLst>
        </a:prstGeom>
        <a:gradFill rotWithShape="0">
          <a:gsLst>
            <a:gs pos="0">
              <a:schemeClr val="dk2">
                <a:tint val="60000"/>
                <a:hueOff val="0"/>
                <a:satOff val="0"/>
                <a:lumOff val="0"/>
                <a:alphaOff val="0"/>
                <a:shade val="60000"/>
              </a:schemeClr>
            </a:gs>
            <a:gs pos="33000">
              <a:schemeClr val="dk2">
                <a:tint val="60000"/>
                <a:hueOff val="0"/>
                <a:satOff val="0"/>
                <a:lumOff val="0"/>
                <a:alphaOff val="0"/>
                <a:tint val="86500"/>
              </a:schemeClr>
            </a:gs>
            <a:gs pos="46750">
              <a:schemeClr val="dk2">
                <a:tint val="60000"/>
                <a:hueOff val="0"/>
                <a:satOff val="0"/>
                <a:lumOff val="0"/>
                <a:alphaOff val="0"/>
                <a:tint val="71000"/>
                <a:satMod val="112000"/>
              </a:schemeClr>
            </a:gs>
            <a:gs pos="53000">
              <a:schemeClr val="dk2">
                <a:tint val="60000"/>
                <a:hueOff val="0"/>
                <a:satOff val="0"/>
                <a:lumOff val="0"/>
                <a:alphaOff val="0"/>
                <a:tint val="71000"/>
                <a:satMod val="112000"/>
              </a:schemeClr>
            </a:gs>
            <a:gs pos="68000">
              <a:schemeClr val="dk2">
                <a:tint val="60000"/>
                <a:hueOff val="0"/>
                <a:satOff val="0"/>
                <a:lumOff val="0"/>
                <a:alphaOff val="0"/>
                <a:tint val="86000"/>
              </a:schemeClr>
            </a:gs>
            <a:gs pos="100000">
              <a:schemeClr val="dk2">
                <a:tint val="6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fa-IR" sz="1400" kern="1200"/>
        </a:p>
      </dsp:txBody>
      <dsp:txXfrm>
        <a:off x="4029048" y="2841171"/>
        <a:ext cx="171503" cy="235267"/>
      </dsp:txXfrm>
    </dsp:sp>
    <dsp:sp modelId="{7DEB2844-EC45-4DD7-AB06-082C9FF24411}">
      <dsp:nvSpPr>
        <dsp:cNvPr id="0" name=""/>
        <dsp:cNvSpPr/>
      </dsp:nvSpPr>
      <dsp:spPr>
        <a:xfrm>
          <a:off x="3538165" y="3233625"/>
          <a:ext cx="1153269" cy="1153269"/>
        </a:xfrm>
        <a:prstGeom prst="ellipse">
          <a:avLst/>
        </a:prstGeom>
        <a:gradFill rotWithShape="0">
          <a:gsLst>
            <a:gs pos="0">
              <a:schemeClr val="dk2">
                <a:hueOff val="0"/>
                <a:satOff val="0"/>
                <a:lumOff val="0"/>
                <a:alphaOff val="0"/>
                <a:shade val="60000"/>
              </a:schemeClr>
            </a:gs>
            <a:gs pos="33000">
              <a:schemeClr val="dk2">
                <a:hueOff val="0"/>
                <a:satOff val="0"/>
                <a:lumOff val="0"/>
                <a:alphaOff val="0"/>
                <a:tint val="86500"/>
              </a:schemeClr>
            </a:gs>
            <a:gs pos="46750">
              <a:schemeClr val="dk2">
                <a:hueOff val="0"/>
                <a:satOff val="0"/>
                <a:lumOff val="0"/>
                <a:alphaOff val="0"/>
                <a:tint val="71000"/>
                <a:satMod val="112000"/>
              </a:schemeClr>
            </a:gs>
            <a:gs pos="53000">
              <a:schemeClr val="dk2">
                <a:hueOff val="0"/>
                <a:satOff val="0"/>
                <a:lumOff val="0"/>
                <a:alphaOff val="0"/>
                <a:tint val="71000"/>
                <a:satMod val="112000"/>
              </a:schemeClr>
            </a:gs>
            <a:gs pos="68000">
              <a:schemeClr val="dk2">
                <a:hueOff val="0"/>
                <a:satOff val="0"/>
                <a:lumOff val="0"/>
                <a:alphaOff val="0"/>
                <a:tint val="86000"/>
              </a:schemeClr>
            </a:gs>
            <a:gs pos="100000">
              <a:schemeClr val="dk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b="1" kern="1200" dirty="0" smtClean="0">
              <a:hlinkClick xmlns:r="http://schemas.openxmlformats.org/officeDocument/2006/relationships" r:id="" action="ppaction://hlinksldjump"/>
            </a:rPr>
            <a:t>تأسيس و تقويت </a:t>
          </a:r>
          <a:r>
            <a:rPr lang="en-US" sz="1400" b="1" kern="1200" dirty="0" smtClean="0">
              <a:hlinkClick xmlns:r="http://schemas.openxmlformats.org/officeDocument/2006/relationships" r:id="" action="ppaction://hlinksldjump"/>
            </a:rPr>
            <a:t>NGO</a:t>
          </a:r>
          <a:endParaRPr lang="fa-IR" sz="1400" b="1" kern="1200" dirty="0"/>
        </a:p>
      </dsp:txBody>
      <dsp:txXfrm>
        <a:off x="3707057" y="3402517"/>
        <a:ext cx="815485" cy="815485"/>
      </dsp:txXfrm>
    </dsp:sp>
    <dsp:sp modelId="{EEAD871A-3A54-42B1-BAFE-6B3C2FABA59F}">
      <dsp:nvSpPr>
        <dsp:cNvPr id="0" name=""/>
        <dsp:cNvSpPr/>
      </dsp:nvSpPr>
      <dsp:spPr>
        <a:xfrm rot="10800000">
          <a:off x="3191461" y="1998662"/>
          <a:ext cx="245004" cy="392111"/>
        </a:xfrm>
        <a:prstGeom prst="rightArrow">
          <a:avLst>
            <a:gd name="adj1" fmla="val 60000"/>
            <a:gd name="adj2" fmla="val 50000"/>
          </a:avLst>
        </a:prstGeom>
        <a:gradFill rotWithShape="0">
          <a:gsLst>
            <a:gs pos="0">
              <a:schemeClr val="dk2">
                <a:tint val="60000"/>
                <a:hueOff val="0"/>
                <a:satOff val="0"/>
                <a:lumOff val="0"/>
                <a:alphaOff val="0"/>
                <a:shade val="60000"/>
              </a:schemeClr>
            </a:gs>
            <a:gs pos="33000">
              <a:schemeClr val="dk2">
                <a:tint val="60000"/>
                <a:hueOff val="0"/>
                <a:satOff val="0"/>
                <a:lumOff val="0"/>
                <a:alphaOff val="0"/>
                <a:tint val="86500"/>
              </a:schemeClr>
            </a:gs>
            <a:gs pos="46750">
              <a:schemeClr val="dk2">
                <a:tint val="60000"/>
                <a:hueOff val="0"/>
                <a:satOff val="0"/>
                <a:lumOff val="0"/>
                <a:alphaOff val="0"/>
                <a:tint val="71000"/>
                <a:satMod val="112000"/>
              </a:schemeClr>
            </a:gs>
            <a:gs pos="53000">
              <a:schemeClr val="dk2">
                <a:tint val="60000"/>
                <a:hueOff val="0"/>
                <a:satOff val="0"/>
                <a:lumOff val="0"/>
                <a:alphaOff val="0"/>
                <a:tint val="71000"/>
                <a:satMod val="112000"/>
              </a:schemeClr>
            </a:gs>
            <a:gs pos="68000">
              <a:schemeClr val="dk2">
                <a:tint val="60000"/>
                <a:hueOff val="0"/>
                <a:satOff val="0"/>
                <a:lumOff val="0"/>
                <a:alphaOff val="0"/>
                <a:tint val="86000"/>
              </a:schemeClr>
            </a:gs>
            <a:gs pos="100000">
              <a:schemeClr val="dk2">
                <a:tint val="6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fa-IR" sz="1400" kern="1200"/>
        </a:p>
      </dsp:txBody>
      <dsp:txXfrm rot="10800000">
        <a:off x="3264962" y="2077084"/>
        <a:ext cx="171503" cy="235267"/>
      </dsp:txXfrm>
    </dsp:sp>
    <dsp:sp modelId="{09607BD0-8757-4105-8973-4C7A7559FB49}">
      <dsp:nvSpPr>
        <dsp:cNvPr id="0" name=""/>
        <dsp:cNvSpPr/>
      </dsp:nvSpPr>
      <dsp:spPr>
        <a:xfrm>
          <a:off x="1922624" y="1618083"/>
          <a:ext cx="1153269" cy="1153269"/>
        </a:xfrm>
        <a:prstGeom prst="ellipse">
          <a:avLst/>
        </a:prstGeom>
        <a:gradFill rotWithShape="0">
          <a:gsLst>
            <a:gs pos="0">
              <a:schemeClr val="dk2">
                <a:hueOff val="0"/>
                <a:satOff val="0"/>
                <a:lumOff val="0"/>
                <a:alphaOff val="0"/>
                <a:shade val="60000"/>
              </a:schemeClr>
            </a:gs>
            <a:gs pos="33000">
              <a:schemeClr val="dk2">
                <a:hueOff val="0"/>
                <a:satOff val="0"/>
                <a:lumOff val="0"/>
                <a:alphaOff val="0"/>
                <a:tint val="86500"/>
              </a:schemeClr>
            </a:gs>
            <a:gs pos="46750">
              <a:schemeClr val="dk2">
                <a:hueOff val="0"/>
                <a:satOff val="0"/>
                <a:lumOff val="0"/>
                <a:alphaOff val="0"/>
                <a:tint val="71000"/>
                <a:satMod val="112000"/>
              </a:schemeClr>
            </a:gs>
            <a:gs pos="53000">
              <a:schemeClr val="dk2">
                <a:hueOff val="0"/>
                <a:satOff val="0"/>
                <a:lumOff val="0"/>
                <a:alphaOff val="0"/>
                <a:tint val="71000"/>
                <a:satMod val="112000"/>
              </a:schemeClr>
            </a:gs>
            <a:gs pos="68000">
              <a:schemeClr val="dk2">
                <a:hueOff val="0"/>
                <a:satOff val="0"/>
                <a:lumOff val="0"/>
                <a:alphaOff val="0"/>
                <a:tint val="86000"/>
              </a:schemeClr>
            </a:gs>
            <a:gs pos="100000">
              <a:schemeClr val="dk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b="1" kern="1200" dirty="0" smtClean="0">
              <a:hlinkClick xmlns:r="http://schemas.openxmlformats.org/officeDocument/2006/relationships" r:id="" action="ppaction://hlinksldjump"/>
            </a:rPr>
            <a:t>خدشه در مشروعيت حکومت اسلامي</a:t>
          </a:r>
          <a:endParaRPr lang="fa-IR" sz="1400" b="1" kern="1200" dirty="0"/>
        </a:p>
      </dsp:txBody>
      <dsp:txXfrm>
        <a:off x="2091516" y="1786975"/>
        <a:ext cx="815485" cy="81548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3CCA6-E76A-4B47-A3D1-17185356812C}">
      <dsp:nvSpPr>
        <dsp:cNvPr id="0" name=""/>
        <dsp:cNvSpPr/>
      </dsp:nvSpPr>
      <dsp:spPr>
        <a:xfrm>
          <a:off x="3356334" y="2126748"/>
          <a:ext cx="1516930" cy="1516930"/>
        </a:xfrm>
        <a:prstGeom prst="ellipse">
          <a:avLst/>
        </a:prstGeom>
        <a:solidFill>
          <a:schemeClr val="accent6">
            <a:hueOff val="0"/>
            <a:satOff val="0"/>
            <a:lumOff val="0"/>
            <a:alphaOff val="0"/>
          </a:schemeClr>
        </a:solidFill>
        <a:ln>
          <a:noFill/>
        </a:ln>
        <a:effectLst>
          <a:outerShdw blurRad="130000" dist="101600" dir="2700000" algn="tl" rotWithShape="0">
            <a:srgbClr val="000000">
              <a:alpha val="35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smtClean="0"/>
            <a:t>شگردهاي اقتصادي</a:t>
          </a:r>
          <a:endParaRPr lang="fa-IR" sz="2400" kern="1200" dirty="0"/>
        </a:p>
      </dsp:txBody>
      <dsp:txXfrm>
        <a:off x="3578483" y="2348897"/>
        <a:ext cx="1072632" cy="1072632"/>
      </dsp:txXfrm>
    </dsp:sp>
    <dsp:sp modelId="{823C97F4-50FE-41E3-B3D2-896A83883F07}">
      <dsp:nvSpPr>
        <dsp:cNvPr id="0" name=""/>
        <dsp:cNvSpPr/>
      </dsp:nvSpPr>
      <dsp:spPr>
        <a:xfrm rot="16200000">
          <a:off x="3953977" y="1574535"/>
          <a:ext cx="321644" cy="515756"/>
        </a:xfrm>
        <a:prstGeom prst="rightArrow">
          <a:avLst>
            <a:gd name="adj1" fmla="val 60000"/>
            <a:gd name="adj2" fmla="val 50000"/>
          </a:avLst>
        </a:prstGeom>
        <a:solidFill>
          <a:schemeClr val="accent6">
            <a:tint val="60000"/>
            <a:hueOff val="0"/>
            <a:satOff val="0"/>
            <a:lumOff val="0"/>
            <a:alphaOff val="0"/>
          </a:schemeClr>
        </a:solidFill>
        <a:ln>
          <a:noFill/>
        </a:ln>
        <a:effectLst>
          <a:outerShdw blurRad="190500" dist="228600" dir="2700000" sy="90000" rotWithShape="0">
            <a:srgbClr val="000000">
              <a:alpha val="255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fa-IR" sz="1800" kern="1200"/>
        </a:p>
      </dsp:txBody>
      <dsp:txXfrm>
        <a:off x="4002224" y="1725933"/>
        <a:ext cx="225151" cy="309454"/>
      </dsp:txXfrm>
    </dsp:sp>
    <dsp:sp modelId="{5C231659-8DF0-4DF1-8357-A57BBAB5E692}">
      <dsp:nvSpPr>
        <dsp:cNvPr id="0" name=""/>
        <dsp:cNvSpPr/>
      </dsp:nvSpPr>
      <dsp:spPr>
        <a:xfrm>
          <a:off x="3356334" y="2942"/>
          <a:ext cx="1516930" cy="1516930"/>
        </a:xfrm>
        <a:prstGeom prst="ellipse">
          <a:avLst/>
        </a:prstGeom>
        <a:solidFill>
          <a:schemeClr val="accent6">
            <a:hueOff val="0"/>
            <a:satOff val="0"/>
            <a:lumOff val="0"/>
            <a:alphaOff val="0"/>
          </a:schemeClr>
        </a:solidFill>
        <a:ln>
          <a:noFill/>
        </a:ln>
        <a:effectLst>
          <a:outerShdw blurRad="130000" dist="101600" dir="2700000" algn="tl"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a-IR" sz="1800" b="1" kern="1200" dirty="0" smtClean="0"/>
            <a:t>نااميد کردن مردم</a:t>
          </a:r>
          <a:endParaRPr lang="fa-IR" sz="1800" b="1" kern="1200" dirty="0"/>
        </a:p>
      </dsp:txBody>
      <dsp:txXfrm>
        <a:off x="3578483" y="225091"/>
        <a:ext cx="1072632" cy="1072632"/>
      </dsp:txXfrm>
    </dsp:sp>
    <dsp:sp modelId="{A033F20F-0A3B-45D5-A285-D0C2F4A0DB5A}">
      <dsp:nvSpPr>
        <dsp:cNvPr id="0" name=""/>
        <dsp:cNvSpPr/>
      </dsp:nvSpPr>
      <dsp:spPr>
        <a:xfrm rot="1800000">
          <a:off x="4865729" y="3153735"/>
          <a:ext cx="321644" cy="515756"/>
        </a:xfrm>
        <a:prstGeom prst="rightArrow">
          <a:avLst>
            <a:gd name="adj1" fmla="val 60000"/>
            <a:gd name="adj2" fmla="val 50000"/>
          </a:avLst>
        </a:prstGeom>
        <a:solidFill>
          <a:schemeClr val="accent6">
            <a:tint val="60000"/>
            <a:hueOff val="0"/>
            <a:satOff val="0"/>
            <a:lumOff val="0"/>
            <a:alphaOff val="0"/>
          </a:schemeClr>
        </a:solidFill>
        <a:ln>
          <a:noFill/>
        </a:ln>
        <a:effectLst>
          <a:outerShdw blurRad="190500" dist="228600" dir="2700000" sy="90000" rotWithShape="0">
            <a:srgbClr val="000000">
              <a:alpha val="255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fa-IR" sz="1800" kern="1200"/>
        </a:p>
      </dsp:txBody>
      <dsp:txXfrm>
        <a:off x="4872193" y="3232763"/>
        <a:ext cx="225151" cy="309454"/>
      </dsp:txXfrm>
    </dsp:sp>
    <dsp:sp modelId="{11442669-C2A8-486C-A4A0-FBD3586A3AD4}">
      <dsp:nvSpPr>
        <dsp:cNvPr id="0" name=""/>
        <dsp:cNvSpPr/>
      </dsp:nvSpPr>
      <dsp:spPr>
        <a:xfrm>
          <a:off x="5195604" y="3188651"/>
          <a:ext cx="1516930" cy="1516930"/>
        </a:xfrm>
        <a:prstGeom prst="ellipse">
          <a:avLst/>
        </a:prstGeom>
        <a:solidFill>
          <a:schemeClr val="accent6">
            <a:hueOff val="0"/>
            <a:satOff val="0"/>
            <a:lumOff val="0"/>
            <a:alphaOff val="0"/>
          </a:schemeClr>
        </a:solidFill>
        <a:ln>
          <a:noFill/>
        </a:ln>
        <a:effectLst>
          <a:outerShdw blurRad="130000" dist="101600" dir="2700000" algn="tl"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a-IR" sz="1800" b="1" kern="1200" dirty="0" smtClean="0">
              <a:hlinkClick xmlns:r="http://schemas.openxmlformats.org/officeDocument/2006/relationships" r:id="" action="ppaction://hlinksldjump"/>
            </a:rPr>
            <a:t>ايجاد نابساماني‌هاي اقتصادي</a:t>
          </a:r>
          <a:endParaRPr lang="fa-IR" sz="1800" b="1" kern="1200" dirty="0"/>
        </a:p>
      </dsp:txBody>
      <dsp:txXfrm>
        <a:off x="5417753" y="3410800"/>
        <a:ext cx="1072632" cy="1072632"/>
      </dsp:txXfrm>
    </dsp:sp>
    <dsp:sp modelId="{9FEBA48F-1AFD-491F-8204-A4C5FE67A06A}">
      <dsp:nvSpPr>
        <dsp:cNvPr id="0" name=""/>
        <dsp:cNvSpPr/>
      </dsp:nvSpPr>
      <dsp:spPr>
        <a:xfrm rot="9000000">
          <a:off x="3042226" y="3153735"/>
          <a:ext cx="321644" cy="515756"/>
        </a:xfrm>
        <a:prstGeom prst="rightArrow">
          <a:avLst>
            <a:gd name="adj1" fmla="val 60000"/>
            <a:gd name="adj2" fmla="val 50000"/>
          </a:avLst>
        </a:prstGeom>
        <a:solidFill>
          <a:schemeClr val="accent6">
            <a:tint val="60000"/>
            <a:hueOff val="0"/>
            <a:satOff val="0"/>
            <a:lumOff val="0"/>
            <a:alphaOff val="0"/>
          </a:schemeClr>
        </a:solidFill>
        <a:ln>
          <a:noFill/>
        </a:ln>
        <a:effectLst>
          <a:outerShdw blurRad="190500" dist="228600" dir="2700000" sy="90000" rotWithShape="0">
            <a:srgbClr val="000000">
              <a:alpha val="255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fa-IR" sz="1800" kern="1200"/>
        </a:p>
      </dsp:txBody>
      <dsp:txXfrm rot="10800000">
        <a:off x="3132255" y="3232763"/>
        <a:ext cx="225151" cy="309454"/>
      </dsp:txXfrm>
    </dsp:sp>
    <dsp:sp modelId="{70FEB603-C6CB-4AF7-9AE0-F38F96A0A209}">
      <dsp:nvSpPr>
        <dsp:cNvPr id="0" name=""/>
        <dsp:cNvSpPr/>
      </dsp:nvSpPr>
      <dsp:spPr>
        <a:xfrm>
          <a:off x="1517064" y="3188651"/>
          <a:ext cx="1516930" cy="1516930"/>
        </a:xfrm>
        <a:prstGeom prst="ellipse">
          <a:avLst/>
        </a:prstGeom>
        <a:solidFill>
          <a:schemeClr val="accent6">
            <a:hueOff val="0"/>
            <a:satOff val="0"/>
            <a:lumOff val="0"/>
            <a:alphaOff val="0"/>
          </a:schemeClr>
        </a:solidFill>
        <a:ln>
          <a:noFill/>
        </a:ln>
        <a:effectLst>
          <a:outerShdw blurRad="130000" dist="101600" dir="2700000" algn="tl"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a-IR" sz="1800" b="1" kern="1200" dirty="0" smtClean="0">
              <a:hlinkClick xmlns:r="http://schemas.openxmlformats.org/officeDocument/2006/relationships" r:id="" action="ppaction://hlinksldjump"/>
            </a:rPr>
            <a:t>جلوگيري از رشد اقتصادي</a:t>
          </a:r>
          <a:endParaRPr lang="fa-IR" sz="1800" b="1" kern="1200" dirty="0"/>
        </a:p>
      </dsp:txBody>
      <dsp:txXfrm>
        <a:off x="1739213" y="3410800"/>
        <a:ext cx="1072632" cy="107263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2B2705A-08AF-451F-9174-B82AB2625A7F}" type="datetimeFigureOut">
              <a:rPr lang="fa-IR" smtClean="0"/>
              <a:pPr/>
              <a:t>04/17/1437</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031B1858-1058-40AE-8BBC-A3176966E6EA}" type="slidenum">
              <a:rPr lang="fa-IR" smtClean="0"/>
              <a:pPr/>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04/17/1437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04/17/1437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04/17/1437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B2705A-08AF-451F-9174-B82AB2625A7F}" type="datetimeFigureOut">
              <a:rPr lang="fa-IR" smtClean="0"/>
              <a:pPr/>
              <a:t>04/17/1437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031B1858-1058-40AE-8BBC-A3176966E6E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04/17/1437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B2705A-08AF-451F-9174-B82AB2625A7F}" type="datetimeFigureOut">
              <a:rPr lang="fa-IR" smtClean="0"/>
              <a:pPr/>
              <a:t>04/17/1437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B2705A-08AF-451F-9174-B82AB2625A7F}" type="datetimeFigureOut">
              <a:rPr lang="fa-IR" smtClean="0"/>
              <a:pPr/>
              <a:t>04/17/1437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04/17/1437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04/17/1437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04/17/1437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2B2705A-08AF-451F-9174-B82AB2625A7F}" type="datetimeFigureOut">
              <a:rPr lang="fa-IR" smtClean="0"/>
              <a:pPr/>
              <a:t>04/17/1437</a:t>
            </a:fld>
            <a:endParaRPr lang="fa-I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31B1858-1058-40AE-8BBC-A3176966E6EA}"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ransition spd="slow">
    <p:dissolve/>
  </p:transition>
  <p:timing>
    <p:tnLst>
      <p:par>
        <p:cTn id="1" dur="indefinite" restart="never" nodeType="tmRoot"/>
      </p:par>
    </p:tnLst>
  </p:timing>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5.xml"/><Relationship Id="rId7" Type="http://schemas.microsoft.com/office/2007/relationships/diagramDrawing" Target="../diagrams/drawing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openxmlformats.org/officeDocument/2006/relationships/slide" Target="slide44.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6.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6.xml"/><Relationship Id="rId7" Type="http://schemas.microsoft.com/office/2007/relationships/diagramDrawing" Target="../diagrams/drawing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openxmlformats.org/officeDocument/2006/relationships/slide" Target="slide44.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 Target="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slide" Target="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 Target="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 Target="slide5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7.xml"/><Relationship Id="rId7" Type="http://schemas.microsoft.com/office/2007/relationships/diagramDrawing" Target="../diagrams/drawing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openxmlformats.org/officeDocument/2006/relationships/slide" Target="slide44.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9.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8.xml"/><Relationship Id="rId7" Type="http://schemas.microsoft.com/office/2007/relationships/diagramDrawing" Target="../diagrams/drawing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openxmlformats.org/officeDocument/2006/relationships/slide" Target="slide44.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5.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0.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9.xml"/><Relationship Id="rId7" Type="http://schemas.microsoft.com/office/2007/relationships/diagramDrawing" Target="../diagrams/drawing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openxmlformats.org/officeDocument/2006/relationships/slide" Target="slide44.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3.xml.rels><?xml version="1.0" encoding="UTF-8" standalone="yes"?>
<Relationships xmlns="http://schemas.openxmlformats.org/package/2006/relationships"><Relationship Id="rId2" Type="http://schemas.openxmlformats.org/officeDocument/2006/relationships/slide" Target="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slide" Target="slide7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28" y="357167"/>
            <a:ext cx="6400800" cy="928694"/>
          </a:xfrm>
        </p:spPr>
        <p:txBody>
          <a:bodyPr>
            <a:normAutofit/>
          </a:bodyPr>
          <a:lstStyle/>
          <a:p>
            <a:r>
              <a:rPr lang="fa-IR" b="1" dirty="0" smtClean="0">
                <a:solidFill>
                  <a:srgbClr val="00B050"/>
                </a:solidFill>
                <a:cs typeface="B Mitra" pitchFamily="2" charset="-78"/>
              </a:rPr>
              <a:t>بسم الله الرحمن الرحيم</a:t>
            </a:r>
            <a:endParaRPr lang="fa-IR" b="1" dirty="0">
              <a:solidFill>
                <a:srgbClr val="00B050"/>
              </a:solidFill>
              <a:cs typeface="B Mitra" pitchFamily="2" charset="-78"/>
            </a:endParaRPr>
          </a:p>
        </p:txBody>
      </p:sp>
      <p:sp>
        <p:nvSpPr>
          <p:cNvPr id="3" name="Subtitle 2"/>
          <p:cNvSpPr>
            <a:spLocks noGrp="1"/>
          </p:cNvSpPr>
          <p:nvPr>
            <p:ph type="subTitle" idx="1"/>
          </p:nvPr>
        </p:nvSpPr>
        <p:spPr>
          <a:xfrm>
            <a:off x="827584" y="2276872"/>
            <a:ext cx="7429552" cy="4176464"/>
          </a:xfrm>
        </p:spPr>
        <p:txBody>
          <a:bodyPr>
            <a:normAutofit fontScale="70000" lnSpcReduction="20000"/>
          </a:bodyPr>
          <a:lstStyle/>
          <a:p>
            <a:pPr rtl="1">
              <a:lnSpc>
                <a:spcPct val="120000"/>
              </a:lnSpc>
            </a:pPr>
            <a:r>
              <a:rPr lang="fa-IR" sz="8600" b="1" dirty="0" smtClean="0">
                <a:solidFill>
                  <a:srgbClr val="FFC000"/>
                </a:solidFill>
                <a:cs typeface="B Mitra" pitchFamily="2" charset="-78"/>
              </a:rPr>
              <a:t>جنگ نرم: مباني، ابزارها، شگردها و راه‌هاي مقابله</a:t>
            </a:r>
          </a:p>
          <a:p>
            <a:pPr rtl="1"/>
            <a:endParaRPr lang="fa-IR" sz="9800" b="1" dirty="0" smtClean="0">
              <a:solidFill>
                <a:schemeClr val="bg1"/>
              </a:solidFill>
              <a:cs typeface="B Mitra" pitchFamily="2" charset="-78"/>
            </a:endParaRPr>
          </a:p>
          <a:p>
            <a:pPr rtl="1"/>
            <a:r>
              <a:rPr lang="fa-IR" sz="3600" b="1" dirty="0" smtClean="0">
                <a:solidFill>
                  <a:schemeClr val="bg1"/>
                </a:solidFill>
                <a:cs typeface="B Mitra" pitchFamily="2" charset="-78"/>
              </a:rPr>
              <a:t>	</a:t>
            </a:r>
            <a:r>
              <a:rPr lang="fa-IR" sz="4600" b="1" dirty="0" smtClean="0">
                <a:solidFill>
                  <a:schemeClr val="bg1"/>
                </a:solidFill>
                <a:cs typeface="B Mitra" pitchFamily="2" charset="-78"/>
              </a:rPr>
              <a:t>اداره </a:t>
            </a:r>
            <a:r>
              <a:rPr lang="fa-IR" sz="4600" b="1" dirty="0" smtClean="0">
                <a:solidFill>
                  <a:schemeClr val="bg1"/>
                </a:solidFill>
                <a:cs typeface="B Mitra" pitchFamily="2" charset="-78"/>
              </a:rPr>
              <a:t>حراست</a:t>
            </a:r>
          </a:p>
          <a:p>
            <a:pPr rtl="1"/>
            <a:r>
              <a:rPr lang="fa-IR" sz="4600" b="1" dirty="0" smtClean="0">
                <a:solidFill>
                  <a:schemeClr val="bg1"/>
                </a:solidFill>
                <a:cs typeface="B Mitra" pitchFamily="2" charset="-78"/>
              </a:rPr>
              <a:t> </a:t>
            </a:r>
            <a:r>
              <a:rPr lang="fa-IR" sz="4600" b="1" dirty="0" smtClean="0">
                <a:solidFill>
                  <a:schemeClr val="bg1"/>
                </a:solidFill>
                <a:cs typeface="B Mitra" pitchFamily="2" charset="-78"/>
              </a:rPr>
              <a:t>آموزشکده شهید </a:t>
            </a:r>
            <a:r>
              <a:rPr lang="fa-IR" sz="4600" b="1" dirty="0" smtClean="0">
                <a:solidFill>
                  <a:schemeClr val="bg1"/>
                </a:solidFill>
                <a:cs typeface="B Mitra" pitchFamily="2" charset="-78"/>
              </a:rPr>
              <a:t>یزدانپناه </a:t>
            </a:r>
            <a:r>
              <a:rPr lang="fa-IR" sz="4600" b="1" dirty="0" smtClean="0">
                <a:cs typeface="B Mitra" pitchFamily="2" charset="-78"/>
              </a:rPr>
              <a:t>سنندج</a:t>
            </a:r>
            <a:endParaRPr lang="en-US" sz="4600" b="1" dirty="0" smtClean="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علت تقابل غرب با اسلام</a:t>
            </a:r>
            <a:endParaRPr lang="fa-IR" dirty="0"/>
          </a:p>
        </p:txBody>
      </p:sp>
      <p:graphicFrame>
        <p:nvGraphicFramePr>
          <p:cNvPr id="4" name="Content Placeholder 3"/>
          <p:cNvGraphicFramePr>
            <a:graphicFrameLocks noGrp="1"/>
          </p:cNvGraphicFramePr>
          <p:nvPr>
            <p:ph idx="1"/>
          </p:nvPr>
        </p:nvGraphicFramePr>
        <p:xfrm>
          <a:off x="1435100" y="1428736"/>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قطع دست غربيان از منابع کشور</a:t>
            </a:r>
            <a:endParaRPr lang="fa-IR" dirty="0"/>
          </a:p>
        </p:txBody>
      </p:sp>
      <p:sp>
        <p:nvSpPr>
          <p:cNvPr id="3" name="Content Placeholder 2"/>
          <p:cNvSpPr>
            <a:spLocks noGrp="1"/>
          </p:cNvSpPr>
          <p:nvPr>
            <p:ph idx="1"/>
          </p:nvPr>
        </p:nvSpPr>
        <p:spPr/>
        <p:txBody>
          <a:bodyPr>
            <a:normAutofit/>
          </a:bodyPr>
          <a:lstStyle/>
          <a:p>
            <a:pPr algn="just"/>
            <a:r>
              <a:rPr lang="fa-IR" dirty="0" smtClean="0">
                <a:solidFill>
                  <a:schemeClr val="bg1"/>
                </a:solidFill>
                <a:cs typeface="B Mitra" pitchFamily="2" charset="-78"/>
              </a:rPr>
              <a:t>پاسخ اول: </a:t>
            </a:r>
            <a:r>
              <a:rPr lang="ar-SA" dirty="0" smtClean="0">
                <a:solidFill>
                  <a:schemeClr val="bg1"/>
                </a:solidFill>
                <a:cs typeface="B Mitra" pitchFamily="2" charset="-78"/>
              </a:rPr>
              <a:t>انقلاب </a:t>
            </a:r>
            <a:r>
              <a:rPr lang="ar-SA" dirty="0">
                <a:solidFill>
                  <a:schemeClr val="bg1"/>
                </a:solidFill>
                <a:cs typeface="B Mitra" pitchFamily="2" charset="-78"/>
              </a:rPr>
              <a:t>اسلامي موجب شده است دست غربي‌ها از منابع و ذخاير مادي و زيرزميني کشور قطع </a:t>
            </a:r>
            <a:r>
              <a:rPr lang="ar-SA" dirty="0" smtClean="0">
                <a:solidFill>
                  <a:schemeClr val="bg1"/>
                </a:solidFill>
                <a:cs typeface="B Mitra" pitchFamily="2" charset="-78"/>
              </a:rPr>
              <a:t>شود</a:t>
            </a:r>
            <a:r>
              <a:rPr lang="fa-IR" dirty="0" smtClean="0">
                <a:solidFill>
                  <a:schemeClr val="bg1"/>
                </a:solidFill>
                <a:cs typeface="B Mitra" pitchFamily="2" charset="-78"/>
              </a:rPr>
              <a:t>.</a:t>
            </a:r>
            <a:r>
              <a:rPr lang="ar-SA" dirty="0" smtClean="0">
                <a:solidFill>
                  <a:schemeClr val="bg1"/>
                </a:solidFill>
                <a:cs typeface="B Mitra" pitchFamily="2" charset="-78"/>
              </a:rPr>
              <a:t> </a:t>
            </a:r>
            <a:endParaRPr lang="fa-IR" dirty="0" smtClean="0">
              <a:solidFill>
                <a:schemeClr val="bg1"/>
              </a:solidFill>
              <a:cs typeface="B Mitra" pitchFamily="2" charset="-78"/>
            </a:endParaRPr>
          </a:p>
          <a:p>
            <a:pPr algn="just"/>
            <a:r>
              <a:rPr lang="ar-SA" dirty="0" smtClean="0">
                <a:solidFill>
                  <a:schemeClr val="bg1"/>
                </a:solidFill>
                <a:cs typeface="B Mitra" pitchFamily="2" charset="-78"/>
              </a:rPr>
              <a:t>اين </a:t>
            </a:r>
            <a:r>
              <a:rPr lang="ar-SA" dirty="0">
                <a:solidFill>
                  <a:schemeClr val="bg1"/>
                </a:solidFill>
                <a:cs typeface="B Mitra" pitchFamily="2" charset="-78"/>
              </a:rPr>
              <a:t>پاسخ در جاي خود بخشي از حقيقت است. فرهنگ حاکم بر مردم غرب فرهنگي منفعت‌طلبانه و سودگرايانه است؛ معيار آنها در تعاملات و تقابلاتشان، منافع خودشان است. آنان ساليان سال کنترل کامل منابع و ذخاير نفتي و ملي کشور ما را در اختيار داشته‌اند</a:t>
            </a:r>
            <a:r>
              <a:rPr lang="ar-SA" dirty="0" smtClean="0">
                <a:solidFill>
                  <a:schemeClr val="bg1"/>
                </a:solidFill>
                <a:cs typeface="B Mitra" pitchFamily="2" charset="-78"/>
              </a:rPr>
              <a:t>.</a:t>
            </a:r>
            <a:r>
              <a:rPr lang="ar-SA" dirty="0">
                <a:solidFill>
                  <a:schemeClr val="bg1"/>
                </a:solidFill>
                <a:cs typeface="B Mitra" pitchFamily="2" charset="-78"/>
              </a:rPr>
              <a:t> </a:t>
            </a:r>
            <a:endParaRPr lang="fa-IR" dirty="0" smtClean="0">
              <a:solidFill>
                <a:schemeClr val="bg1"/>
              </a:solidFill>
              <a:cs typeface="B Mitra" pitchFamily="2" charset="-78"/>
            </a:endParaRPr>
          </a:p>
          <a:p>
            <a:pPr algn="just"/>
            <a:r>
              <a:rPr lang="ar-SA" dirty="0" smtClean="0">
                <a:solidFill>
                  <a:schemeClr val="bg1"/>
                </a:solidFill>
                <a:cs typeface="B Mitra" pitchFamily="2" charset="-78"/>
              </a:rPr>
              <a:t>اما </a:t>
            </a:r>
            <a:r>
              <a:rPr lang="ar-SA" dirty="0">
                <a:solidFill>
                  <a:schemeClr val="bg1"/>
                </a:solidFill>
                <a:cs typeface="B Mitra" pitchFamily="2" charset="-78"/>
              </a:rPr>
              <a:t>حقيقت آن است که اين </a:t>
            </a:r>
            <a:r>
              <a:rPr lang="ar-SA" dirty="0" smtClean="0">
                <a:solidFill>
                  <a:schemeClr val="bg1"/>
                </a:solidFill>
                <a:cs typeface="B Mitra" pitchFamily="2" charset="-78"/>
              </a:rPr>
              <a:t>پاسخ</a:t>
            </a:r>
            <a:r>
              <a:rPr lang="fa-IR" dirty="0" smtClean="0">
                <a:solidFill>
                  <a:schemeClr val="bg1"/>
                </a:solidFill>
                <a:cs typeface="B Mitra" pitchFamily="2" charset="-78"/>
              </a:rPr>
              <a:t>،</a:t>
            </a:r>
            <a:r>
              <a:rPr lang="ar-SA" dirty="0" smtClean="0">
                <a:solidFill>
                  <a:schemeClr val="bg1"/>
                </a:solidFill>
                <a:cs typeface="B Mitra" pitchFamily="2" charset="-78"/>
              </a:rPr>
              <a:t> پاسخي </a:t>
            </a:r>
            <a:r>
              <a:rPr lang="ar-SA" dirty="0">
                <a:solidFill>
                  <a:schemeClr val="bg1"/>
                </a:solidFill>
                <a:cs typeface="B Mitra" pitchFamily="2" charset="-78"/>
              </a:rPr>
              <a:t>سطحي است. مشکل ما و غرب مشکل چهارتا چاه‌ نفت و ده ‌تا معدن ذغال‌سنگ و مس و فولاد نيست.</a:t>
            </a:r>
            <a:endParaRPr lang="fa-IR" dirty="0">
              <a:solidFill>
                <a:schemeClr val="bg1"/>
              </a:solidFill>
              <a:cs typeface="B Mitra" pitchFamily="2" charset="-78"/>
            </a:endParaRPr>
          </a:p>
        </p:txBody>
      </p:sp>
      <p:sp>
        <p:nvSpPr>
          <p:cNvPr id="4" name="Left Arrow 3">
            <a:hlinkClick r:id="rId2" action="ppaction://hlinksldjump"/>
          </p:cNvPr>
          <p:cNvSpPr/>
          <p:nvPr/>
        </p:nvSpPr>
        <p:spPr>
          <a:xfrm>
            <a:off x="2428860"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پاگذاشتن به حريم دانشهاي ممنوعه</a:t>
            </a:r>
            <a:endParaRPr lang="fa-IR" dirty="0"/>
          </a:p>
        </p:txBody>
      </p:sp>
      <p:sp>
        <p:nvSpPr>
          <p:cNvPr id="3" name="Content Placeholder 2"/>
          <p:cNvSpPr>
            <a:spLocks noGrp="1"/>
          </p:cNvSpPr>
          <p:nvPr>
            <p:ph idx="1"/>
          </p:nvPr>
        </p:nvSpPr>
        <p:spPr/>
        <p:txBody>
          <a:bodyPr>
            <a:normAutofit/>
          </a:bodyPr>
          <a:lstStyle/>
          <a:p>
            <a:pPr algn="just"/>
            <a:r>
              <a:rPr lang="fa-IR" dirty="0" smtClean="0">
                <a:solidFill>
                  <a:schemeClr val="bg1"/>
                </a:solidFill>
                <a:cs typeface="B Mitra" pitchFamily="2" charset="-78"/>
              </a:rPr>
              <a:t>پاسخ دوم: </a:t>
            </a:r>
            <a:r>
              <a:rPr lang="ar-SA" dirty="0" smtClean="0">
                <a:solidFill>
                  <a:schemeClr val="bg1"/>
                </a:solidFill>
                <a:cs typeface="B Mitra" pitchFamily="2" charset="-78"/>
              </a:rPr>
              <a:t>جمهوری </a:t>
            </a:r>
            <a:r>
              <a:rPr lang="ar-SA" dirty="0">
                <a:solidFill>
                  <a:schemeClr val="bg1"/>
                </a:solidFill>
                <a:cs typeface="B Mitra" pitchFamily="2" charset="-78"/>
              </a:rPr>
              <a:t>اسلامی با پيشرفت‌های علمی و فناوری خود آينده اقتصادی و سياسی و نظامی غرب را تهديد می‌کند. زيرا به وادی‌هايی گام نهاده است که در آن وادی‌ها غرب يکه تازی می‌کرده است. برخي از نمايندگان مجلس ششم </a:t>
            </a:r>
            <a:r>
              <a:rPr lang="fa-IR" dirty="0" smtClean="0">
                <a:solidFill>
                  <a:schemeClr val="bg1"/>
                </a:solidFill>
                <a:cs typeface="B Mitra" pitchFamily="2" charset="-78"/>
              </a:rPr>
              <a:t>(127نماينده) در 31 ارديبهشت 1381 </a:t>
            </a:r>
            <a:r>
              <a:rPr lang="ar-SA" dirty="0" smtClean="0">
                <a:solidFill>
                  <a:schemeClr val="bg1"/>
                </a:solidFill>
                <a:cs typeface="B Mitra" pitchFamily="2" charset="-78"/>
              </a:rPr>
              <a:t>و </a:t>
            </a:r>
            <a:r>
              <a:rPr lang="ar-SA" dirty="0">
                <a:solidFill>
                  <a:schemeClr val="bg1"/>
                </a:solidFill>
                <a:cs typeface="B Mitra" pitchFamily="2" charset="-78"/>
              </a:rPr>
              <a:t>اعضاي تيم مذاکره کنندة هسته‌اي جمهوري اسلامي با کشورهاي اروپايي در دوران اصلاحات واقعاً و به طور جد چنين اعتقادي </a:t>
            </a:r>
            <a:r>
              <a:rPr lang="ar-SA" dirty="0" smtClean="0">
                <a:solidFill>
                  <a:schemeClr val="bg1"/>
                </a:solidFill>
                <a:cs typeface="B Mitra" pitchFamily="2" charset="-78"/>
              </a:rPr>
              <a:t>داشتند!‌</a:t>
            </a:r>
            <a:endParaRPr lang="fa-IR" dirty="0">
              <a:solidFill>
                <a:schemeClr val="bg1"/>
              </a:solidFill>
              <a:cs typeface="B Mitra" pitchFamily="2" charset="-78"/>
            </a:endParaRPr>
          </a:p>
        </p:txBody>
      </p:sp>
      <p:sp>
        <p:nvSpPr>
          <p:cNvPr id="4" name="Left Arrow 3">
            <a:hlinkClick r:id="rId2" action="ppaction://hlinksldjump"/>
          </p:cNvPr>
          <p:cNvSpPr/>
          <p:nvPr/>
        </p:nvSpPr>
        <p:spPr>
          <a:xfrm>
            <a:off x="221454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تهديد منافع و دوستان غرب</a:t>
            </a:r>
            <a:endParaRPr lang="fa-IR" dirty="0"/>
          </a:p>
        </p:txBody>
      </p:sp>
      <p:sp>
        <p:nvSpPr>
          <p:cNvPr id="3" name="Content Placeholder 2"/>
          <p:cNvSpPr>
            <a:spLocks noGrp="1"/>
          </p:cNvSpPr>
          <p:nvPr>
            <p:ph idx="1"/>
          </p:nvPr>
        </p:nvSpPr>
        <p:spPr/>
        <p:txBody>
          <a:bodyPr>
            <a:normAutofit/>
          </a:bodyPr>
          <a:lstStyle/>
          <a:p>
            <a:pPr algn="just"/>
            <a:r>
              <a:rPr lang="fa-IR" dirty="0" smtClean="0">
                <a:solidFill>
                  <a:schemeClr val="bg1"/>
                </a:solidFill>
                <a:cs typeface="B Mitra" pitchFamily="2" charset="-78"/>
              </a:rPr>
              <a:t>پاسخ سوم: </a:t>
            </a:r>
            <a:r>
              <a:rPr lang="ar-SA" dirty="0" smtClean="0">
                <a:solidFill>
                  <a:schemeClr val="bg1"/>
                </a:solidFill>
                <a:cs typeface="B Mitra" pitchFamily="2" charset="-78"/>
              </a:rPr>
              <a:t>علت </a:t>
            </a:r>
            <a:r>
              <a:rPr lang="ar-SA" dirty="0">
                <a:solidFill>
                  <a:schemeClr val="bg1"/>
                </a:solidFill>
                <a:cs typeface="B Mitra" pitchFamily="2" charset="-78"/>
              </a:rPr>
              <a:t>اصلی مخالفت‌های غرب با جمهوري اسلامي، تهديد دوستان امريکا از سوي جمهوري اسلامي است: چون جمهوري اسلامي از حزب الله و حماس دفاع مي‌کند و اين گروه‌ها با اسرائيل مخالف‌اند پس غرب با ايران مخالفت مي‌کند</a:t>
            </a:r>
            <a:r>
              <a:rPr lang="ar-SA" dirty="0" smtClean="0">
                <a:solidFill>
                  <a:schemeClr val="bg1"/>
                </a:solidFill>
                <a:cs typeface="B Mitra" pitchFamily="2" charset="-78"/>
              </a:rPr>
              <a:t>.</a:t>
            </a:r>
            <a:r>
              <a:rPr lang="fa-IR" dirty="0" smtClean="0">
                <a:solidFill>
                  <a:schemeClr val="bg1"/>
                </a:solidFill>
                <a:cs typeface="B Mitra" pitchFamily="2" charset="-78"/>
              </a:rPr>
              <a:t> اين راه‌حل برخي از کانديداهاي رياست جمهوري دورة دهم براي تنش زدايي با غرب بود!</a:t>
            </a:r>
          </a:p>
        </p:txBody>
      </p:sp>
      <p:sp>
        <p:nvSpPr>
          <p:cNvPr id="4" name="Left Arrow 3">
            <a:hlinkClick r:id="rId2" action="ppaction://hlinksldjump"/>
          </p:cNvPr>
          <p:cNvSpPr/>
          <p:nvPr/>
        </p:nvSpPr>
        <p:spPr>
          <a:xfrm>
            <a:off x="2214546"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تقابل دو نوع ايدئولوژي</a:t>
            </a:r>
            <a:endParaRPr lang="fa-IR" dirty="0"/>
          </a:p>
        </p:txBody>
      </p:sp>
      <p:sp>
        <p:nvSpPr>
          <p:cNvPr id="3" name="Content Placeholder 2"/>
          <p:cNvSpPr>
            <a:spLocks noGrp="1"/>
          </p:cNvSpPr>
          <p:nvPr>
            <p:ph idx="1"/>
          </p:nvPr>
        </p:nvSpPr>
        <p:spPr/>
        <p:txBody>
          <a:bodyPr>
            <a:normAutofit/>
          </a:bodyPr>
          <a:lstStyle/>
          <a:p>
            <a:pPr algn="just"/>
            <a:r>
              <a:rPr lang="fa-IR" dirty="0" smtClean="0">
                <a:solidFill>
                  <a:schemeClr val="bg1"/>
                </a:solidFill>
                <a:cs typeface="B Mitra" pitchFamily="2" charset="-78"/>
              </a:rPr>
              <a:t>پاسخ درست: </a:t>
            </a:r>
            <a:r>
              <a:rPr lang="ar-SA" dirty="0" smtClean="0">
                <a:solidFill>
                  <a:schemeClr val="bg1"/>
                </a:solidFill>
                <a:cs typeface="B Mitra" pitchFamily="2" charset="-78"/>
              </a:rPr>
              <a:t>مشکل </a:t>
            </a:r>
            <a:r>
              <a:rPr lang="ar-SA" dirty="0">
                <a:solidFill>
                  <a:schemeClr val="bg1"/>
                </a:solidFill>
                <a:cs typeface="B Mitra" pitchFamily="2" charset="-78"/>
              </a:rPr>
              <a:t>ما و </a:t>
            </a:r>
            <a:r>
              <a:rPr lang="ar-SA" dirty="0" smtClean="0">
                <a:solidFill>
                  <a:schemeClr val="bg1"/>
                </a:solidFill>
                <a:cs typeface="B Mitra" pitchFamily="2" charset="-78"/>
              </a:rPr>
              <a:t>غرب</a:t>
            </a:r>
            <a:r>
              <a:rPr lang="fa-IR" dirty="0" smtClean="0">
                <a:solidFill>
                  <a:schemeClr val="bg1"/>
                </a:solidFill>
                <a:cs typeface="B Mitra" pitchFamily="2" charset="-78"/>
              </a:rPr>
              <a:t>،</a:t>
            </a:r>
            <a:r>
              <a:rPr lang="ar-SA" dirty="0" smtClean="0">
                <a:solidFill>
                  <a:schemeClr val="bg1"/>
                </a:solidFill>
                <a:cs typeface="B Mitra" pitchFamily="2" charset="-78"/>
              </a:rPr>
              <a:t> مشکل </a:t>
            </a:r>
            <a:r>
              <a:rPr lang="ar-SA" dirty="0">
                <a:solidFill>
                  <a:schemeClr val="bg1"/>
                </a:solidFill>
                <a:cs typeface="B Mitra" pitchFamily="2" charset="-78"/>
              </a:rPr>
              <a:t>تقابل دو نوع ايدئولوژي و دو نوع جهان‌بيني است. نوع نگاه جمهوري اسلامي به جهان و انسان و سياست و امنيت و معنويت و سعادت و اخلاق و اقتصاد و رفاه و عدالت کاملاً با نوع نگاه غربيان متفاوت است. </a:t>
            </a:r>
            <a:endParaRPr lang="fa-IR" dirty="0" smtClean="0">
              <a:solidFill>
                <a:schemeClr val="bg1"/>
              </a:solidFill>
              <a:cs typeface="B Mitra" pitchFamily="2" charset="-78"/>
            </a:endParaRPr>
          </a:p>
          <a:p>
            <a:pPr algn="just"/>
            <a:r>
              <a:rPr lang="ar-SA" dirty="0" smtClean="0">
                <a:solidFill>
                  <a:schemeClr val="bg1"/>
                </a:solidFill>
                <a:cs typeface="B Mitra" pitchFamily="2" charset="-78"/>
              </a:rPr>
              <a:t>رابطة </a:t>
            </a:r>
            <a:r>
              <a:rPr lang="ar-SA" dirty="0">
                <a:solidFill>
                  <a:schemeClr val="bg1"/>
                </a:solidFill>
                <a:cs typeface="B Mitra" pitchFamily="2" charset="-78"/>
              </a:rPr>
              <a:t>ايران اسلامي و آمريکا و اروپاي ليبرال، رابطة گرگ و ميش است. يعني رابطة دو نظام با دو ماهيت کاملاً متمايز و متفاوت است. هرگز آشتي نمي‌پذيرند</a:t>
            </a:r>
            <a:r>
              <a:rPr lang="ar-SA" dirty="0" smtClean="0">
                <a:solidFill>
                  <a:schemeClr val="bg1"/>
                </a:solidFill>
                <a:cs typeface="B Mitra" pitchFamily="2" charset="-78"/>
              </a:rPr>
              <a:t>.</a:t>
            </a:r>
            <a:endParaRPr lang="fa-IR" dirty="0" smtClean="0">
              <a:solidFill>
                <a:schemeClr val="bg1"/>
              </a:solidFill>
              <a:cs typeface="B Mitra" pitchFamily="2" charset="-78"/>
            </a:endParaRPr>
          </a:p>
          <a:p>
            <a:pPr algn="just"/>
            <a:r>
              <a:rPr lang="fa-IR" dirty="0" smtClean="0">
                <a:solidFill>
                  <a:schemeClr val="bg1"/>
                </a:solidFill>
                <a:cs typeface="B Mitra" pitchFamily="2" charset="-78"/>
              </a:rPr>
              <a:t>در اينجا به طور اجمال به مباني فرهنگ جديد غرب و مقايسه آنها با مباني اسلامي و مردم‌سالاري ديني اشاره مي‌کنيم.</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عملگرايي (پراگماتيسم)</a:t>
            </a:r>
            <a:endParaRPr lang="fa-IR" dirty="0"/>
          </a:p>
        </p:txBody>
      </p:sp>
      <p:sp>
        <p:nvSpPr>
          <p:cNvPr id="3" name="Content Placeholder 2"/>
          <p:cNvSpPr>
            <a:spLocks noGrp="1"/>
          </p:cNvSpPr>
          <p:nvPr>
            <p:ph idx="1"/>
          </p:nvPr>
        </p:nvSpPr>
        <p:spPr/>
        <p:txBody>
          <a:bodyPr>
            <a:normAutofit lnSpcReduction="10000"/>
          </a:bodyPr>
          <a:lstStyle/>
          <a:p>
            <a:pPr algn="just"/>
            <a:r>
              <a:rPr lang="ar-SA" dirty="0" smtClean="0">
                <a:solidFill>
                  <a:schemeClr val="bg1"/>
                </a:solidFill>
                <a:cs typeface="B Mitra" pitchFamily="2" charset="-78"/>
              </a:rPr>
              <a:t>درستي </a:t>
            </a:r>
            <a:r>
              <a:rPr lang="ar-SA" dirty="0">
                <a:solidFill>
                  <a:schemeClr val="bg1"/>
                </a:solidFill>
                <a:cs typeface="B Mitra" pitchFamily="2" charset="-78"/>
              </a:rPr>
              <a:t>و نادرستي هر چيزي را با توجه به سوددهي و سودمندي عملي آن تعريف مي‌كنند. كار درست كاري است كه سودمندي عملي داشته باشد و كار نادرست كاري است كه زيان عملي داشته باشد. به همين ترتيب انديشة درست به انديشه‌اي گفته مي‌شود كه سودمندي عملي داشته باشد در عمل مفيد باشد.</a:t>
            </a:r>
            <a:endParaRPr lang="en-US" dirty="0">
              <a:solidFill>
                <a:schemeClr val="bg1"/>
              </a:solidFill>
              <a:cs typeface="B Mitra" pitchFamily="2" charset="-78"/>
            </a:endParaRPr>
          </a:p>
          <a:p>
            <a:pPr algn="just"/>
            <a:r>
              <a:rPr lang="ar-SA" dirty="0">
                <a:solidFill>
                  <a:schemeClr val="bg1"/>
                </a:solidFill>
                <a:cs typeface="B Mitra" pitchFamily="2" charset="-78"/>
              </a:rPr>
              <a:t>اين انديشه در اخلاق و دين و به طور كلي در همة‌ امور قدسي و ماورايي نيز به همين ترتيب قضاوت مي‌كند. ويليام جيمز مي‌گويد </a:t>
            </a:r>
            <a:r>
              <a:rPr lang="ar-SA" dirty="0" smtClean="0">
                <a:solidFill>
                  <a:schemeClr val="bg1"/>
                </a:solidFill>
                <a:cs typeface="B Mitra" pitchFamily="2" charset="-78"/>
              </a:rPr>
              <a:t>باورهاي </a:t>
            </a:r>
            <a:r>
              <a:rPr lang="ar-SA" dirty="0">
                <a:solidFill>
                  <a:schemeClr val="bg1"/>
                </a:solidFill>
                <a:cs typeface="B Mitra" pitchFamily="2" charset="-78"/>
              </a:rPr>
              <a:t>ديني هر چند ممكن است در واقع خرافي باشند و هيچ اصل و ريشه‌اي واقعي نداشته باشند اما چون در عمل براي افراد مفيدند، پس موجه‌اند</a:t>
            </a:r>
            <a:r>
              <a:rPr lang="ar-SA" dirty="0" smtClean="0">
                <a:solidFill>
                  <a:schemeClr val="bg1"/>
                </a:solidFill>
                <a:cs typeface="B Mitra" pitchFamily="2" charset="-78"/>
              </a:rPr>
              <a:t>.</a:t>
            </a:r>
            <a:r>
              <a:rPr lang="ar-SA" dirty="0">
                <a:solidFill>
                  <a:schemeClr val="bg1"/>
                </a:solidFill>
                <a:cs typeface="B Mitra" pitchFamily="2" charset="-78"/>
              </a:rPr>
              <a:t> سودگرايي اخلاقي محصول چنين انديشه‌اي است. اومانيسم اخلاقي و ديني نيز محصول و معلول چنين انديشة معرفت شناختي است.</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غير واقع‌گرايي</a:t>
            </a:r>
            <a:endParaRPr lang="fa-IR" dirty="0"/>
          </a:p>
        </p:txBody>
      </p:sp>
      <p:sp>
        <p:nvSpPr>
          <p:cNvPr id="3" name="Content Placeholder 2"/>
          <p:cNvSpPr>
            <a:spLocks noGrp="1"/>
          </p:cNvSpPr>
          <p:nvPr>
            <p:ph idx="1"/>
          </p:nvPr>
        </p:nvSpPr>
        <p:spPr/>
        <p:txBody>
          <a:bodyPr>
            <a:normAutofit/>
          </a:bodyPr>
          <a:lstStyle/>
          <a:p>
            <a:pPr algn="just"/>
            <a:r>
              <a:rPr lang="ar-SA" dirty="0">
                <a:solidFill>
                  <a:schemeClr val="bg1"/>
                </a:solidFill>
                <a:cs typeface="B Mitra" pitchFamily="2" charset="-78"/>
              </a:rPr>
              <a:t>يکي ديگر از مهم‌ترين مباني انديشه‌اي غرب جديد، غيرواقع‌گرايي است. که خود، مادر بسياري از تصميمات سياسي و اقتصادي و فرهنگي و اجتماعي آنان است. </a:t>
            </a:r>
            <a:endParaRPr lang="fa-IR" dirty="0" smtClean="0">
              <a:solidFill>
                <a:schemeClr val="bg1"/>
              </a:solidFill>
              <a:cs typeface="B Mitra" pitchFamily="2" charset="-78"/>
            </a:endParaRPr>
          </a:p>
          <a:p>
            <a:pPr algn="just"/>
            <a:r>
              <a:rPr lang="fa-IR" dirty="0" smtClean="0">
                <a:solidFill>
                  <a:schemeClr val="bg1"/>
                </a:solidFill>
                <a:cs typeface="B Mitra" pitchFamily="2" charset="-78"/>
              </a:rPr>
              <a:t>توضيح </a:t>
            </a:r>
            <a:r>
              <a:rPr lang="ar-SA" dirty="0" smtClean="0">
                <a:solidFill>
                  <a:schemeClr val="bg1"/>
                </a:solidFill>
                <a:cs typeface="B Mitra" pitchFamily="2" charset="-78"/>
              </a:rPr>
              <a:t>واقع‌گرايي </a:t>
            </a:r>
            <a:r>
              <a:rPr lang="fa-IR" dirty="0" smtClean="0">
                <a:solidFill>
                  <a:schemeClr val="bg1"/>
                </a:solidFill>
                <a:cs typeface="B Mitra" pitchFamily="2" charset="-78"/>
              </a:rPr>
              <a:t>و غير واقع‌گرايي </a:t>
            </a:r>
            <a:r>
              <a:rPr lang="ar-SA" dirty="0" smtClean="0">
                <a:solidFill>
                  <a:schemeClr val="bg1"/>
                </a:solidFill>
                <a:cs typeface="B Mitra" pitchFamily="2" charset="-78"/>
              </a:rPr>
              <a:t>در </a:t>
            </a:r>
            <a:r>
              <a:rPr lang="ar-SA" dirty="0">
                <a:solidFill>
                  <a:schemeClr val="bg1"/>
                </a:solidFill>
                <a:cs typeface="B Mitra" pitchFamily="2" charset="-78"/>
              </a:rPr>
              <a:t>عرصة </a:t>
            </a:r>
            <a:r>
              <a:rPr lang="ar-SA" dirty="0" smtClean="0">
                <a:solidFill>
                  <a:schemeClr val="bg1"/>
                </a:solidFill>
                <a:cs typeface="B Mitra" pitchFamily="2" charset="-78"/>
              </a:rPr>
              <a:t>زيبايي‌شناسي</a:t>
            </a:r>
            <a:r>
              <a:rPr lang="fa-IR" dirty="0" smtClean="0">
                <a:solidFill>
                  <a:schemeClr val="bg1"/>
                </a:solidFill>
                <a:cs typeface="B Mitra" pitchFamily="2" charset="-78"/>
              </a:rPr>
              <a:t>؛</a:t>
            </a:r>
          </a:p>
          <a:p>
            <a:pPr algn="just"/>
            <a:r>
              <a:rPr lang="ar-SA" dirty="0" smtClean="0">
                <a:solidFill>
                  <a:schemeClr val="bg1"/>
                </a:solidFill>
                <a:cs typeface="B Mitra" pitchFamily="2" charset="-78"/>
              </a:rPr>
              <a:t>غيرواقع‌گرايي ارزشي مدعي است كه ارزش‌هاي ديني و اخلاقي و حقوقي هيچ منشأ و مبدأ واقعي ندارند بلكه برآمده از احساسات و اميال و عواطف فردي و اجتماعي و امثال آنند. </a:t>
            </a:r>
            <a:r>
              <a:rPr lang="fa-IR" dirty="0" smtClean="0">
                <a:solidFill>
                  <a:schemeClr val="bg1"/>
                </a:solidFill>
                <a:cs typeface="B Mitra" pitchFamily="2" charset="-78"/>
              </a:rPr>
              <a:t>روشن است که اين اصل، بسياري از مسائل معرفتي و اخلاقي و سياسي را در پي دارد. </a:t>
            </a:r>
            <a:r>
              <a:rPr lang="ar-SA" dirty="0" smtClean="0">
                <a:solidFill>
                  <a:schemeClr val="bg1"/>
                </a:solidFill>
                <a:cs typeface="B Mitra" pitchFamily="2" charset="-78"/>
              </a:rPr>
              <a:t>در مقابل، واقع‌گرايي در عرصة ارزش‌ها بدين معنا است كه ارزش‌ها، ريشه در واقعيت دارند</a:t>
            </a:r>
            <a:r>
              <a:rPr lang="fa-IR" dirty="0" smtClean="0">
                <a:solidFill>
                  <a:schemeClr val="bg1"/>
                </a:solidFill>
                <a:cs typeface="B Mitra" pitchFamily="2" charset="-78"/>
              </a:rPr>
              <a:t>.</a:t>
            </a:r>
            <a:r>
              <a:rPr lang="ar-SA" dirty="0" smtClean="0">
                <a:solidFill>
                  <a:schemeClr val="bg1"/>
                </a:solidFill>
                <a:cs typeface="B Mitra" pitchFamily="2" charset="-78"/>
              </a:rPr>
              <a:t> </a:t>
            </a:r>
            <a:endParaRPr lang="fa-IR" dirty="0" smtClean="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نسبي گرايي</a:t>
            </a:r>
            <a:endParaRPr lang="fa-IR" dirty="0"/>
          </a:p>
        </p:txBody>
      </p:sp>
      <p:sp>
        <p:nvSpPr>
          <p:cNvPr id="3" name="Content Placeholder 2"/>
          <p:cNvSpPr>
            <a:spLocks noGrp="1"/>
          </p:cNvSpPr>
          <p:nvPr>
            <p:ph idx="1"/>
          </p:nvPr>
        </p:nvSpPr>
        <p:spPr/>
        <p:txBody>
          <a:bodyPr>
            <a:normAutofit fontScale="92500"/>
          </a:bodyPr>
          <a:lstStyle/>
          <a:p>
            <a:pPr algn="just"/>
            <a:r>
              <a:rPr lang="fa-IR" dirty="0">
                <a:solidFill>
                  <a:schemeClr val="bg1"/>
                </a:solidFill>
                <a:cs typeface="B Mitra" pitchFamily="2" charset="-78"/>
              </a:rPr>
              <a:t>يکي ديگر از اصول بنيادين نظام ارزشي </a:t>
            </a:r>
            <a:r>
              <a:rPr lang="fa-IR" dirty="0" smtClean="0">
                <a:solidFill>
                  <a:schemeClr val="bg1"/>
                </a:solidFill>
                <a:cs typeface="B Mitra" pitchFamily="2" charset="-78"/>
              </a:rPr>
              <a:t>غرب</a:t>
            </a:r>
            <a:r>
              <a:rPr lang="fa-IR" dirty="0">
                <a:solidFill>
                  <a:schemeClr val="bg1"/>
                </a:solidFill>
                <a:cs typeface="B Mitra" pitchFamily="2" charset="-78"/>
              </a:rPr>
              <a:t>، كه برآمده از همان اصل پيشين است، پذيرش نسبيت‌گرايي است.</a:t>
            </a:r>
            <a:r>
              <a:rPr lang="ar-SA" dirty="0">
                <a:solidFill>
                  <a:schemeClr val="bg1"/>
                </a:solidFill>
                <a:cs typeface="B Mitra" pitchFamily="2" charset="-78"/>
              </a:rPr>
              <a:t> نسبيت‌گرايي در عرصة معرفت، فرهنگ، دين، اخلاق و امثال </a:t>
            </a:r>
            <a:r>
              <a:rPr lang="ar-SA" dirty="0" smtClean="0">
                <a:solidFill>
                  <a:schemeClr val="bg1"/>
                </a:solidFill>
                <a:cs typeface="B Mitra" pitchFamily="2" charset="-78"/>
              </a:rPr>
              <a:t>آن.</a:t>
            </a:r>
            <a:r>
              <a:rPr lang="fa-IR" dirty="0" smtClean="0">
                <a:solidFill>
                  <a:schemeClr val="bg1"/>
                </a:solidFill>
                <a:cs typeface="B Mitra" pitchFamily="2" charset="-78"/>
              </a:rPr>
              <a:t> وقتي </a:t>
            </a:r>
            <a:r>
              <a:rPr lang="fa-IR" dirty="0">
                <a:solidFill>
                  <a:schemeClr val="bg1"/>
                </a:solidFill>
                <a:cs typeface="B Mitra" pitchFamily="2" charset="-78"/>
              </a:rPr>
              <a:t>هيچ پايگاه و جايگاه واقعي و نفس الامريي براي ارزش‌ها قائل </a:t>
            </a:r>
            <a:r>
              <a:rPr lang="fa-IR" dirty="0" smtClean="0">
                <a:solidFill>
                  <a:schemeClr val="bg1"/>
                </a:solidFill>
                <a:cs typeface="B Mitra" pitchFamily="2" charset="-78"/>
              </a:rPr>
              <a:t>نشديم، </a:t>
            </a:r>
            <a:r>
              <a:rPr lang="fa-IR" dirty="0">
                <a:solidFill>
                  <a:schemeClr val="bg1"/>
                </a:solidFill>
                <a:cs typeface="B Mitra" pitchFamily="2" charset="-78"/>
              </a:rPr>
              <a:t>چاره‌اي جز تن دادن به </a:t>
            </a:r>
            <a:r>
              <a:rPr lang="fa-IR" dirty="0" smtClean="0">
                <a:solidFill>
                  <a:schemeClr val="bg1"/>
                </a:solidFill>
                <a:cs typeface="B Mitra" pitchFamily="2" charset="-78"/>
              </a:rPr>
              <a:t>نسبي‌گرايي </a:t>
            </a:r>
            <a:r>
              <a:rPr lang="fa-IR" dirty="0">
                <a:solidFill>
                  <a:schemeClr val="bg1"/>
                </a:solidFill>
                <a:cs typeface="B Mitra" pitchFamily="2" charset="-78"/>
              </a:rPr>
              <a:t>نيز نخواهيم داشت. </a:t>
            </a:r>
            <a:endParaRPr lang="fa-IR" dirty="0" smtClean="0">
              <a:solidFill>
                <a:schemeClr val="bg1"/>
              </a:solidFill>
              <a:cs typeface="B Mitra" pitchFamily="2" charset="-78"/>
            </a:endParaRPr>
          </a:p>
          <a:p>
            <a:pPr algn="just"/>
            <a:r>
              <a:rPr lang="fa-IR" dirty="0" smtClean="0">
                <a:solidFill>
                  <a:schemeClr val="bg1"/>
                </a:solidFill>
                <a:cs typeface="B Mitra" pitchFamily="2" charset="-78"/>
              </a:rPr>
              <a:t>بر </a:t>
            </a:r>
            <a:r>
              <a:rPr lang="fa-IR" dirty="0">
                <a:solidFill>
                  <a:schemeClr val="bg1"/>
                </a:solidFill>
                <a:cs typeface="B Mitra" pitchFamily="2" charset="-78"/>
              </a:rPr>
              <a:t>اين اساس، در يك جامعه‌ ممكن است همجنس‌بازي به خواست و ميلي عمومي تبديل شود و در جامعه‌ايي ديگر مردم آن را بد دانسته و ميلي نسبت به آن نداشته باشند، در آن صورت، بر اساس نسبيت‌گرايي ارزشي، همجنس‌بازي براي جامعة نخست امري خوب و ارزشمند است و براي جامعة دوم امري بد و ناپسند! </a:t>
            </a:r>
            <a:endParaRPr lang="fa-IR" dirty="0" smtClean="0">
              <a:solidFill>
                <a:schemeClr val="bg1"/>
              </a:solidFill>
              <a:cs typeface="B Mitra" pitchFamily="2" charset="-78"/>
            </a:endParaRPr>
          </a:p>
          <a:p>
            <a:pPr algn="just"/>
            <a:r>
              <a:rPr lang="fa-IR" dirty="0" smtClean="0">
                <a:solidFill>
                  <a:schemeClr val="bg1"/>
                </a:solidFill>
                <a:cs typeface="B Mitra" pitchFamily="2" charset="-78"/>
              </a:rPr>
              <a:t>در </a:t>
            </a:r>
            <a:r>
              <a:rPr lang="fa-IR" dirty="0">
                <a:solidFill>
                  <a:schemeClr val="bg1"/>
                </a:solidFill>
                <a:cs typeface="B Mitra" pitchFamily="2" charset="-78"/>
              </a:rPr>
              <a:t>نظام‌هاي ليبرال دموكراسي اصالت با خواست و ارادة انسان‌ها است</a:t>
            </a:r>
            <a:r>
              <a:rPr lang="fa-IR" dirty="0" smtClean="0">
                <a:solidFill>
                  <a:schemeClr val="bg1"/>
                </a:solidFill>
                <a:cs typeface="B Mitra" pitchFamily="2" charset="-78"/>
              </a:rPr>
              <a:t>. در </a:t>
            </a:r>
            <a:r>
              <a:rPr lang="fa-IR" dirty="0">
                <a:solidFill>
                  <a:schemeClr val="bg1"/>
                </a:solidFill>
                <a:cs typeface="B Mitra" pitchFamily="2" charset="-78"/>
              </a:rPr>
              <a:t>نتيجه همه چيز ممكن است دستخوش </a:t>
            </a:r>
            <a:r>
              <a:rPr lang="fa-IR" dirty="0" smtClean="0">
                <a:solidFill>
                  <a:schemeClr val="bg1"/>
                </a:solidFill>
                <a:cs typeface="B Mitra" pitchFamily="2" charset="-78"/>
              </a:rPr>
              <a:t>تغيير </a:t>
            </a:r>
            <a:r>
              <a:rPr lang="fa-IR" dirty="0">
                <a:solidFill>
                  <a:schemeClr val="bg1"/>
                </a:solidFill>
                <a:cs typeface="B Mitra" pitchFamily="2" charset="-78"/>
              </a:rPr>
              <a:t>شود.</a:t>
            </a:r>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fa-IR" dirty="0">
                <a:solidFill>
                  <a:schemeClr val="bg1"/>
                </a:solidFill>
                <a:cs typeface="B Mitra" pitchFamily="2" charset="-78"/>
              </a:rPr>
              <a:t>اينکه مي‌بينيم که حتي برخي از </a:t>
            </a:r>
            <a:r>
              <a:rPr lang="fa-IR" dirty="0" smtClean="0">
                <a:solidFill>
                  <a:schemeClr val="bg1"/>
                </a:solidFill>
                <a:cs typeface="B Mitra" pitchFamily="2" charset="-78"/>
              </a:rPr>
              <a:t>روحانيان، </a:t>
            </a:r>
            <a:r>
              <a:rPr lang="fa-IR" dirty="0">
                <a:solidFill>
                  <a:schemeClr val="bg1"/>
                </a:solidFill>
                <a:cs typeface="B Mitra" pitchFamily="2" charset="-78"/>
              </a:rPr>
              <a:t>در دفاع از رفتار کسي که با دختران نيمه عريان اجنبي دست داده، مي‌گويند اين رفتار مبناي ديني دارد و ما بايد به آداب و رسوم ديگران احترام بگذاريم، حاکي از يک نوع بينش نسبيت‌گرايانة پنهان است. </a:t>
            </a:r>
            <a:endParaRPr lang="fa-IR" dirty="0" smtClean="0">
              <a:solidFill>
                <a:schemeClr val="bg1"/>
              </a:solidFill>
              <a:cs typeface="B Mitra" pitchFamily="2" charset="-78"/>
            </a:endParaRPr>
          </a:p>
          <a:p>
            <a:pPr algn="just"/>
            <a:r>
              <a:rPr lang="fa-IR" dirty="0" smtClean="0">
                <a:solidFill>
                  <a:schemeClr val="bg1"/>
                </a:solidFill>
                <a:cs typeface="B Mitra" pitchFamily="2" charset="-78"/>
              </a:rPr>
              <a:t>نگاهي </a:t>
            </a:r>
            <a:r>
              <a:rPr lang="fa-IR" dirty="0">
                <a:solidFill>
                  <a:schemeClr val="bg1"/>
                </a:solidFill>
                <a:cs typeface="B Mitra" pitchFamily="2" charset="-78"/>
              </a:rPr>
              <a:t>که فمينيست‌ها به حقوق زن و جايگاه زنان در اجتماع دارند، برآمده از همين نگاه نسبيت‌گرايانه است. </a:t>
            </a:r>
            <a:endParaRPr lang="fa-IR" dirty="0" smtClean="0">
              <a:solidFill>
                <a:schemeClr val="bg1"/>
              </a:solidFill>
              <a:cs typeface="B Mitra" pitchFamily="2" charset="-78"/>
            </a:endParaRPr>
          </a:p>
          <a:p>
            <a:pPr algn="just"/>
            <a:r>
              <a:rPr lang="fa-IR" dirty="0" smtClean="0">
                <a:solidFill>
                  <a:schemeClr val="bg1"/>
                </a:solidFill>
                <a:cs typeface="B Mitra" pitchFamily="2" charset="-78"/>
              </a:rPr>
              <a:t>اينکه </a:t>
            </a:r>
            <a:r>
              <a:rPr lang="fa-IR" dirty="0">
                <a:solidFill>
                  <a:schemeClr val="bg1"/>
                </a:solidFill>
                <a:cs typeface="B Mitra" pitchFamily="2" charset="-78"/>
              </a:rPr>
              <a:t>بعضي از روشنفکران مدعي مي‌شوند احکامي که در اسلام براي زنان گفته شده است احکامي درستند اما مربوط به جامعة هزار و چهارصد سال پيش است و نه مربوط به جوامع فعلي، اين سخن در حقيقت ريشه در پذيرش اين ايده دارد. احکام اسلامي را احکامي نسبي و زمان‌مند مي‌دانند.</a:t>
            </a:r>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کثرت‌گرايي (پلوراليسم)</a:t>
            </a:r>
            <a:endParaRPr lang="fa-IR" dirty="0"/>
          </a:p>
        </p:txBody>
      </p:sp>
      <p:sp>
        <p:nvSpPr>
          <p:cNvPr id="3" name="Content Placeholder 2"/>
          <p:cNvSpPr>
            <a:spLocks noGrp="1"/>
          </p:cNvSpPr>
          <p:nvPr>
            <p:ph idx="1"/>
          </p:nvPr>
        </p:nvSpPr>
        <p:spPr/>
        <p:txBody>
          <a:bodyPr>
            <a:normAutofit/>
          </a:bodyPr>
          <a:lstStyle/>
          <a:p>
            <a:pPr algn="just"/>
            <a:r>
              <a:rPr lang="ar-SA" dirty="0">
                <a:solidFill>
                  <a:schemeClr val="bg1"/>
                </a:solidFill>
                <a:cs typeface="B Mitra" pitchFamily="2" charset="-78"/>
              </a:rPr>
              <a:t>يکي ديگر از اصول بنيادين تمدن و فرهنگ غرب، کثرت‌گرايي </a:t>
            </a:r>
            <a:r>
              <a:rPr lang="ar-SA" dirty="0" smtClean="0">
                <a:solidFill>
                  <a:schemeClr val="bg1"/>
                </a:solidFill>
                <a:cs typeface="B Mitra" pitchFamily="2" charset="-78"/>
              </a:rPr>
              <a:t>است</a:t>
            </a:r>
            <a:r>
              <a:rPr lang="ar-SA" dirty="0">
                <a:solidFill>
                  <a:schemeClr val="bg1"/>
                </a:solidFill>
                <a:cs typeface="B Mitra" pitchFamily="2" charset="-78"/>
              </a:rPr>
              <a:t>. اينكه همة انديشه‌ها به يك ميزان از حقيقت بهره‌مندند. اگر واقع‌گرايي معرفت‌شناختي را بپذيريم ديگر جايي براي كثرت‌گرايي باقي نمي‌ماند. فقط يك معرفت‌ در واقع صادق است و آن معرفتي است كه مطابق با واقع است. ديگر معرفت‌ها كاذب‌‌اند و بي‌ارزش. اما بر اساس غيرواقع‌گرايي معرفت‌شناختي بايد از كثرت‌گرايي معرفتي دفاع كرد. </a:t>
            </a:r>
            <a:endParaRPr lang="fa-IR" dirty="0" smtClean="0">
              <a:solidFill>
                <a:schemeClr val="bg1"/>
              </a:solidFill>
              <a:cs typeface="B Mitra" pitchFamily="2" charset="-78"/>
            </a:endParaRPr>
          </a:p>
          <a:p>
            <a:pPr algn="just"/>
            <a:r>
              <a:rPr lang="ar-SA" dirty="0" smtClean="0">
                <a:solidFill>
                  <a:schemeClr val="bg1"/>
                </a:solidFill>
                <a:cs typeface="B Mitra" pitchFamily="2" charset="-78"/>
              </a:rPr>
              <a:t>نظرية </a:t>
            </a:r>
            <a:r>
              <a:rPr lang="ar-SA" dirty="0">
                <a:solidFill>
                  <a:schemeClr val="bg1"/>
                </a:solidFill>
                <a:cs typeface="B Mitra" pitchFamily="2" charset="-78"/>
              </a:rPr>
              <a:t>قرائت‌هاي مختلف و حقانيت قرائت‌هاي گوناگون از دين از همين مبناي ليبراليستي نشأت گرفته است.</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b="1" dirty="0" smtClean="0">
                <a:solidFill>
                  <a:schemeClr val="bg1"/>
                </a:solidFill>
                <a:cs typeface="B Mitra" pitchFamily="2" charset="-78"/>
              </a:rPr>
              <a:t>«</a:t>
            </a:r>
            <a:r>
              <a:rPr lang="ar-SA" b="1" dirty="0">
                <a:solidFill>
                  <a:schemeClr val="bg1"/>
                </a:solidFill>
                <a:cs typeface="B Mitra" pitchFamily="2" charset="-78"/>
              </a:rPr>
              <a:t>و الفتنة اکبر من القتل و لايزالون يُقاتلونكم حتی يَرُدُّوكُم عَنْ دينِكُم إن استطاعُوا</a:t>
            </a:r>
            <a:r>
              <a:rPr lang="ar-SA" b="1" dirty="0" smtClean="0">
                <a:solidFill>
                  <a:schemeClr val="bg1"/>
                </a:solidFill>
                <a:cs typeface="B Mitra" pitchFamily="2" charset="-78"/>
              </a:rPr>
              <a:t>»</a:t>
            </a:r>
            <a:r>
              <a:rPr lang="ar-SA" dirty="0" smtClean="0">
                <a:solidFill>
                  <a:schemeClr val="bg1"/>
                </a:solidFill>
                <a:cs typeface="B Mitra" pitchFamily="2" charset="-78"/>
              </a:rPr>
              <a:t>.</a:t>
            </a:r>
            <a:r>
              <a:rPr lang="fa-IR" dirty="0" smtClean="0">
                <a:solidFill>
                  <a:schemeClr val="bg1"/>
                </a:solidFill>
                <a:cs typeface="B Mitra" pitchFamily="2" charset="-78"/>
              </a:rPr>
              <a:t>  (بقره/217)</a:t>
            </a:r>
            <a:r>
              <a:rPr lang="ar-SA" dirty="0" smtClean="0">
                <a:solidFill>
                  <a:schemeClr val="bg1"/>
                </a:solidFill>
                <a:cs typeface="B Mitra" pitchFamily="2" charset="-78"/>
              </a:rPr>
              <a:t> </a:t>
            </a:r>
            <a:endParaRPr lang="fa-IR" dirty="0" smtClean="0">
              <a:solidFill>
                <a:schemeClr val="bg1"/>
              </a:solidFill>
              <a:cs typeface="B Mitra" pitchFamily="2" charset="-78"/>
            </a:endParaRPr>
          </a:p>
          <a:p>
            <a:pPr algn="just"/>
            <a:r>
              <a:rPr lang="ar-SA" dirty="0" smtClean="0">
                <a:solidFill>
                  <a:schemeClr val="bg1"/>
                </a:solidFill>
                <a:cs typeface="B Mitra" pitchFamily="2" charset="-78"/>
              </a:rPr>
              <a:t>در </a:t>
            </a:r>
            <a:r>
              <a:rPr lang="ar-SA" dirty="0">
                <a:solidFill>
                  <a:schemeClr val="bg1"/>
                </a:solidFill>
                <a:cs typeface="B Mitra" pitchFamily="2" charset="-78"/>
              </a:rPr>
              <a:t>اين آيه مقارنة زيبايي بين فتنه و جنگ دائمي دشمنان دين با دينداران برقرار شده است. </a:t>
            </a:r>
            <a:r>
              <a:rPr lang="ar-SA" b="1" dirty="0">
                <a:solidFill>
                  <a:schemeClr val="bg1"/>
                </a:solidFill>
                <a:cs typeface="B Mitra" pitchFamily="2" charset="-78"/>
              </a:rPr>
              <a:t>اين جنگ دائمي بسته به موقعيت‌هاي زماني و مکاني و شرايط فرهنگي و علمي شکل و شمايل خاص خود را پيدا مي‌کند</a:t>
            </a:r>
            <a:r>
              <a:rPr lang="ar-SA" dirty="0">
                <a:solidFill>
                  <a:schemeClr val="bg1"/>
                </a:solidFill>
                <a:cs typeface="B Mitra" pitchFamily="2" charset="-78"/>
              </a:rPr>
              <a:t>.</a:t>
            </a:r>
            <a:endParaRPr lang="fa-IR" dirty="0">
              <a:solidFill>
                <a:schemeClr val="bg1"/>
              </a:solidFill>
              <a:cs typeface="B Mitra" pitchFamily="2" charset="-78"/>
            </a:endParaRPr>
          </a:p>
        </p:txBody>
      </p:sp>
    </p:spTree>
  </p:cSld>
  <p:clrMapOvr>
    <a:masterClrMapping/>
  </p:clrMapOvr>
  <p:transition spd="slow">
    <p:zoom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اصالت لذت و سود</a:t>
            </a:r>
            <a:endParaRPr lang="fa-IR" dirty="0"/>
          </a:p>
        </p:txBody>
      </p:sp>
      <p:sp>
        <p:nvSpPr>
          <p:cNvPr id="3" name="Content Placeholder 2"/>
          <p:cNvSpPr>
            <a:spLocks noGrp="1"/>
          </p:cNvSpPr>
          <p:nvPr>
            <p:ph idx="1"/>
          </p:nvPr>
        </p:nvSpPr>
        <p:spPr/>
        <p:txBody>
          <a:bodyPr/>
          <a:lstStyle/>
          <a:p>
            <a:pPr algn="just"/>
            <a:r>
              <a:rPr lang="ar-SA" dirty="0">
                <a:solidFill>
                  <a:schemeClr val="bg1"/>
                </a:solidFill>
                <a:cs typeface="B Mitra" pitchFamily="2" charset="-78"/>
              </a:rPr>
              <a:t>بر اساس نظام سرمايه‌داري غرب، معيار همه فعاليت‌ها سود و لذت فردي يا جمعي اين‌جهاني است؛ هر کاري که موجب سود‌آوري بيشتري شود، کاري مجاز و درست است و هر کاري که موجب کاهش سود گردد، کاري نادرست و قبيح است؛ به همين دليل است که بخش زيادي از بازرگاني جهاني در حال حاضر از راه اموري همچون تجارت فساد و فحشا، تجارت داروهاي روان‌گردان، تجارت مواد مخدر، تجارت اسلحه‌، تجارت مشروبات الکلي، و از راه قمار و سکس و قاچاق انسان و امثال آن تأمين مي‌شود.</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اومانيسم</a:t>
            </a:r>
            <a:endParaRPr lang="fa-IR" dirty="0"/>
          </a:p>
        </p:txBody>
      </p:sp>
      <p:sp>
        <p:nvSpPr>
          <p:cNvPr id="3" name="Content Placeholder 2"/>
          <p:cNvSpPr>
            <a:spLocks noGrp="1"/>
          </p:cNvSpPr>
          <p:nvPr>
            <p:ph idx="1"/>
          </p:nvPr>
        </p:nvSpPr>
        <p:spPr/>
        <p:txBody>
          <a:bodyPr>
            <a:normAutofit/>
          </a:bodyPr>
          <a:lstStyle/>
          <a:p>
            <a:pPr algn="just"/>
            <a:r>
              <a:rPr lang="ar-SA" dirty="0" smtClean="0">
                <a:solidFill>
                  <a:schemeClr val="bg1"/>
                </a:solidFill>
                <a:cs typeface="B Mitra" pitchFamily="2" charset="-78"/>
              </a:rPr>
              <a:t>در انديشة اومانيستي، انسان محور همه چيز است. به جاي خدا و دين، انسان‌ محور همه چيز دانسته مي‌شود؛ آن هم نه عقلانيت انساني بلکه غرايز و اميال لجام گسيختة انسان محور همه چيز است؛ محور سياست و اقتصاد و معنويت و عدالت و حق</a:t>
            </a:r>
            <a:r>
              <a:rPr lang="fa-IR" dirty="0" smtClean="0">
                <a:solidFill>
                  <a:schemeClr val="bg1"/>
                </a:solidFill>
                <a:cs typeface="B Mitra" pitchFamily="2" charset="-78"/>
              </a:rPr>
              <a:t>.</a:t>
            </a:r>
          </a:p>
          <a:p>
            <a:pPr algn="just"/>
            <a:r>
              <a:rPr lang="ar-SA" dirty="0" smtClean="0">
                <a:solidFill>
                  <a:schemeClr val="bg1"/>
                </a:solidFill>
                <a:cs typeface="B Mitra" pitchFamily="2" charset="-78"/>
              </a:rPr>
              <a:t>بر </a:t>
            </a:r>
            <a:r>
              <a:rPr lang="ar-SA" dirty="0">
                <a:solidFill>
                  <a:schemeClr val="bg1"/>
                </a:solidFill>
                <a:cs typeface="B Mitra" pitchFamily="2" charset="-78"/>
              </a:rPr>
              <a:t>اساس اومانيسم غربي هر چند خالقيت خداوند نفي نمي‌شود اما ربوبيت او و در نتيجه نبوت و دين نفي مي‌گردد. هدايت‌گري الهي ناديده انگاشته مي‌شود. </a:t>
            </a:r>
            <a:r>
              <a:rPr lang="ar-SA" dirty="0" smtClean="0">
                <a:solidFill>
                  <a:schemeClr val="bg1"/>
                </a:solidFill>
                <a:cs typeface="B Mitra" pitchFamily="2" charset="-78"/>
              </a:rPr>
              <a:t>بود </a:t>
            </a:r>
            <a:r>
              <a:rPr lang="ar-SA" dirty="0">
                <a:solidFill>
                  <a:schemeClr val="bg1"/>
                </a:solidFill>
                <a:cs typeface="B Mitra" pitchFamily="2" charset="-78"/>
              </a:rPr>
              <a:t>و نبود خداوند در زندگي اجتماعي و سياسي و اقتصادي بشر يکسان است. خود انسان با تکيه بر قوانين خودساخته </a:t>
            </a:r>
            <a:r>
              <a:rPr lang="ar-SA" dirty="0" smtClean="0">
                <a:solidFill>
                  <a:schemeClr val="bg1"/>
                </a:solidFill>
                <a:cs typeface="B Mitra" pitchFamily="2" charset="-78"/>
              </a:rPr>
              <a:t>و</a:t>
            </a:r>
            <a:r>
              <a:rPr lang="fa-IR" dirty="0" smtClean="0">
                <a:solidFill>
                  <a:schemeClr val="bg1"/>
                </a:solidFill>
                <a:cs typeface="B Mitra" pitchFamily="2" charset="-78"/>
              </a:rPr>
              <a:t> </a:t>
            </a:r>
            <a:r>
              <a:rPr lang="ar-SA" dirty="0" smtClean="0">
                <a:solidFill>
                  <a:schemeClr val="bg1"/>
                </a:solidFill>
                <a:cs typeface="B Mitra" pitchFamily="2" charset="-78"/>
              </a:rPr>
              <a:t>تجربيات </a:t>
            </a:r>
            <a:r>
              <a:rPr lang="ar-SA" dirty="0">
                <a:solidFill>
                  <a:schemeClr val="bg1"/>
                </a:solidFill>
                <a:cs typeface="B Mitra" pitchFamily="2" charset="-78"/>
              </a:rPr>
              <a:t>تاريخي </a:t>
            </a:r>
            <a:r>
              <a:rPr lang="ar-SA" dirty="0" smtClean="0">
                <a:solidFill>
                  <a:schemeClr val="bg1"/>
                </a:solidFill>
                <a:cs typeface="B Mitra" pitchFamily="2" charset="-78"/>
              </a:rPr>
              <a:t>بايد </a:t>
            </a:r>
            <a:r>
              <a:rPr lang="ar-SA" dirty="0">
                <a:solidFill>
                  <a:schemeClr val="bg1"/>
                </a:solidFill>
                <a:cs typeface="B Mitra" pitchFamily="2" charset="-78"/>
              </a:rPr>
              <a:t>هدايت زندگي خود را </a:t>
            </a:r>
            <a:r>
              <a:rPr lang="ar-SA" dirty="0" smtClean="0">
                <a:solidFill>
                  <a:schemeClr val="bg1"/>
                </a:solidFill>
                <a:cs typeface="B Mitra" pitchFamily="2" charset="-78"/>
              </a:rPr>
              <a:t>به </a:t>
            </a:r>
            <a:r>
              <a:rPr lang="ar-SA" dirty="0">
                <a:solidFill>
                  <a:schemeClr val="bg1"/>
                </a:solidFill>
                <a:cs typeface="B Mitra" pitchFamily="2" charset="-78"/>
              </a:rPr>
              <a:t>دست بگيرد. </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سکولاريسم</a:t>
            </a:r>
            <a:endParaRPr lang="fa-IR" dirty="0"/>
          </a:p>
        </p:txBody>
      </p:sp>
      <p:sp>
        <p:nvSpPr>
          <p:cNvPr id="3" name="Content Placeholder 2"/>
          <p:cNvSpPr>
            <a:spLocks noGrp="1"/>
          </p:cNvSpPr>
          <p:nvPr>
            <p:ph idx="1"/>
          </p:nvPr>
        </p:nvSpPr>
        <p:spPr/>
        <p:txBody>
          <a:bodyPr/>
          <a:lstStyle/>
          <a:p>
            <a:pPr algn="just"/>
            <a:r>
              <a:rPr lang="fa-IR" dirty="0">
                <a:solidFill>
                  <a:schemeClr val="bg1"/>
                </a:solidFill>
                <a:cs typeface="B Mitra" pitchFamily="2" charset="-78"/>
              </a:rPr>
              <a:t>سكولاريسم خاستگاه و سرچشمة موج جديد دموكراسي‌خواهي است. به همين دليل است که اگر در جايي خواست اكثريت با سكولاريسم در تضاد باشد، آن را مخالف با دموكراسي دانسته و حكومت ديني برخاسته از رأي اكثريت را غير دموكراتيك مي‌نامند.</a:t>
            </a:r>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ابزارهاي جنگ نرم</a:t>
            </a:r>
            <a:endParaRPr lang="fa-IR" dirty="0"/>
          </a:p>
        </p:txBody>
      </p:sp>
      <p:sp>
        <p:nvSpPr>
          <p:cNvPr id="3" name="Content Placeholder 2"/>
          <p:cNvSpPr>
            <a:spLocks noGrp="1"/>
          </p:cNvSpPr>
          <p:nvPr>
            <p:ph idx="1"/>
          </p:nvPr>
        </p:nvSpPr>
        <p:spPr/>
        <p:txBody>
          <a:bodyPr>
            <a:normAutofit/>
          </a:bodyPr>
          <a:lstStyle/>
          <a:p>
            <a:pPr algn="just"/>
            <a:r>
              <a:rPr lang="ar-SA" dirty="0" smtClean="0">
                <a:solidFill>
                  <a:schemeClr val="bg1"/>
                </a:solidFill>
                <a:cs typeface="B Mitra" pitchFamily="2" charset="-78"/>
              </a:rPr>
              <a:t>شناخت </a:t>
            </a:r>
            <a:r>
              <a:rPr lang="ar-SA" dirty="0">
                <a:solidFill>
                  <a:schemeClr val="bg1"/>
                </a:solidFill>
                <a:cs typeface="B Mitra" pitchFamily="2" charset="-78"/>
              </a:rPr>
              <a:t>ابزارها و ادوات دشمن در جنگ نرم شرط لازم و ضروري ورود به صحنة اين مبارزه است. بدون شناخت دقيق امکانات و ابزارها و شگرد‌هاي دشمن هرگز نمي‌توان اميدي به مقابلة درست و نتيجه‌بخش با دشمن داشت. </a:t>
            </a:r>
            <a:endParaRPr lang="fa-IR" dirty="0" smtClean="0">
              <a:solidFill>
                <a:schemeClr val="bg1"/>
              </a:solidFill>
              <a:cs typeface="B Mitra" pitchFamily="2" charset="-78"/>
            </a:endParaRPr>
          </a:p>
          <a:p>
            <a:pPr algn="just"/>
            <a:r>
              <a:rPr lang="ar-SA" dirty="0" smtClean="0">
                <a:solidFill>
                  <a:schemeClr val="bg1"/>
                </a:solidFill>
                <a:cs typeface="B Mitra" pitchFamily="2" charset="-78"/>
              </a:rPr>
              <a:t>آنچه </a:t>
            </a:r>
            <a:r>
              <a:rPr lang="ar-SA" dirty="0">
                <a:solidFill>
                  <a:schemeClr val="bg1"/>
                </a:solidFill>
                <a:cs typeface="B Mitra" pitchFamily="2" charset="-78"/>
              </a:rPr>
              <a:t>که مشهود است اين است که در جنگ همه جانبة غرب عليه اسلام و جمهوري </a:t>
            </a:r>
            <a:r>
              <a:rPr lang="ar-SA" dirty="0" smtClean="0">
                <a:solidFill>
                  <a:schemeClr val="bg1"/>
                </a:solidFill>
                <a:cs typeface="B Mitra" pitchFamily="2" charset="-78"/>
              </a:rPr>
              <a:t>اسلامي</a:t>
            </a:r>
            <a:r>
              <a:rPr lang="fa-IR" dirty="0" smtClean="0">
                <a:solidFill>
                  <a:schemeClr val="bg1"/>
                </a:solidFill>
                <a:cs typeface="B Mitra" pitchFamily="2" charset="-78"/>
              </a:rPr>
              <a:t>:</a:t>
            </a:r>
            <a:r>
              <a:rPr lang="ar-SA" dirty="0" smtClean="0">
                <a:solidFill>
                  <a:schemeClr val="bg1"/>
                </a:solidFill>
                <a:cs typeface="B Mitra" pitchFamily="2" charset="-78"/>
              </a:rPr>
              <a:t> </a:t>
            </a:r>
            <a:endParaRPr lang="fa-IR" dirty="0" smtClean="0">
              <a:solidFill>
                <a:schemeClr val="bg1"/>
              </a:solidFill>
              <a:cs typeface="B Mitra" pitchFamily="2" charset="-78"/>
            </a:endParaRPr>
          </a:p>
          <a:p>
            <a:pPr lvl="1" algn="just"/>
            <a:r>
              <a:rPr lang="ar-SA" dirty="0" smtClean="0">
                <a:solidFill>
                  <a:schemeClr val="bg1"/>
                </a:solidFill>
                <a:cs typeface="B Mitra" pitchFamily="2" charset="-78"/>
              </a:rPr>
              <a:t>اولاً </a:t>
            </a:r>
            <a:r>
              <a:rPr lang="ar-SA" dirty="0">
                <a:solidFill>
                  <a:schemeClr val="bg1"/>
                </a:solidFill>
                <a:cs typeface="B Mitra" pitchFamily="2" charset="-78"/>
              </a:rPr>
              <a:t>براي همة مخاطبان در همة سطوح سني و لايه‌هاي اجتماعي برنامه دارند؛ </a:t>
            </a:r>
            <a:endParaRPr lang="fa-IR" dirty="0" smtClean="0">
              <a:solidFill>
                <a:schemeClr val="bg1"/>
              </a:solidFill>
              <a:cs typeface="B Mitra" pitchFamily="2" charset="-78"/>
            </a:endParaRPr>
          </a:p>
          <a:p>
            <a:pPr lvl="1" algn="just"/>
            <a:r>
              <a:rPr lang="ar-SA" dirty="0" smtClean="0">
                <a:solidFill>
                  <a:schemeClr val="bg1"/>
                </a:solidFill>
                <a:cs typeface="B Mitra" pitchFamily="2" charset="-78"/>
              </a:rPr>
              <a:t>ثانياً </a:t>
            </a:r>
            <a:r>
              <a:rPr lang="ar-SA" dirty="0">
                <a:solidFill>
                  <a:schemeClr val="bg1"/>
                </a:solidFill>
                <a:cs typeface="B Mitra" pitchFamily="2" charset="-78"/>
              </a:rPr>
              <a:t>از همة شگردها و هنرهاي تبليغي مدرن براي اين منظور استفاده مي‌کنند </a:t>
            </a:r>
            <a:endParaRPr lang="fa-IR" dirty="0" smtClean="0">
              <a:solidFill>
                <a:schemeClr val="bg1"/>
              </a:solidFill>
              <a:cs typeface="B Mitra" pitchFamily="2" charset="-78"/>
            </a:endParaRPr>
          </a:p>
          <a:p>
            <a:pPr lvl="1" algn="just"/>
            <a:r>
              <a:rPr lang="ar-SA" dirty="0" smtClean="0">
                <a:solidFill>
                  <a:schemeClr val="bg1"/>
                </a:solidFill>
                <a:cs typeface="B Mitra" pitchFamily="2" charset="-78"/>
              </a:rPr>
              <a:t>و </a:t>
            </a:r>
            <a:r>
              <a:rPr lang="ar-SA" dirty="0">
                <a:solidFill>
                  <a:schemeClr val="bg1"/>
                </a:solidFill>
                <a:cs typeface="B Mitra" pitchFamily="2" charset="-78"/>
              </a:rPr>
              <a:t>ثالثاً همة امکانات و توانمندي‌هاي خود را در اين راستا به کار گرفته‌اند</a:t>
            </a:r>
            <a:r>
              <a:rPr lang="ar-SA" dirty="0" smtClean="0">
                <a:solidFill>
                  <a:schemeClr val="bg1"/>
                </a:solidFill>
                <a:cs typeface="B Mitra" pitchFamily="2" charset="-78"/>
              </a:rPr>
              <a:t>.</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1768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رسانه‌ها</a:t>
            </a:r>
            <a:endParaRPr lang="fa-IR" dirty="0"/>
          </a:p>
        </p:txBody>
      </p:sp>
      <p:sp>
        <p:nvSpPr>
          <p:cNvPr id="3" name="Content Placeholder 2"/>
          <p:cNvSpPr>
            <a:spLocks noGrp="1"/>
          </p:cNvSpPr>
          <p:nvPr>
            <p:ph idx="1"/>
          </p:nvPr>
        </p:nvSpPr>
        <p:spPr/>
        <p:txBody>
          <a:bodyPr>
            <a:normAutofit/>
          </a:bodyPr>
          <a:lstStyle/>
          <a:p>
            <a:pPr algn="just"/>
            <a:r>
              <a:rPr lang="ar-SA" dirty="0">
                <a:solidFill>
                  <a:schemeClr val="bg1"/>
                </a:solidFill>
                <a:cs typeface="B Mitra" pitchFamily="2" charset="-78"/>
              </a:rPr>
              <a:t>نقش رسانه‌ها در جنگ نرم تا آنجا است که بعضي جنگ نرم را به جنگ رسانه‌اي (</a:t>
            </a:r>
            <a:r>
              <a:rPr lang="en-US" dirty="0">
                <a:solidFill>
                  <a:schemeClr val="bg1"/>
                </a:solidFill>
                <a:cs typeface="B Mitra" pitchFamily="2" charset="-78"/>
              </a:rPr>
              <a:t>media war</a:t>
            </a:r>
            <a:r>
              <a:rPr lang="ar-SA" dirty="0">
                <a:solidFill>
                  <a:schemeClr val="bg1"/>
                </a:solidFill>
                <a:cs typeface="B Mitra" pitchFamily="2" charset="-78"/>
              </a:rPr>
              <a:t>) تعريف کرده‌اند.</a:t>
            </a:r>
            <a:r>
              <a:rPr lang="fa-IR" dirty="0">
                <a:solidFill>
                  <a:schemeClr val="bg1"/>
                </a:solidFill>
                <a:cs typeface="B Mitra" pitchFamily="2" charset="-78"/>
              </a:rPr>
              <a:t> </a:t>
            </a:r>
            <a:endParaRPr lang="fa-IR" dirty="0" smtClean="0">
              <a:solidFill>
                <a:schemeClr val="bg1"/>
              </a:solidFill>
              <a:cs typeface="B Mitra" pitchFamily="2" charset="-78"/>
            </a:endParaRPr>
          </a:p>
          <a:p>
            <a:pPr algn="just"/>
            <a:r>
              <a:rPr lang="ar-SA" dirty="0" smtClean="0">
                <a:solidFill>
                  <a:schemeClr val="bg1"/>
                </a:solidFill>
                <a:cs typeface="B Mitra" pitchFamily="2" charset="-78"/>
              </a:rPr>
              <a:t>ظهور </a:t>
            </a:r>
            <a:r>
              <a:rPr lang="ar-SA" dirty="0">
                <a:solidFill>
                  <a:schemeClr val="bg1"/>
                </a:solidFill>
                <a:cs typeface="B Mitra" pitchFamily="2" charset="-78"/>
              </a:rPr>
              <a:t>اينترنت، ماهواره‌ها، بنگاه‌هاي بزرگ خبري، روزنامه‌ها، شبکه‌هاي راديويي و تلويزيوني، ايميل، موبايل زمينة ارتباط مستقيم، تأثيرگذار، سريع و تقريباً غير قابل کنترل با عموم مخاطبان را فراهم کرده است. اين ابزار و ادوات اقتداري به غربيان،‌ به عنوان مبتکران و طراحان آنها، داده‌ است که بتوانند افکار عمومي مردم در سراسر دنيا را تحت تأثير خود قرار دهند. از طريق توليد نرم‌افزارها و سخت‌افزارهاي خاصي که فن‌آوري‌هاي بالاي آنها را در اختيار دارند به راحتي مي‌توانند در نهانخانة افکار و ارتباطات اجتماعي و نگاه‌هاي سياسي تک تک افراد نفوذ کنند</a:t>
            </a:r>
            <a:r>
              <a:rPr lang="ar-SA" dirty="0" smtClean="0">
                <a:solidFill>
                  <a:schemeClr val="bg1"/>
                </a:solidFill>
                <a:cs typeface="B Mitra" pitchFamily="2" charset="-78"/>
              </a:rPr>
              <a:t>.</a:t>
            </a:r>
            <a:endParaRPr lang="fa-IR" dirty="0" smtClean="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fa-IR" dirty="0" smtClean="0">
                <a:solidFill>
                  <a:schemeClr val="bg1"/>
                </a:solidFill>
                <a:cs typeface="B Mitra" pitchFamily="2" charset="-78"/>
              </a:rPr>
              <a:t>بنگاه‌هاي خبري </a:t>
            </a:r>
            <a:r>
              <a:rPr lang="ar-SA" dirty="0" smtClean="0">
                <a:solidFill>
                  <a:schemeClr val="bg1"/>
                </a:solidFill>
                <a:cs typeface="B Mitra" pitchFamily="2" charset="-78"/>
              </a:rPr>
              <a:t>رويترز</a:t>
            </a:r>
            <a:r>
              <a:rPr lang="ar-SA" dirty="0">
                <a:solidFill>
                  <a:schemeClr val="bg1"/>
                </a:solidFill>
                <a:cs typeface="B Mitra" pitchFamily="2" charset="-78"/>
              </a:rPr>
              <a:t>، اسوشيتدپرس، يونايتدپرس و فرانس پرس بيش از 55 هزار دفتر در سراسر جهان دارند و روزانه بيش از 55 ميليون کلمه به 192 کشور جهان مخابره مي‌کنند و بيش از 85 درصد اطلاعات و اخباري که در دنيا پخش مي‌شود ساخته و پرداخته همين چهار غول خبري است. و بيش از دوازده‌ هزار روزنامه و مجله در سراسر دنيا از همين چهار غول خبري تغذيه مي‌شوند.</a:t>
            </a:r>
            <a:endParaRPr lang="en-US" dirty="0">
              <a:solidFill>
                <a:schemeClr val="bg1"/>
              </a:solidFill>
              <a:cs typeface="B Mitra" pitchFamily="2" charset="-78"/>
            </a:endParaRPr>
          </a:p>
          <a:p>
            <a:pPr algn="just"/>
            <a:r>
              <a:rPr lang="ar-SA" dirty="0">
                <a:solidFill>
                  <a:schemeClr val="bg1"/>
                </a:solidFill>
                <a:cs typeface="B Mitra" pitchFamily="2" charset="-78"/>
              </a:rPr>
              <a:t>بخش برون‌مرزي بي. بي. سي در حال حاضر به 38 زبان دنيا روزانه برنامه پخش مي‌کند. </a:t>
            </a:r>
            <a:r>
              <a:rPr lang="ar-SA" dirty="0" smtClean="0">
                <a:solidFill>
                  <a:schemeClr val="bg1"/>
                </a:solidFill>
                <a:cs typeface="B Mitra" pitchFamily="2" charset="-78"/>
              </a:rPr>
              <a:t>بخش </a:t>
            </a:r>
            <a:r>
              <a:rPr lang="ar-SA" dirty="0">
                <a:solidFill>
                  <a:schemeClr val="bg1"/>
                </a:solidFill>
                <a:cs typeface="B Mitra" pitchFamily="2" charset="-78"/>
              </a:rPr>
              <a:t>برون مرزي صداي آمريکا نيز در 175 کشور و به 45 زبان دنيا برنامه پخش مي‌کند</a:t>
            </a:r>
            <a:r>
              <a:rPr lang="ar-SA" dirty="0" smtClean="0">
                <a:solidFill>
                  <a:schemeClr val="bg1"/>
                </a:solidFill>
                <a:cs typeface="B Mitra" pitchFamily="2" charset="-78"/>
              </a:rPr>
              <a:t>.</a:t>
            </a:r>
            <a:endParaRPr lang="en-US" dirty="0" smtClean="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fa-IR" dirty="0" smtClean="0">
                <a:solidFill>
                  <a:schemeClr val="bg1"/>
                </a:solidFill>
                <a:cs typeface="B Mitra" pitchFamily="2" charset="-78"/>
              </a:rPr>
              <a:t>در گزارش </a:t>
            </a:r>
            <a:r>
              <a:rPr lang="fa-IR" b="1" dirty="0" smtClean="0">
                <a:solidFill>
                  <a:schemeClr val="bg1"/>
                </a:solidFill>
                <a:cs typeface="B Mitra" pitchFamily="2" charset="-78"/>
              </a:rPr>
              <a:t>کميته خطر جاري</a:t>
            </a:r>
            <a:r>
              <a:rPr lang="fa-IR" dirty="0" smtClean="0">
                <a:solidFill>
                  <a:schemeClr val="bg1"/>
                </a:solidFill>
                <a:cs typeface="B Mitra" pitchFamily="2" charset="-78"/>
              </a:rPr>
              <a:t>: [برخي از اعضاي آن: جروج شولتز (وزير دولت ريگان)؛ جان ليبرمن (سناتور دموکرات)؛ جان کين (سناتور جمهوري خواه)؛ جورج تنت (از مديران سيا)؛ جوزف بايدن؛ مايکل لدين؛ مادلين آلبرايت؛  مارک پالمر؛ کاندوليزا رايس؛]</a:t>
            </a:r>
          </a:p>
          <a:p>
            <a:pPr algn="just"/>
            <a:r>
              <a:rPr lang="fa-IR" dirty="0" smtClean="0">
                <a:solidFill>
                  <a:schemeClr val="bg1"/>
                </a:solidFill>
                <a:cs typeface="B Mitra" pitchFamily="2" charset="-78"/>
              </a:rPr>
              <a:t>«</a:t>
            </a:r>
            <a:r>
              <a:rPr lang="fa-IR" b="1" dirty="0" smtClean="0">
                <a:solidFill>
                  <a:schemeClr val="bg1"/>
                </a:solidFill>
                <a:cs typeface="B Mitra" pitchFamily="2" charset="-78"/>
              </a:rPr>
              <a:t>5. بايد شبکه‌هاي متعدد راديويي و تلويزيوني براي ايرانيان تدارک ديد و پيام‌هاي خود را با پيشرفته‌ترين تکنولوژي روز دنيا به دست مردم ايران برسانيم.</a:t>
            </a:r>
            <a:r>
              <a:rPr lang="fa-IR" dirty="0" smtClean="0">
                <a:solidFill>
                  <a:schemeClr val="bg1"/>
                </a:solidFill>
                <a:cs typeface="B Mitra" pitchFamily="2" charset="-78"/>
              </a:rPr>
              <a:t>»</a:t>
            </a:r>
            <a:r>
              <a:rPr lang="en-US" dirty="0" smtClean="0">
                <a:solidFill>
                  <a:schemeClr val="bg1"/>
                </a:solidFill>
                <a:cs typeface="B Mitra" pitchFamily="2" charset="-78"/>
              </a:rPr>
              <a:t> </a:t>
            </a:r>
          </a:p>
          <a:p>
            <a:pPr algn="just"/>
            <a:r>
              <a:rPr lang="ar-SA" b="1" dirty="0" smtClean="0">
                <a:solidFill>
                  <a:schemeClr val="bg1"/>
                </a:solidFill>
                <a:cs typeface="B Mitra" pitchFamily="2" charset="-78"/>
              </a:rPr>
              <a:t>شبکه‌هاي راديويي</a:t>
            </a:r>
            <a:r>
              <a:rPr lang="fa-IR" b="1" dirty="0" smtClean="0">
                <a:solidFill>
                  <a:schemeClr val="bg1"/>
                </a:solidFill>
                <a:cs typeface="B Mitra" pitchFamily="2" charset="-78"/>
              </a:rPr>
              <a:t>: </a:t>
            </a:r>
            <a:r>
              <a:rPr lang="ar-SA" dirty="0" smtClean="0">
                <a:solidFill>
                  <a:schemeClr val="bg1"/>
                </a:solidFill>
                <a:cs typeface="B Mitra" pitchFamily="2" charset="-78"/>
              </a:rPr>
              <a:t>الان حدود 30 راديوي فارسي زبان بيگانه بعضا به صورت 24 ساعته در حال پخش برنامه به زبان فارسي هستند. مثل راديو آزادي، برابري، بي‌بي‌سي، دويچه وله، صداي ايران، صداي زن، صداي زنان، فردا، قاصدک، هم‌صدا و امثال آن. و 8 راديويي اينترنتي به زبان فارسي و اکثرا به صورت 24 ساعته در حال پخش برنامه هستند. به عنوان مثال، راديو افشا به ترويج الحاد و بي‌ديني مي‌پردازد. راديو زمانه به پخش انواع موسيقي و خبر مي‌پردازد.</a:t>
            </a:r>
            <a:endParaRPr lang="en-US" b="1" dirty="0" smtClean="0">
              <a:solidFill>
                <a:schemeClr val="bg1"/>
              </a:solidFill>
              <a:cs typeface="B Mitra" pitchFamily="2" charset="-78"/>
            </a:endParaRPr>
          </a:p>
          <a:p>
            <a:endParaRPr lang="fa-IR" dirty="0"/>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fa-IR" b="1" dirty="0" smtClean="0">
                <a:solidFill>
                  <a:schemeClr val="bg1"/>
                </a:solidFill>
                <a:cs typeface="B Mitra" pitchFamily="2" charset="-78"/>
              </a:rPr>
              <a:t>شبکه‌هاي تلويزيوني</a:t>
            </a:r>
            <a:r>
              <a:rPr lang="fa-IR" dirty="0" smtClean="0">
                <a:solidFill>
                  <a:schemeClr val="bg1"/>
                </a:solidFill>
                <a:cs typeface="B Mitra" pitchFamily="2" charset="-78"/>
              </a:rPr>
              <a:t>: </a:t>
            </a:r>
            <a:r>
              <a:rPr lang="ar-SA" dirty="0" smtClean="0">
                <a:solidFill>
                  <a:schemeClr val="bg1"/>
                </a:solidFill>
                <a:cs typeface="B Mitra" pitchFamily="2" charset="-78"/>
              </a:rPr>
              <a:t>در </a:t>
            </a:r>
            <a:r>
              <a:rPr lang="ar-SA" dirty="0">
                <a:solidFill>
                  <a:schemeClr val="bg1"/>
                </a:solidFill>
                <a:cs typeface="B Mitra" pitchFamily="2" charset="-78"/>
              </a:rPr>
              <a:t>حال حاضر شبکه‌هاي تلويزيوني فارسي زبان فراواني از خارج از کشور (حدود 11 شبکه) در حال پخش برنامه عليه جمهوري اسلامي هستند. شبکه‌هاي سياسي مثل </a:t>
            </a:r>
            <a:endParaRPr lang="en-US" dirty="0">
              <a:solidFill>
                <a:schemeClr val="bg1"/>
              </a:solidFill>
              <a:cs typeface="B Mitra" pitchFamily="2" charset="-78"/>
            </a:endParaRPr>
          </a:p>
          <a:p>
            <a:r>
              <a:rPr lang="en-US" dirty="0">
                <a:solidFill>
                  <a:schemeClr val="bg1"/>
                </a:solidFill>
                <a:cs typeface="B Mitra" pitchFamily="2" charset="-78"/>
              </a:rPr>
              <a:t>NITV- Your TV- </a:t>
            </a:r>
            <a:r>
              <a:rPr lang="en-US" dirty="0" smtClean="0">
                <a:solidFill>
                  <a:schemeClr val="bg1"/>
                </a:solidFill>
                <a:cs typeface="B Mitra" pitchFamily="2" charset="-78"/>
              </a:rPr>
              <a:t> </a:t>
            </a:r>
            <a:r>
              <a:rPr lang="en-US" dirty="0" err="1" smtClean="0">
                <a:solidFill>
                  <a:schemeClr val="bg1"/>
                </a:solidFill>
                <a:cs typeface="B Mitra" pitchFamily="2" charset="-78"/>
              </a:rPr>
              <a:t>Simaye</a:t>
            </a:r>
            <a:r>
              <a:rPr lang="en-US" dirty="0" smtClean="0">
                <a:solidFill>
                  <a:schemeClr val="bg1"/>
                </a:solidFill>
                <a:cs typeface="B Mitra" pitchFamily="2" charset="-78"/>
              </a:rPr>
              <a:t>  </a:t>
            </a:r>
            <a:r>
              <a:rPr lang="en-US" dirty="0" err="1" smtClean="0">
                <a:solidFill>
                  <a:schemeClr val="bg1"/>
                </a:solidFill>
                <a:cs typeface="B Mitra" pitchFamily="2" charset="-78"/>
              </a:rPr>
              <a:t>Azadi</a:t>
            </a:r>
            <a:r>
              <a:rPr lang="en-US" dirty="0" smtClean="0">
                <a:solidFill>
                  <a:schemeClr val="bg1"/>
                </a:solidFill>
                <a:cs typeface="B Mitra" pitchFamily="2" charset="-78"/>
              </a:rPr>
              <a:t> - </a:t>
            </a:r>
            <a:r>
              <a:rPr lang="en-US" dirty="0">
                <a:solidFill>
                  <a:schemeClr val="bg1"/>
                </a:solidFill>
                <a:cs typeface="B Mitra" pitchFamily="2" charset="-78"/>
              </a:rPr>
              <a:t>Persian VOA- Pars TV- AZADI </a:t>
            </a:r>
            <a:r>
              <a:rPr lang="en-US" dirty="0" err="1">
                <a:solidFill>
                  <a:schemeClr val="bg1"/>
                </a:solidFill>
                <a:cs typeface="B Mitra" pitchFamily="2" charset="-78"/>
              </a:rPr>
              <a:t>tv</a:t>
            </a:r>
            <a:r>
              <a:rPr lang="en-US" dirty="0">
                <a:solidFill>
                  <a:schemeClr val="bg1"/>
                </a:solidFill>
                <a:cs typeface="B Mitra" pitchFamily="2" charset="-78"/>
              </a:rPr>
              <a:t>- BBC Persian TV-  …</a:t>
            </a:r>
          </a:p>
          <a:p>
            <a:pPr algn="just"/>
            <a:r>
              <a:rPr lang="fa-IR" dirty="0">
                <a:solidFill>
                  <a:schemeClr val="bg1"/>
                </a:solidFill>
                <a:cs typeface="B Mitra" pitchFamily="2" charset="-78"/>
              </a:rPr>
              <a:t>شبکة تلويزيوني اينترنتي بي‌بي سي فارسي از سال 2007 کار خود را آغاز کرد. اين شبکه در انتخابات اخير به حدي نقش آفريني داشت که بعضي از صاحب‌نظران معتقدند اساسا فلسفة وجودي و تأسيس آن همين مسأله بوده است. اين شبکه از هفته‌ها قبل از برگزاري انتخابات به صورت ملايمي مسأله تقلب در انتخابات را مطرح کرد و در اصل يک شبکة تمام عيار در اختيار غربگرايان شده بود. و بعد از انتخابات به صراحت به دفاع از آشوبگران پرداخت و اخبار اين حوادث را به نحو گسترده‌اي پوشش مي‌داد.</a:t>
            </a:r>
            <a:endParaRPr lang="en-US" dirty="0">
              <a:solidFill>
                <a:schemeClr val="bg1"/>
              </a:solidFill>
              <a:cs typeface="B Mitra" pitchFamily="2" charset="-78"/>
            </a:endParaRPr>
          </a:p>
          <a:p>
            <a:pPr algn="just"/>
            <a:r>
              <a:rPr lang="fa-IR" dirty="0">
                <a:solidFill>
                  <a:schemeClr val="bg1"/>
                </a:solidFill>
                <a:cs typeface="B Mitra" pitchFamily="2" charset="-78"/>
              </a:rPr>
              <a:t>شبکه‌هاي متعددي (بيش از 17 شبکه) که در قالب برنامه‌هاي سرگرمي و تجاري و تبليغات بازرگاني فعاليت مي‌کنند. عموما به تبليغ وسايل بدن‌سازي، انجام بهتر عمل جنسي، کالاهاي آرايشي، و ابزارهاي زيبايي مي‌پردازند. و شبکه‌هايي که به تبليغات ديني مي‌پردازند مثل:</a:t>
            </a:r>
            <a:endParaRPr lang="en-US" dirty="0">
              <a:solidFill>
                <a:schemeClr val="bg1"/>
              </a:solidFill>
              <a:cs typeface="B Mitra" pitchFamily="2" charset="-78"/>
            </a:endParaRPr>
          </a:p>
          <a:p>
            <a:r>
              <a:rPr lang="en-US" dirty="0" err="1" smtClean="0">
                <a:solidFill>
                  <a:schemeClr val="bg1"/>
                </a:solidFill>
                <a:cs typeface="B Mitra" pitchFamily="2" charset="-78"/>
              </a:rPr>
              <a:t>Mohabat</a:t>
            </a:r>
            <a:r>
              <a:rPr lang="en-US" dirty="0" smtClean="0">
                <a:solidFill>
                  <a:schemeClr val="bg1"/>
                </a:solidFill>
                <a:cs typeface="B Mitra" pitchFamily="2" charset="-78"/>
              </a:rPr>
              <a:t>  </a:t>
            </a:r>
            <a:r>
              <a:rPr lang="en-US" dirty="0">
                <a:solidFill>
                  <a:schemeClr val="bg1"/>
                </a:solidFill>
                <a:cs typeface="B Mitra" pitchFamily="2" charset="-78"/>
              </a:rPr>
              <a:t>TV- </a:t>
            </a:r>
            <a:r>
              <a:rPr lang="en-US" dirty="0" err="1">
                <a:solidFill>
                  <a:schemeClr val="bg1"/>
                </a:solidFill>
                <a:cs typeface="B Mitra" pitchFamily="2" charset="-78"/>
              </a:rPr>
              <a:t>Nejat</a:t>
            </a:r>
            <a:r>
              <a:rPr lang="en-US" dirty="0">
                <a:solidFill>
                  <a:schemeClr val="bg1"/>
                </a:solidFill>
                <a:cs typeface="B Mitra" pitchFamily="2" charset="-78"/>
              </a:rPr>
              <a:t> </a:t>
            </a:r>
            <a:r>
              <a:rPr lang="en-US" dirty="0" smtClean="0">
                <a:solidFill>
                  <a:schemeClr val="bg1"/>
                </a:solidFill>
                <a:cs typeface="B Mitra" pitchFamily="2" charset="-78"/>
              </a:rPr>
              <a:t> TV- </a:t>
            </a:r>
            <a:r>
              <a:rPr lang="fa-IR" dirty="0" smtClean="0">
                <a:solidFill>
                  <a:schemeClr val="bg1"/>
                </a:solidFill>
                <a:cs typeface="B Mitra" pitchFamily="2" charset="-78"/>
              </a:rPr>
              <a:t>  که </a:t>
            </a:r>
            <a:r>
              <a:rPr lang="fa-IR" dirty="0">
                <a:solidFill>
                  <a:schemeClr val="bg1"/>
                </a:solidFill>
                <a:cs typeface="B Mitra" pitchFamily="2" charset="-78"/>
              </a:rPr>
              <a:t>هر دو به تبليغ مسيحيت مي‌پردازند.</a:t>
            </a:r>
          </a:p>
        </p:txBody>
      </p:sp>
    </p:spTree>
  </p:cSld>
  <p:clrMapOvr>
    <a:masterClrMapping/>
  </p:clrMapOvr>
  <p:transition spd="slow">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ar-SA" b="1" dirty="0">
                <a:solidFill>
                  <a:schemeClr val="bg1"/>
                </a:solidFill>
                <a:cs typeface="B Mitra" pitchFamily="2" charset="-78"/>
              </a:rPr>
              <a:t>اينترنت</a:t>
            </a:r>
            <a:endParaRPr lang="en-US" b="1" dirty="0">
              <a:solidFill>
                <a:schemeClr val="bg1"/>
              </a:solidFill>
              <a:cs typeface="B Mitra" pitchFamily="2" charset="-78"/>
            </a:endParaRPr>
          </a:p>
          <a:p>
            <a:pPr algn="just"/>
            <a:r>
              <a:rPr lang="ar-SA" dirty="0">
                <a:solidFill>
                  <a:schemeClr val="bg1"/>
                </a:solidFill>
                <a:cs typeface="B Mitra" pitchFamily="2" charset="-78"/>
              </a:rPr>
              <a:t>در حال حاضر ايران با بيش از 41 ميليون کاربر اينترنتي در صدر کشورهاي خاورميانه از نظر تعداد و درصد استفاده از اينترنت قرار دارد. </a:t>
            </a:r>
            <a:endParaRPr lang="en-US" dirty="0">
              <a:solidFill>
                <a:schemeClr val="bg1"/>
              </a:solidFill>
              <a:cs typeface="B Mitra" pitchFamily="2" charset="-78"/>
            </a:endParaRPr>
          </a:p>
          <a:p>
            <a:pPr algn="just"/>
            <a:r>
              <a:rPr lang="ar-SA" b="1" dirty="0">
                <a:solidFill>
                  <a:schemeClr val="bg1"/>
                </a:solidFill>
                <a:cs typeface="B Mitra" pitchFamily="2" charset="-78"/>
              </a:rPr>
              <a:t>ايميل</a:t>
            </a:r>
            <a:endParaRPr lang="en-US" b="1" dirty="0">
              <a:solidFill>
                <a:schemeClr val="bg1"/>
              </a:solidFill>
              <a:cs typeface="B Mitra" pitchFamily="2" charset="-78"/>
            </a:endParaRPr>
          </a:p>
          <a:p>
            <a:pPr algn="just"/>
            <a:r>
              <a:rPr lang="ar-SA" dirty="0">
                <a:solidFill>
                  <a:schemeClr val="bg1"/>
                </a:solidFill>
                <a:cs typeface="B Mitra" pitchFamily="2" charset="-78"/>
              </a:rPr>
              <a:t>در اغتشاشات بعد از انتخابات نقش بي‌بديل ايميل در ساماندهي اغتشاشگران نمايان شد. تنها راه جلوگيري از ايميل قطع کامل اينترنت است. و الا در سرعتي چندثانيه‌اي و حداکثر چند دقيقه‌اي مي‌توان يک مطلب و پيام </a:t>
            </a:r>
            <a:r>
              <a:rPr lang="fa-IR" dirty="0" smtClean="0">
                <a:solidFill>
                  <a:schemeClr val="bg1"/>
                </a:solidFill>
                <a:cs typeface="B Mitra" pitchFamily="2" charset="-78"/>
              </a:rPr>
              <a:t>را </a:t>
            </a:r>
            <a:r>
              <a:rPr lang="ar-SA" dirty="0" smtClean="0">
                <a:solidFill>
                  <a:schemeClr val="bg1"/>
                </a:solidFill>
                <a:cs typeface="B Mitra" pitchFamily="2" charset="-78"/>
              </a:rPr>
              <a:t>هر </a:t>
            </a:r>
            <a:r>
              <a:rPr lang="ar-SA" dirty="0">
                <a:solidFill>
                  <a:schemeClr val="bg1"/>
                </a:solidFill>
                <a:cs typeface="B Mitra" pitchFamily="2" charset="-78"/>
              </a:rPr>
              <a:t>چند با حجم بالايي از مطالب باشد، </a:t>
            </a:r>
            <a:r>
              <a:rPr lang="fa-IR" dirty="0" smtClean="0">
                <a:solidFill>
                  <a:schemeClr val="bg1"/>
                </a:solidFill>
                <a:cs typeface="B Mitra" pitchFamily="2" charset="-78"/>
              </a:rPr>
              <a:t>براي افراد زيادي </a:t>
            </a:r>
            <a:r>
              <a:rPr lang="ar-SA" dirty="0" smtClean="0">
                <a:solidFill>
                  <a:schemeClr val="bg1"/>
                </a:solidFill>
                <a:cs typeface="B Mitra" pitchFamily="2" charset="-78"/>
              </a:rPr>
              <a:t>ارسال </a:t>
            </a:r>
            <a:r>
              <a:rPr lang="ar-SA" dirty="0">
                <a:solidFill>
                  <a:schemeClr val="bg1"/>
                </a:solidFill>
                <a:cs typeface="B Mitra" pitchFamily="2" charset="-78"/>
              </a:rPr>
              <a:t>کرد. هيچ يک از سرويس‌هاي امنيتي و اطلاعاتي نيز نمي‌توانند </a:t>
            </a:r>
            <a:r>
              <a:rPr lang="fa-IR" dirty="0" smtClean="0">
                <a:solidFill>
                  <a:schemeClr val="bg1"/>
                </a:solidFill>
                <a:cs typeface="B Mitra" pitchFamily="2" charset="-78"/>
              </a:rPr>
              <a:t>محتواي </a:t>
            </a:r>
            <a:r>
              <a:rPr lang="ar-SA" dirty="0" smtClean="0">
                <a:solidFill>
                  <a:schemeClr val="bg1"/>
                </a:solidFill>
                <a:cs typeface="B Mitra" pitchFamily="2" charset="-78"/>
              </a:rPr>
              <a:t>ايميل</a:t>
            </a:r>
            <a:r>
              <a:rPr lang="fa-IR" dirty="0" smtClean="0">
                <a:solidFill>
                  <a:schemeClr val="bg1"/>
                </a:solidFill>
                <a:cs typeface="B Mitra" pitchFamily="2" charset="-78"/>
              </a:rPr>
              <a:t>‌ها را کنترل</a:t>
            </a:r>
            <a:r>
              <a:rPr lang="ar-SA" dirty="0" smtClean="0">
                <a:solidFill>
                  <a:schemeClr val="bg1"/>
                </a:solidFill>
                <a:cs typeface="B Mitra" pitchFamily="2" charset="-78"/>
              </a:rPr>
              <a:t> نمايند</a:t>
            </a:r>
            <a:r>
              <a:rPr lang="ar-SA" dirty="0">
                <a:solidFill>
                  <a:schemeClr val="bg1"/>
                </a:solidFill>
                <a:cs typeface="B Mitra" pitchFamily="2" charset="-78"/>
              </a:rPr>
              <a:t>. در اغتشاشات بعد از انتخابات گفته شد که فردي مثل محسن سازگارا روزانه ايميل‌هايي براي حدود 5 ميليون کاربر ارسال مي‌کند.</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انواع جنگ</a:t>
            </a:r>
            <a:endParaRPr lang="fa-IR" dirty="0"/>
          </a:p>
        </p:txBody>
      </p:sp>
      <p:sp>
        <p:nvSpPr>
          <p:cNvPr id="3" name="Content Placeholder 2"/>
          <p:cNvSpPr>
            <a:spLocks noGrp="1"/>
          </p:cNvSpPr>
          <p:nvPr>
            <p:ph idx="1"/>
          </p:nvPr>
        </p:nvSpPr>
        <p:spPr/>
        <p:txBody>
          <a:bodyPr>
            <a:normAutofit/>
          </a:bodyPr>
          <a:lstStyle/>
          <a:p>
            <a:pPr algn="just"/>
            <a:r>
              <a:rPr lang="ar-SA" dirty="0">
                <a:solidFill>
                  <a:schemeClr val="bg1"/>
                </a:solidFill>
                <a:cs typeface="B Mitra" pitchFamily="2" charset="-78"/>
              </a:rPr>
              <a:t>جنگ‌ها با توجه به معيارهاي مختلف به انواع متفاوتي تقسيم مي‌شوند. مثلاً بر اساس توازن قوا، به جنگ </a:t>
            </a:r>
            <a:r>
              <a:rPr lang="ar-SA" b="1" dirty="0">
                <a:solidFill>
                  <a:schemeClr val="bg1"/>
                </a:solidFill>
                <a:cs typeface="B Mitra" pitchFamily="2" charset="-78"/>
              </a:rPr>
              <a:t>عادلانه و غير عادلانه</a:t>
            </a:r>
            <a:r>
              <a:rPr lang="ar-SA" dirty="0">
                <a:solidFill>
                  <a:schemeClr val="bg1"/>
                </a:solidFill>
                <a:cs typeface="B Mitra" pitchFamily="2" charset="-78"/>
              </a:rPr>
              <a:t>، بر اساس مقياس‌هاي جغرافيايي به جنگ‌هاي </a:t>
            </a:r>
            <a:r>
              <a:rPr lang="ar-SA" b="1" dirty="0">
                <a:solidFill>
                  <a:schemeClr val="bg1"/>
                </a:solidFill>
                <a:cs typeface="B Mitra" pitchFamily="2" charset="-78"/>
              </a:rPr>
              <a:t>محلي، منطقه‌اي، فرامنطقه‌اي و جهاني</a:t>
            </a:r>
            <a:r>
              <a:rPr lang="ar-SA" dirty="0">
                <a:solidFill>
                  <a:schemeClr val="bg1"/>
                </a:solidFill>
                <a:cs typeface="B Mitra" pitchFamily="2" charset="-78"/>
              </a:rPr>
              <a:t>، با توجه به نوع تاکتيک، به </a:t>
            </a:r>
            <a:r>
              <a:rPr lang="ar-SA" b="1" dirty="0">
                <a:solidFill>
                  <a:schemeClr val="bg1"/>
                </a:solidFill>
                <a:cs typeface="B Mitra" pitchFamily="2" charset="-78"/>
              </a:rPr>
              <a:t>منظم (کلاسيک) و نامنظم (چريکي)</a:t>
            </a:r>
            <a:r>
              <a:rPr lang="ar-SA" dirty="0">
                <a:solidFill>
                  <a:schemeClr val="bg1"/>
                </a:solidFill>
                <a:cs typeface="B Mitra" pitchFamily="2" charset="-78"/>
              </a:rPr>
              <a:t>؛ بر اساس نوع سلاح به </a:t>
            </a:r>
            <a:r>
              <a:rPr lang="ar-SA" b="1" dirty="0" smtClean="0">
                <a:solidFill>
                  <a:schemeClr val="bg1"/>
                </a:solidFill>
                <a:cs typeface="B Mitra" pitchFamily="2" charset="-78"/>
              </a:rPr>
              <a:t>هسته‌اي‌ </a:t>
            </a:r>
            <a:r>
              <a:rPr lang="ar-SA" b="1" dirty="0">
                <a:solidFill>
                  <a:schemeClr val="bg1"/>
                </a:solidFill>
                <a:cs typeface="B Mitra" pitchFamily="2" charset="-78"/>
              </a:rPr>
              <a:t>و </a:t>
            </a:r>
            <a:r>
              <a:rPr lang="ar-SA" b="1" dirty="0" smtClean="0">
                <a:solidFill>
                  <a:schemeClr val="bg1"/>
                </a:solidFill>
                <a:cs typeface="B Mitra" pitchFamily="2" charset="-78"/>
              </a:rPr>
              <a:t>غيرهسته‌اي</a:t>
            </a:r>
            <a:r>
              <a:rPr lang="ar-SA" dirty="0" smtClean="0">
                <a:solidFill>
                  <a:schemeClr val="bg1"/>
                </a:solidFill>
                <a:cs typeface="B Mitra" pitchFamily="2" charset="-78"/>
              </a:rPr>
              <a:t> </a:t>
            </a:r>
            <a:r>
              <a:rPr lang="ar-SA" dirty="0">
                <a:solidFill>
                  <a:schemeClr val="bg1"/>
                </a:solidFill>
                <a:cs typeface="B Mitra" pitchFamily="2" charset="-78"/>
              </a:rPr>
              <a:t>تقسيم مي‌شوند.</a:t>
            </a:r>
            <a:endParaRPr lang="en-US" dirty="0">
              <a:solidFill>
                <a:schemeClr val="bg1"/>
              </a:solidFill>
              <a:cs typeface="B Mitra" pitchFamily="2" charset="-78"/>
            </a:endParaRPr>
          </a:p>
          <a:p>
            <a:pPr algn="just"/>
            <a:r>
              <a:rPr lang="ar-SA" dirty="0">
                <a:solidFill>
                  <a:schemeClr val="bg1"/>
                </a:solidFill>
                <a:cs typeface="B Mitra" pitchFamily="2" charset="-78"/>
              </a:rPr>
              <a:t>در يک تقسيم کلي و با توجه به ابزارهاي به کار گرفته در جنگ و همچنين هدف اصلي از آن، مي‌توان جنگ‌ها را به سه نوع تقسيم کرد: </a:t>
            </a:r>
            <a:r>
              <a:rPr lang="ar-SA" b="1" dirty="0">
                <a:solidFill>
                  <a:schemeClr val="bg1"/>
                </a:solidFill>
                <a:cs typeface="B Mitra" pitchFamily="2" charset="-78"/>
              </a:rPr>
              <a:t>جنگ‌هاي سخت </a:t>
            </a:r>
            <a:r>
              <a:rPr lang="ar-SA" dirty="0">
                <a:solidFill>
                  <a:schemeClr val="bg1"/>
                </a:solidFill>
                <a:cs typeface="B Mitra" pitchFamily="2" charset="-78"/>
              </a:rPr>
              <a:t>(</a:t>
            </a:r>
            <a:r>
              <a:rPr lang="en-US" dirty="0">
                <a:solidFill>
                  <a:schemeClr val="bg1"/>
                </a:solidFill>
                <a:cs typeface="B Mitra" pitchFamily="2" charset="-78"/>
              </a:rPr>
              <a:t>Hard War</a:t>
            </a:r>
            <a:r>
              <a:rPr lang="ar-SA" dirty="0">
                <a:solidFill>
                  <a:schemeClr val="bg1"/>
                </a:solidFill>
                <a:cs typeface="B Mitra" pitchFamily="2" charset="-78"/>
              </a:rPr>
              <a:t>)، </a:t>
            </a:r>
            <a:r>
              <a:rPr lang="ar-SA" b="1" dirty="0">
                <a:solidFill>
                  <a:schemeClr val="bg1"/>
                </a:solidFill>
                <a:cs typeface="B Mitra" pitchFamily="2" charset="-78"/>
              </a:rPr>
              <a:t>جنگ‌هاي نيمه‌سخت</a:t>
            </a:r>
            <a:r>
              <a:rPr lang="ar-SA" dirty="0">
                <a:solidFill>
                  <a:schemeClr val="bg1"/>
                </a:solidFill>
                <a:cs typeface="B Mitra" pitchFamily="2" charset="-78"/>
              </a:rPr>
              <a:t> (</a:t>
            </a:r>
            <a:r>
              <a:rPr lang="en-US" dirty="0">
                <a:solidFill>
                  <a:schemeClr val="bg1"/>
                </a:solidFill>
                <a:cs typeface="B Mitra" pitchFamily="2" charset="-78"/>
              </a:rPr>
              <a:t>Simi hard war</a:t>
            </a:r>
            <a:r>
              <a:rPr lang="ar-SA" dirty="0">
                <a:solidFill>
                  <a:schemeClr val="bg1"/>
                </a:solidFill>
                <a:cs typeface="B Mitra" pitchFamily="2" charset="-78"/>
              </a:rPr>
              <a:t>) و </a:t>
            </a:r>
            <a:r>
              <a:rPr lang="ar-SA" b="1" dirty="0">
                <a:solidFill>
                  <a:schemeClr val="bg1"/>
                </a:solidFill>
                <a:cs typeface="B Mitra" pitchFamily="2" charset="-78"/>
              </a:rPr>
              <a:t>جنگ‌هاي نرم</a:t>
            </a:r>
            <a:r>
              <a:rPr lang="ar-SA" dirty="0">
                <a:solidFill>
                  <a:schemeClr val="bg1"/>
                </a:solidFill>
                <a:cs typeface="B Mitra" pitchFamily="2" charset="-78"/>
              </a:rPr>
              <a:t> (</a:t>
            </a:r>
            <a:r>
              <a:rPr lang="en-US" dirty="0">
                <a:solidFill>
                  <a:schemeClr val="bg1"/>
                </a:solidFill>
                <a:cs typeface="B Mitra" pitchFamily="2" charset="-78"/>
              </a:rPr>
              <a:t>Soft War</a:t>
            </a:r>
            <a:r>
              <a:rPr lang="ar-SA" dirty="0">
                <a:solidFill>
                  <a:schemeClr val="bg1"/>
                </a:solidFill>
                <a:cs typeface="B Mitra" pitchFamily="2" charset="-78"/>
              </a:rPr>
              <a:t>)</a:t>
            </a:r>
            <a:r>
              <a:rPr lang="fa-IR" dirty="0">
                <a:solidFill>
                  <a:schemeClr val="bg1"/>
                </a:solidFill>
                <a:cs typeface="B Mitra" pitchFamily="2" charset="-78"/>
              </a:rPr>
              <a:t>.</a:t>
            </a:r>
          </a:p>
        </p:txBody>
      </p:sp>
    </p:spTree>
  </p:cSld>
  <p:clrMapOvr>
    <a:masterClrMapping/>
  </p:clrMapOvr>
  <p:transition spd="slow">
    <p:wheel spokes="8"/>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fa-IR" b="1" dirty="0" smtClean="0">
                <a:solidFill>
                  <a:schemeClr val="bg1"/>
                </a:solidFill>
                <a:cs typeface="B Mitra" pitchFamily="2" charset="-78"/>
              </a:rPr>
              <a:t>ماهواره:</a:t>
            </a:r>
          </a:p>
          <a:p>
            <a:pPr algn="just"/>
            <a:r>
              <a:rPr lang="ar-SA" dirty="0" smtClean="0">
                <a:solidFill>
                  <a:schemeClr val="bg1"/>
                </a:solidFill>
                <a:cs typeface="B Mitra" pitchFamily="2" charset="-78"/>
              </a:rPr>
              <a:t>استعمارگران فن‌آوري </a:t>
            </a:r>
            <a:r>
              <a:rPr lang="ar-SA" dirty="0">
                <a:solidFill>
                  <a:schemeClr val="bg1"/>
                </a:solidFill>
                <a:cs typeface="B Mitra" pitchFamily="2" charset="-78"/>
              </a:rPr>
              <a:t>ساخت ماهواره را در اختيار خود </a:t>
            </a:r>
            <a:r>
              <a:rPr lang="ar-SA" dirty="0" smtClean="0">
                <a:solidFill>
                  <a:schemeClr val="bg1"/>
                </a:solidFill>
                <a:cs typeface="B Mitra" pitchFamily="2" charset="-78"/>
              </a:rPr>
              <a:t>د</a:t>
            </a:r>
            <a:r>
              <a:rPr lang="fa-IR" dirty="0" smtClean="0">
                <a:solidFill>
                  <a:schemeClr val="bg1"/>
                </a:solidFill>
                <a:cs typeface="B Mitra" pitchFamily="2" charset="-78"/>
              </a:rPr>
              <a:t>ار</a:t>
            </a:r>
            <a:r>
              <a:rPr lang="ar-SA" dirty="0" smtClean="0">
                <a:solidFill>
                  <a:schemeClr val="bg1"/>
                </a:solidFill>
                <a:cs typeface="B Mitra" pitchFamily="2" charset="-78"/>
              </a:rPr>
              <a:t>ند </a:t>
            </a:r>
            <a:r>
              <a:rPr lang="ar-SA" dirty="0">
                <a:solidFill>
                  <a:schemeClr val="bg1"/>
                </a:solidFill>
                <a:cs typeface="B Mitra" pitchFamily="2" charset="-78"/>
              </a:rPr>
              <a:t>و با ترفندهاي مختلفي از دست‌يابي ساير کشورها به اين فن‌آوري جلوگيري مي‌کنند. در نتيجه عملاً هم سودآوري بسيار بالايي از اين راه دارند و هم سياست‌هاي فرهنگي و استعماري خود را بر کشورها تحميل مي‌کنند و به هيچ وجه اجازة استفاده از اين وسايل عليه غرب و فرهنگ غرب و منافع غرب را نمي‌دهند. </a:t>
            </a:r>
            <a:endParaRPr lang="fa-IR" dirty="0" smtClean="0">
              <a:solidFill>
                <a:schemeClr val="bg1"/>
              </a:solidFill>
              <a:cs typeface="B Mitra" pitchFamily="2" charset="-78"/>
            </a:endParaRPr>
          </a:p>
          <a:p>
            <a:pPr algn="just"/>
            <a:r>
              <a:rPr lang="ar-SA" dirty="0" smtClean="0">
                <a:solidFill>
                  <a:schemeClr val="bg1"/>
                </a:solidFill>
                <a:cs typeface="B Mitra" pitchFamily="2" charset="-78"/>
              </a:rPr>
              <a:t>کنترل </a:t>
            </a:r>
            <a:r>
              <a:rPr lang="ar-SA" dirty="0">
                <a:solidFill>
                  <a:schemeClr val="bg1"/>
                </a:solidFill>
                <a:cs typeface="B Mitra" pitchFamily="2" charset="-78"/>
              </a:rPr>
              <a:t>اطلاعاتي و ارتباطاتي جهان را در اختيار دارند. همانطور که مي‌دانيم امروزه بسياري از فعاليت‌هاي ارتباطاتي، تلفن همراه، تلويزيون، راديو، اينترنت و امثال آن، وابسته به ماهواره است. و عمدة ماهواره‌ها نيز ماهواره‌هاي اجاره‌اي با هزينه‌هاي بالا است</a:t>
            </a:r>
            <a:r>
              <a:rPr lang="ar-SA" dirty="0" smtClean="0">
                <a:solidFill>
                  <a:schemeClr val="bg1"/>
                </a:solidFill>
                <a:cs typeface="B Mitra" pitchFamily="2" charset="-78"/>
              </a:rPr>
              <a:t>.</a:t>
            </a:r>
            <a:endParaRPr lang="fa-IR" dirty="0" smtClean="0">
              <a:solidFill>
                <a:schemeClr val="bg1"/>
              </a:solidFill>
              <a:cs typeface="B Mitra" pitchFamily="2" charset="-78"/>
            </a:endParaRPr>
          </a:p>
          <a:p>
            <a:pPr algn="just"/>
            <a:r>
              <a:rPr lang="ar-SA" dirty="0">
                <a:solidFill>
                  <a:schemeClr val="bg1"/>
                </a:solidFill>
                <a:cs typeface="B Mitra" pitchFamily="2" charset="-78"/>
              </a:rPr>
              <a:t>در حال حاضر در کشور ما امکان دريافت حدود </a:t>
            </a:r>
            <a:r>
              <a:rPr lang="fa-IR" dirty="0" smtClean="0">
                <a:solidFill>
                  <a:schemeClr val="bg1"/>
                </a:solidFill>
                <a:cs typeface="B Mitra" pitchFamily="2" charset="-78"/>
              </a:rPr>
              <a:t>3</a:t>
            </a:r>
            <a:r>
              <a:rPr lang="ar-SA" dirty="0" smtClean="0">
                <a:solidFill>
                  <a:schemeClr val="bg1"/>
                </a:solidFill>
                <a:cs typeface="B Mitra" pitchFamily="2" charset="-78"/>
              </a:rPr>
              <a:t>000 </a:t>
            </a:r>
            <a:r>
              <a:rPr lang="ar-SA" dirty="0">
                <a:solidFill>
                  <a:schemeClr val="bg1"/>
                </a:solidFill>
                <a:cs typeface="B Mitra" pitchFamily="2" charset="-78"/>
              </a:rPr>
              <a:t>شبکة تلويزيوني ماهواره‌اي و چندين هزار شبکة راديويي ماهواره‌اي وجود دارد. از آنجا که بخش عمده‌اي از استفاده‌کنندگان ماهواره در ايران به زبان‌هاي خارجي تسلط ندارند، بيش از 70 درصد استفاده کنندگان به دنبال ديدن فيلم‌هاي مستهجن و شوها و شبکه‌هاي ايرانيان ضد انقلاب هستند.</a:t>
            </a:r>
            <a:endParaRPr lang="en-US" dirty="0">
              <a:solidFill>
                <a:schemeClr val="bg1"/>
              </a:solidFill>
              <a:cs typeface="B Mitra" pitchFamily="2" charset="-78"/>
            </a:endParaRPr>
          </a:p>
          <a:p>
            <a:pPr algn="just"/>
            <a:r>
              <a:rPr lang="ar-SA" dirty="0">
                <a:solidFill>
                  <a:schemeClr val="bg1"/>
                </a:solidFill>
                <a:cs typeface="B Mitra" pitchFamily="2" charset="-78"/>
              </a:rPr>
              <a:t>در شهرهاي بزرگ و شهرهاي مرزي ميانگين بين 30 تا 40 درصد مردم </a:t>
            </a:r>
            <a:r>
              <a:rPr lang="fa-IR" dirty="0" smtClean="0">
                <a:solidFill>
                  <a:schemeClr val="bg1"/>
                </a:solidFill>
                <a:cs typeface="B Mitra" pitchFamily="2" charset="-78"/>
              </a:rPr>
              <a:t>از ماهواره استفاده مي‌کنند</a:t>
            </a:r>
            <a:endParaRPr lang="en-US" dirty="0">
              <a:solidFill>
                <a:schemeClr val="bg1"/>
              </a:solidFill>
              <a:cs typeface="B Mitra" pitchFamily="2" charset="-78"/>
            </a:endParaRPr>
          </a:p>
          <a:p>
            <a:pPr algn="just"/>
            <a:r>
              <a:rPr lang="ar-SA" dirty="0" smtClean="0">
                <a:solidFill>
                  <a:schemeClr val="bg1"/>
                </a:solidFill>
                <a:cs typeface="B Mitra" pitchFamily="2" charset="-78"/>
              </a:rPr>
              <a:t>نزديک </a:t>
            </a:r>
            <a:r>
              <a:rPr lang="ar-SA" dirty="0">
                <a:solidFill>
                  <a:schemeClr val="bg1"/>
                </a:solidFill>
                <a:cs typeface="B Mitra" pitchFamily="2" charset="-78"/>
              </a:rPr>
              <a:t>به 20 درصد استفاده کنندگان نوجوانان (12 تا 18 ساله) هستند و 55 درصد جوانانان (18 تا 45 ساله) و از نظر جنسيتي 60 درصد زنان و 40 درصد مردان.</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fa-IR" b="1" dirty="0" smtClean="0">
                <a:solidFill>
                  <a:schemeClr val="bg1"/>
                </a:solidFill>
                <a:cs typeface="B Mitra" pitchFamily="2" charset="-78"/>
              </a:rPr>
              <a:t>بهره‌برداري از رسانه‌هاي داخلي</a:t>
            </a:r>
            <a:r>
              <a:rPr lang="fa-IR" dirty="0" smtClean="0">
                <a:solidFill>
                  <a:schemeClr val="bg1"/>
                </a:solidFill>
                <a:cs typeface="B Mitra" pitchFamily="2" charset="-78"/>
              </a:rPr>
              <a:t>: </a:t>
            </a:r>
          </a:p>
          <a:p>
            <a:pPr algn="just"/>
            <a:r>
              <a:rPr lang="fa-IR" dirty="0" smtClean="0">
                <a:solidFill>
                  <a:schemeClr val="bg1"/>
                </a:solidFill>
                <a:cs typeface="B Mitra" pitchFamily="2" charset="-78"/>
              </a:rPr>
              <a:t>نويسندگان </a:t>
            </a:r>
            <a:r>
              <a:rPr lang="fa-IR" dirty="0">
                <a:solidFill>
                  <a:schemeClr val="bg1"/>
                </a:solidFill>
                <a:cs typeface="B Mitra" pitchFamily="2" charset="-78"/>
              </a:rPr>
              <a:t>کتاب «ساخت شبکه‌هاي مسلمان ميانه‌رو» در مقدمة کتاب خود از تأسيس و حمايت از رسانه‌هاي داخلي و بومي به جاي استفاده بيشتر از رسانه‌هاي آمريکايي، دفاع کرده و مي‌‌نويسند: «</a:t>
            </a:r>
            <a:r>
              <a:rPr lang="ar-SA" dirty="0">
                <a:solidFill>
                  <a:schemeClr val="bg1"/>
                </a:solidFill>
                <a:cs typeface="B Mitra" pitchFamily="2" charset="-78"/>
              </a:rPr>
              <a:t>راديو ساوا </a:t>
            </a:r>
            <a:r>
              <a:rPr lang="ar-SA" dirty="0" smtClean="0">
                <a:solidFill>
                  <a:schemeClr val="bg1"/>
                </a:solidFill>
                <a:cs typeface="B Mitra" pitchFamily="2" charset="-78"/>
              </a:rPr>
              <a:t>(</a:t>
            </a:r>
            <a:r>
              <a:rPr lang="en-US" dirty="0" smtClean="0">
                <a:solidFill>
                  <a:schemeClr val="bg1"/>
                </a:solidFill>
                <a:cs typeface="B Mitra" pitchFamily="2" charset="-78"/>
              </a:rPr>
              <a:t> </a:t>
            </a:r>
            <a:r>
              <a:rPr lang="en-US" dirty="0" err="1" smtClean="0">
                <a:solidFill>
                  <a:schemeClr val="bg1"/>
                </a:solidFill>
                <a:cs typeface="B Mitra" pitchFamily="2" charset="-78"/>
              </a:rPr>
              <a:t>sawa</a:t>
            </a:r>
            <a:r>
              <a:rPr lang="en-US" dirty="0" smtClean="0">
                <a:solidFill>
                  <a:schemeClr val="bg1"/>
                </a:solidFill>
                <a:cs typeface="B Mitra" pitchFamily="2" charset="-78"/>
              </a:rPr>
              <a:t> </a:t>
            </a:r>
            <a:r>
              <a:rPr lang="ar-SA" dirty="0" smtClean="0">
                <a:solidFill>
                  <a:schemeClr val="bg1"/>
                </a:solidFill>
                <a:cs typeface="B Mitra" pitchFamily="2" charset="-78"/>
              </a:rPr>
              <a:t>)</a:t>
            </a:r>
            <a:r>
              <a:rPr lang="fa-IR" dirty="0" smtClean="0">
                <a:solidFill>
                  <a:schemeClr val="bg1"/>
                </a:solidFill>
                <a:cs typeface="B Mitra" pitchFamily="2" charset="-78"/>
              </a:rPr>
              <a:t> (از سال 2002 راه‌اندازي شد) </a:t>
            </a:r>
            <a:r>
              <a:rPr lang="ar-SA" dirty="0" smtClean="0">
                <a:solidFill>
                  <a:schemeClr val="bg1"/>
                </a:solidFill>
                <a:cs typeface="B Mitra" pitchFamily="2" charset="-78"/>
              </a:rPr>
              <a:t> </a:t>
            </a:r>
            <a:r>
              <a:rPr lang="ar-SA" dirty="0">
                <a:solidFill>
                  <a:schemeClr val="bg1"/>
                </a:solidFill>
                <a:cs typeface="B Mitra" pitchFamily="2" charset="-78"/>
              </a:rPr>
              <a:t>و شبکة تلويزيوني الحُره (</a:t>
            </a:r>
            <a:r>
              <a:rPr lang="en-US" dirty="0">
                <a:solidFill>
                  <a:schemeClr val="bg1"/>
                </a:solidFill>
                <a:cs typeface="B Mitra" pitchFamily="2" charset="-78"/>
              </a:rPr>
              <a:t>Al </a:t>
            </a:r>
            <a:r>
              <a:rPr lang="en-US" dirty="0" err="1" smtClean="0">
                <a:solidFill>
                  <a:schemeClr val="bg1"/>
                </a:solidFill>
                <a:cs typeface="B Mitra" pitchFamily="2" charset="-78"/>
              </a:rPr>
              <a:t>Hurra</a:t>
            </a:r>
            <a:r>
              <a:rPr lang="en-US" dirty="0" smtClean="0">
                <a:solidFill>
                  <a:schemeClr val="bg1"/>
                </a:solidFill>
                <a:cs typeface="B Mitra" pitchFamily="2" charset="-78"/>
              </a:rPr>
              <a:t>  </a:t>
            </a:r>
            <a:r>
              <a:rPr lang="ar-SA" dirty="0" smtClean="0">
                <a:solidFill>
                  <a:schemeClr val="bg1"/>
                </a:solidFill>
                <a:cs typeface="B Mitra" pitchFamily="2" charset="-78"/>
              </a:rPr>
              <a:t>) </a:t>
            </a:r>
            <a:r>
              <a:rPr lang="fa-IR" dirty="0" smtClean="0">
                <a:solidFill>
                  <a:schemeClr val="bg1"/>
                </a:solidFill>
                <a:cs typeface="B Mitra" pitchFamily="2" charset="-78"/>
              </a:rPr>
              <a:t>(از سال 2003 راه اندازي شد) </a:t>
            </a:r>
            <a:r>
              <a:rPr lang="ar-SA" dirty="0" smtClean="0">
                <a:solidFill>
                  <a:schemeClr val="bg1"/>
                </a:solidFill>
                <a:cs typeface="B Mitra" pitchFamily="2" charset="-78"/>
              </a:rPr>
              <a:t>به </a:t>
            </a:r>
            <a:r>
              <a:rPr lang="ar-SA" dirty="0">
                <a:solidFill>
                  <a:schemeClr val="bg1"/>
                </a:solidFill>
                <a:cs typeface="B Mitra" pitchFamily="2" charset="-78"/>
              </a:rPr>
              <a:t>عنوان نمايندگان دولت آمريكا تلقي مي‌گردند، و با وجود هزينه‌هاي زيادشان، در مثبت جلوه دادن برخوردها نسبت به آمريكا ناكام مانده‌اند. ما معتقديم كه هزينه‌هايي كه روي راديو سَوا و شبكه تلويزيوني الحُره مصرف مي‌شود، بهتر است كه در حمايت </a:t>
            </a:r>
            <a:r>
              <a:rPr lang="ar-SA" dirty="0" smtClean="0">
                <a:solidFill>
                  <a:schemeClr val="bg1"/>
                </a:solidFill>
                <a:cs typeface="B Mitra" pitchFamily="2" charset="-78"/>
              </a:rPr>
              <a:t>از </a:t>
            </a:r>
            <a:r>
              <a:rPr lang="ar-SA" dirty="0">
                <a:solidFill>
                  <a:schemeClr val="bg1"/>
                </a:solidFill>
                <a:cs typeface="B Mitra" pitchFamily="2" charset="-78"/>
              </a:rPr>
              <a:t>خروجي‌هاي رسانه محلي و روزنامه‌نگاراني كه به </a:t>
            </a:r>
            <a:r>
              <a:rPr lang="ar-SA" dirty="0" smtClean="0">
                <a:solidFill>
                  <a:schemeClr val="bg1"/>
                </a:solidFill>
                <a:cs typeface="B Mitra" pitchFamily="2" charset="-78"/>
              </a:rPr>
              <a:t>برنامه</a:t>
            </a:r>
            <a:r>
              <a:rPr lang="fa-IR" dirty="0" smtClean="0">
                <a:solidFill>
                  <a:schemeClr val="bg1"/>
                </a:solidFill>
                <a:cs typeface="B Mitra" pitchFamily="2" charset="-78"/>
              </a:rPr>
              <a:t>‌</a:t>
            </a:r>
            <a:r>
              <a:rPr lang="ar-SA" dirty="0" smtClean="0">
                <a:solidFill>
                  <a:schemeClr val="bg1"/>
                </a:solidFill>
                <a:cs typeface="B Mitra" pitchFamily="2" charset="-78"/>
              </a:rPr>
              <a:t>هاي </a:t>
            </a:r>
            <a:r>
              <a:rPr lang="ar-SA" dirty="0">
                <a:solidFill>
                  <a:schemeClr val="bg1"/>
                </a:solidFill>
                <a:cs typeface="B Mitra" pitchFamily="2" charset="-78"/>
              </a:rPr>
              <a:t>كثرت‌گرايانه و دموكراتيك وفادار هستند خرج شود</a:t>
            </a:r>
            <a:r>
              <a:rPr lang="fa-IR" dirty="0">
                <a:solidFill>
                  <a:schemeClr val="bg1"/>
                </a:solidFill>
                <a:cs typeface="B Mitra" pitchFamily="2" charset="-78"/>
              </a:rPr>
              <a:t>.»</a:t>
            </a:r>
            <a:endParaRPr lang="en-US" dirty="0">
              <a:solidFill>
                <a:schemeClr val="bg1"/>
              </a:solidFill>
              <a:cs typeface="B Mitra" pitchFamily="2" charset="-78"/>
            </a:endParaRPr>
          </a:p>
          <a:p>
            <a:pPr algn="just"/>
            <a:r>
              <a:rPr lang="ar-SA" dirty="0">
                <a:solidFill>
                  <a:schemeClr val="bg1"/>
                </a:solidFill>
                <a:cs typeface="B Mitra" pitchFamily="2" charset="-78"/>
              </a:rPr>
              <a:t>در سند تأملات راهبردي حزب مشارکت تأکيد ويژه‌اي بر بهره‌گيري از رسانه‌هاي مجازي و سنتي و دفاع از روزنامه‌نگاران و به کارگيري روزنامه‌ها و مجلات محلي و استاني در جهت تقويت تحزب و ترويج اهداف حزب صورت گرفته است</a:t>
            </a:r>
            <a:r>
              <a:rPr lang="en-US" dirty="0" smtClean="0">
                <a:solidFill>
                  <a:schemeClr val="bg1"/>
                </a:solidFill>
                <a:cs typeface="B Mitra" pitchFamily="2" charset="-78"/>
              </a:rPr>
              <a:t> </a:t>
            </a:r>
            <a:r>
              <a:rPr lang="fa-IR" dirty="0">
                <a:solidFill>
                  <a:schemeClr val="bg1"/>
                </a:solidFill>
                <a:cs typeface="B Mitra" pitchFamily="2" charset="-78"/>
              </a:rPr>
              <a:t>. </a:t>
            </a:r>
            <a:endParaRPr lang="fa-IR" dirty="0" smtClean="0">
              <a:solidFill>
                <a:schemeClr val="bg1"/>
              </a:solidFill>
              <a:cs typeface="B Mitra" pitchFamily="2" charset="-78"/>
            </a:endParaRPr>
          </a:p>
          <a:p>
            <a:pPr lvl="6" algn="just"/>
            <a:endParaRPr lang="fa-IR" dirty="0">
              <a:cs typeface="B Mitra" pitchFamily="2" charset="-78"/>
            </a:endParaRPr>
          </a:p>
        </p:txBody>
      </p:sp>
      <p:sp>
        <p:nvSpPr>
          <p:cNvPr id="5" name="Left Arrow 4">
            <a:hlinkClick r:id="rId2" action="ppaction://hlinksldjump"/>
          </p:cNvPr>
          <p:cNvSpPr/>
          <p:nvPr/>
        </p:nvSpPr>
        <p:spPr>
          <a:xfrm>
            <a:off x="1000100"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dirty="0" smtClean="0"/>
              <a:t>ادبيات مکتوب: داستان کوتاه و رمان</a:t>
            </a:r>
            <a:endParaRPr lang="fa-IR" dirty="0"/>
          </a:p>
        </p:txBody>
      </p:sp>
      <p:sp>
        <p:nvSpPr>
          <p:cNvPr id="3" name="Content Placeholder 2"/>
          <p:cNvSpPr>
            <a:spLocks noGrp="1"/>
          </p:cNvSpPr>
          <p:nvPr>
            <p:ph idx="1"/>
          </p:nvPr>
        </p:nvSpPr>
        <p:spPr/>
        <p:txBody>
          <a:bodyPr>
            <a:normAutofit fontScale="70000" lnSpcReduction="20000"/>
          </a:bodyPr>
          <a:lstStyle/>
          <a:p>
            <a:pPr algn="just"/>
            <a:r>
              <a:rPr lang="ar-SA" dirty="0" smtClean="0">
                <a:solidFill>
                  <a:schemeClr val="bg1"/>
                </a:solidFill>
                <a:cs typeface="B Mitra" pitchFamily="2" charset="-78"/>
              </a:rPr>
              <a:t>يکي </a:t>
            </a:r>
            <a:r>
              <a:rPr lang="ar-SA" dirty="0">
                <a:solidFill>
                  <a:schemeClr val="bg1"/>
                </a:solidFill>
                <a:cs typeface="B Mitra" pitchFamily="2" charset="-78"/>
              </a:rPr>
              <a:t>از اثرگذارترين قالب‌هاي ادبي داستان‌هاي کوتاه و رمان است. </a:t>
            </a:r>
            <a:r>
              <a:rPr lang="ar-SA" dirty="0" smtClean="0">
                <a:solidFill>
                  <a:schemeClr val="bg1"/>
                </a:solidFill>
                <a:cs typeface="B Mitra" pitchFamily="2" charset="-78"/>
              </a:rPr>
              <a:t>قرآن </a:t>
            </a:r>
            <a:r>
              <a:rPr lang="ar-SA" dirty="0">
                <a:solidFill>
                  <a:schemeClr val="bg1"/>
                </a:solidFill>
                <a:cs typeface="B Mitra" pitchFamily="2" charset="-78"/>
              </a:rPr>
              <a:t>کريم نيز در بسياري از موارد براي انتقال معارف خود از قالب داستان استفاده کرده است. </a:t>
            </a:r>
            <a:r>
              <a:rPr lang="ar-SA" dirty="0" smtClean="0">
                <a:solidFill>
                  <a:schemeClr val="bg1"/>
                </a:solidFill>
                <a:cs typeface="B Mitra" pitchFamily="2" charset="-78"/>
              </a:rPr>
              <a:t>در </a:t>
            </a:r>
            <a:r>
              <a:rPr lang="ar-SA" dirty="0">
                <a:solidFill>
                  <a:schemeClr val="bg1"/>
                </a:solidFill>
                <a:cs typeface="B Mitra" pitchFamily="2" charset="-78"/>
              </a:rPr>
              <a:t>ميان قالب‌هاي مختلف ادبي در ادبيات منثور مي‌توان گفت قالب «داستان کوتاه»، «داستان بلند» و «رمان» از جملة بهترين قالب‌ها براي انتقال مفاهيم ارزشي و اعتقادي و ديني است. گذشتگان ما به اين حوزه توجه ويژه داشتند. داستان‌هاي کوتاه مثنوي معنوي؛ داستان‌هاي گلستان سعدي؛ داستان‌هايي که در کتاب‌هاي حديثي و اخلاقي مورد توجه بزرگان بوده است؛ داستان راستان شهيد مطهري، </a:t>
            </a:r>
            <a:r>
              <a:rPr lang="ar-SA" dirty="0" smtClean="0">
                <a:solidFill>
                  <a:schemeClr val="bg1"/>
                </a:solidFill>
                <a:cs typeface="B Mitra" pitchFamily="2" charset="-78"/>
              </a:rPr>
              <a:t>همگي </a:t>
            </a:r>
            <a:r>
              <a:rPr lang="ar-SA" dirty="0">
                <a:solidFill>
                  <a:schemeClr val="bg1"/>
                </a:solidFill>
                <a:cs typeface="B Mitra" pitchFamily="2" charset="-78"/>
              </a:rPr>
              <a:t>از داستان‌هاي کوتاه خيلي تأثيرگذار بودند</a:t>
            </a:r>
            <a:r>
              <a:rPr lang="ar-SA" dirty="0" smtClean="0">
                <a:solidFill>
                  <a:schemeClr val="bg1"/>
                </a:solidFill>
                <a:cs typeface="B Mitra" pitchFamily="2" charset="-78"/>
              </a:rPr>
              <a:t>.</a:t>
            </a:r>
            <a:endParaRPr lang="en-US" dirty="0">
              <a:solidFill>
                <a:schemeClr val="bg1"/>
              </a:solidFill>
              <a:cs typeface="B Mitra" pitchFamily="2" charset="-78"/>
            </a:endParaRPr>
          </a:p>
          <a:p>
            <a:pPr algn="just"/>
            <a:r>
              <a:rPr lang="ar-SA" dirty="0" smtClean="0">
                <a:solidFill>
                  <a:schemeClr val="bg1"/>
                </a:solidFill>
                <a:cs typeface="B Mitra" pitchFamily="2" charset="-78"/>
              </a:rPr>
              <a:t>ارباب فرهنگ و هنر غرب در روزگار حاضر از اين ابزار نيز استفادة فراوان مي‌برند؛ توليد رمان‌ و داستان‌هاي کودکان و نوجوانان متناسب با فرهنگ مدرن غرب و در تقابل با فرهنگ اسلامي. رمان هري‌پاتر، </a:t>
            </a:r>
            <a:endParaRPr lang="fa-IR" dirty="0">
              <a:solidFill>
                <a:schemeClr val="bg1"/>
              </a:solidFill>
              <a:cs typeface="B Mitra" pitchFamily="2" charset="-78"/>
            </a:endParaRPr>
          </a:p>
          <a:p>
            <a:pPr algn="just"/>
            <a:endParaRPr lang="fa-IR" dirty="0" smtClean="0">
              <a:solidFill>
                <a:schemeClr val="bg1"/>
              </a:solidFill>
              <a:cs typeface="B Mitra" pitchFamily="2" charset="-78"/>
            </a:endParaRPr>
          </a:p>
          <a:p>
            <a:pPr algn="just"/>
            <a:r>
              <a:rPr lang="ar-SA" dirty="0" smtClean="0">
                <a:solidFill>
                  <a:schemeClr val="bg1"/>
                </a:solidFill>
                <a:cs typeface="B Mitra" pitchFamily="2" charset="-78"/>
              </a:rPr>
              <a:t>هر </a:t>
            </a:r>
            <a:r>
              <a:rPr lang="ar-SA" dirty="0">
                <a:solidFill>
                  <a:schemeClr val="bg1"/>
                </a:solidFill>
                <a:cs typeface="B Mitra" pitchFamily="2" charset="-78"/>
              </a:rPr>
              <a:t>چند امروزه تعداد مخاطبان رمان‌ و به طور کلي کتاب نسبت به مخاطبان رسانه‌هاي صوتي و تصويري ناچيز است اما نقش اجتماعي و فرهنگي رمان‌ها را نبايد ناديده گرفت. بسياري از همان برنامه‌هاي صوتي و تصويري بر اساس کتاب‌ها و رمان‌ها تدوين و توليد مي‌شوند. </a:t>
            </a:r>
            <a:endParaRPr lang="fa-IR" dirty="0" smtClean="0">
              <a:solidFill>
                <a:schemeClr val="bg1"/>
              </a:solidFill>
              <a:cs typeface="B Mitra" pitchFamily="2" charset="-78"/>
            </a:endParaRPr>
          </a:p>
          <a:p>
            <a:pPr algn="just"/>
            <a:r>
              <a:rPr lang="ar-SA" dirty="0" smtClean="0">
                <a:solidFill>
                  <a:schemeClr val="bg1"/>
                </a:solidFill>
                <a:cs typeface="B Mitra" pitchFamily="2" charset="-78"/>
              </a:rPr>
              <a:t>بررسي </a:t>
            </a:r>
            <a:r>
              <a:rPr lang="ar-SA" dirty="0">
                <a:solidFill>
                  <a:schemeClr val="bg1"/>
                </a:solidFill>
                <a:cs typeface="B Mitra" pitchFamily="2" charset="-78"/>
              </a:rPr>
              <a:t>که در کتابخانه‌هاي کشور انجام گرفته است نشان مي‌دهد که پس از کتاب‌هاي درسي و کمک‌ درسي، مطالعة داستان‌هاي کوتاه و رمان بيشترين آمار را در ميان مراجعه کنندگان به کتابخانه را به خود اختصاص داده است.</a:t>
            </a:r>
            <a:endParaRPr lang="fa-IR" dirty="0">
              <a:solidFill>
                <a:schemeClr val="bg1"/>
              </a:solidFill>
              <a:cs typeface="B Mitra" pitchFamily="2" charset="-78"/>
            </a:endParaRPr>
          </a:p>
        </p:txBody>
      </p:sp>
      <p:sp>
        <p:nvSpPr>
          <p:cNvPr id="4" name="Left Arrow 3">
            <a:hlinkClick r:id="rId2" action="ppaction://hlinksldjump"/>
          </p:cNvPr>
          <p:cNvSpPr/>
          <p:nvPr/>
        </p:nvSpPr>
        <p:spPr>
          <a:xfrm>
            <a:off x="1857356" y="592933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dirty="0" smtClean="0"/>
              <a:t>نشريات</a:t>
            </a:r>
            <a:r>
              <a:rPr lang="en-US" b="1" dirty="0" smtClean="0"/>
              <a:t/>
            </a:r>
            <a:br>
              <a:rPr lang="en-US" b="1" dirty="0" smtClean="0"/>
            </a:br>
            <a:endParaRPr lang="fa-IR" dirty="0"/>
          </a:p>
        </p:txBody>
      </p:sp>
      <p:sp>
        <p:nvSpPr>
          <p:cNvPr id="3" name="Content Placeholder 2"/>
          <p:cNvSpPr>
            <a:spLocks noGrp="1"/>
          </p:cNvSpPr>
          <p:nvPr>
            <p:ph idx="1"/>
          </p:nvPr>
        </p:nvSpPr>
        <p:spPr/>
        <p:txBody>
          <a:bodyPr>
            <a:normAutofit fontScale="92500"/>
          </a:bodyPr>
          <a:lstStyle/>
          <a:p>
            <a:pPr algn="just"/>
            <a:r>
              <a:rPr lang="ar-SA" dirty="0" smtClean="0">
                <a:solidFill>
                  <a:schemeClr val="bg1"/>
                </a:solidFill>
                <a:cs typeface="B Mitra" pitchFamily="2" charset="-78"/>
              </a:rPr>
              <a:t>نگاهي </a:t>
            </a:r>
            <a:r>
              <a:rPr lang="ar-SA" dirty="0">
                <a:solidFill>
                  <a:schemeClr val="bg1"/>
                </a:solidFill>
                <a:cs typeface="B Mitra" pitchFamily="2" charset="-78"/>
              </a:rPr>
              <a:t>به نشريات عمومي </a:t>
            </a:r>
            <a:r>
              <a:rPr lang="ar-SA" dirty="0" smtClean="0">
                <a:solidFill>
                  <a:schemeClr val="bg1"/>
                </a:solidFill>
                <a:cs typeface="B Mitra" pitchFamily="2" charset="-78"/>
              </a:rPr>
              <a:t>در </a:t>
            </a:r>
            <a:r>
              <a:rPr lang="ar-SA" dirty="0">
                <a:solidFill>
                  <a:schemeClr val="bg1"/>
                </a:solidFill>
                <a:cs typeface="B Mitra" pitchFamily="2" charset="-78"/>
              </a:rPr>
              <a:t>دکه‌هاي فروش نشريات نشان از استفادة بهينة فرهنگ غربي از اين فضا در کشور دارد. متأسفانه حساسيت مسؤولان فرهنگي کشور بر نشريات، صرفاً و يا در اغلب موارد حساسيت‌هاي سياسي و امنيتي است. </a:t>
            </a:r>
            <a:r>
              <a:rPr lang="ar-SA" dirty="0" smtClean="0">
                <a:solidFill>
                  <a:schemeClr val="bg1"/>
                </a:solidFill>
                <a:cs typeface="B Mitra" pitchFamily="2" charset="-78"/>
              </a:rPr>
              <a:t>حساسيت </a:t>
            </a:r>
            <a:r>
              <a:rPr lang="ar-SA" dirty="0">
                <a:solidFill>
                  <a:schemeClr val="bg1"/>
                </a:solidFill>
                <a:cs typeface="B Mitra" pitchFamily="2" charset="-78"/>
              </a:rPr>
              <a:t>فرهنگي و اجتماعي يا اصلا ندارند و يا بسيار </a:t>
            </a:r>
            <a:r>
              <a:rPr lang="ar-SA" dirty="0" smtClean="0">
                <a:solidFill>
                  <a:schemeClr val="bg1"/>
                </a:solidFill>
                <a:cs typeface="B Mitra" pitchFamily="2" charset="-78"/>
              </a:rPr>
              <a:t>ن</a:t>
            </a:r>
            <a:r>
              <a:rPr lang="fa-IR" dirty="0" smtClean="0">
                <a:solidFill>
                  <a:schemeClr val="bg1"/>
                </a:solidFill>
                <a:cs typeface="B Mitra" pitchFamily="2" charset="-78"/>
              </a:rPr>
              <a:t>ا</a:t>
            </a:r>
            <a:r>
              <a:rPr lang="ar-SA" dirty="0" smtClean="0">
                <a:solidFill>
                  <a:schemeClr val="bg1"/>
                </a:solidFill>
                <a:cs typeface="B Mitra" pitchFamily="2" charset="-78"/>
              </a:rPr>
              <a:t>در</a:t>
            </a:r>
            <a:r>
              <a:rPr lang="fa-IR" dirty="0" smtClean="0">
                <a:solidFill>
                  <a:schemeClr val="bg1"/>
                </a:solidFill>
                <a:cs typeface="B Mitra" pitchFamily="2" charset="-78"/>
              </a:rPr>
              <a:t> است</a:t>
            </a:r>
            <a:r>
              <a:rPr lang="ar-SA" dirty="0" smtClean="0">
                <a:solidFill>
                  <a:schemeClr val="bg1"/>
                </a:solidFill>
                <a:cs typeface="B Mitra" pitchFamily="2" charset="-78"/>
              </a:rPr>
              <a:t>. </a:t>
            </a:r>
            <a:r>
              <a:rPr lang="ar-SA" dirty="0">
                <a:solidFill>
                  <a:schemeClr val="bg1"/>
                </a:solidFill>
                <a:cs typeface="B Mitra" pitchFamily="2" charset="-78"/>
              </a:rPr>
              <a:t>در سال‌هاي اخير طيف وسيعي از نشريات در کشور توليد مي‌شوند که رسالت خود را تبليغ غرب و فرهنگ غرب مي‌دانند. </a:t>
            </a:r>
            <a:r>
              <a:rPr lang="ar-SA" dirty="0" smtClean="0">
                <a:solidFill>
                  <a:schemeClr val="bg1"/>
                </a:solidFill>
                <a:cs typeface="B Mitra" pitchFamily="2" charset="-78"/>
              </a:rPr>
              <a:t>بخش </a:t>
            </a:r>
            <a:r>
              <a:rPr lang="ar-SA" dirty="0">
                <a:solidFill>
                  <a:schemeClr val="bg1"/>
                </a:solidFill>
                <a:cs typeface="B Mitra" pitchFamily="2" charset="-78"/>
              </a:rPr>
              <a:t>زيادي از آنها به آگهي‌هاي تبليغاتي آن هم از نوع تبليغات لوازم مصرفي و آ‌رايشي و جراحي‌هاي زيبايي و امثال آن اختصاص </a:t>
            </a:r>
            <a:r>
              <a:rPr lang="ar-SA" dirty="0" smtClean="0">
                <a:solidFill>
                  <a:schemeClr val="bg1"/>
                </a:solidFill>
                <a:cs typeface="B Mitra" pitchFamily="2" charset="-78"/>
              </a:rPr>
              <a:t>دارد نشرياتي </a:t>
            </a:r>
            <a:r>
              <a:rPr lang="ar-SA" dirty="0">
                <a:solidFill>
                  <a:schemeClr val="bg1"/>
                </a:solidFill>
                <a:cs typeface="B Mitra" pitchFamily="2" charset="-78"/>
              </a:rPr>
              <a:t>که «خوب» را به «لذت و شادي و رفاه» تفسير مي‌کنند و سعادت را در لذت حداکثري از مواهب دنيايي مي‌بينند. ارزش را با لذت و رفاه و شادي يکسان تلقي مي‌کنند. مصرف‌گرايي و تجمل را تبليغ مي‌کنند. و غريزة تنوع طلبي افراد را تحريک مي‌کنند.</a:t>
            </a:r>
            <a:endParaRPr lang="fa-IR" dirty="0">
              <a:solidFill>
                <a:schemeClr val="bg1"/>
              </a:solidFill>
              <a:cs typeface="B Mitra" pitchFamily="2" charset="-78"/>
            </a:endParaRPr>
          </a:p>
        </p:txBody>
      </p:sp>
      <p:sp>
        <p:nvSpPr>
          <p:cNvPr id="4" name="Left Arrow 3">
            <a:hlinkClick r:id="rId2" action="ppaction://hlinksldjump"/>
          </p:cNvPr>
          <p:cNvSpPr/>
          <p:nvPr/>
        </p:nvSpPr>
        <p:spPr>
          <a:xfrm>
            <a:off x="857224" y="585789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فيلم و سينما</a:t>
            </a:r>
            <a:endParaRPr lang="fa-IR" dirty="0"/>
          </a:p>
        </p:txBody>
      </p:sp>
      <p:sp>
        <p:nvSpPr>
          <p:cNvPr id="3" name="Content Placeholder 2"/>
          <p:cNvSpPr>
            <a:spLocks noGrp="1"/>
          </p:cNvSpPr>
          <p:nvPr>
            <p:ph idx="1"/>
          </p:nvPr>
        </p:nvSpPr>
        <p:spPr/>
        <p:txBody>
          <a:bodyPr>
            <a:normAutofit/>
          </a:bodyPr>
          <a:lstStyle/>
          <a:p>
            <a:pPr algn="just"/>
            <a:r>
              <a:rPr lang="ar-SA" dirty="0" smtClean="0">
                <a:solidFill>
                  <a:schemeClr val="bg1"/>
                </a:solidFill>
                <a:cs typeface="B Mitra" pitchFamily="2" charset="-78"/>
              </a:rPr>
              <a:t>با </a:t>
            </a:r>
            <a:r>
              <a:rPr lang="ar-SA" dirty="0">
                <a:solidFill>
                  <a:schemeClr val="bg1"/>
                </a:solidFill>
                <a:cs typeface="B Mitra" pitchFamily="2" charset="-78"/>
              </a:rPr>
              <a:t>توجه به اينکه </a:t>
            </a:r>
            <a:r>
              <a:rPr lang="fa-IR" dirty="0" smtClean="0">
                <a:solidFill>
                  <a:schemeClr val="bg1"/>
                </a:solidFill>
                <a:cs typeface="B Mitra" pitchFamily="2" charset="-78"/>
              </a:rPr>
              <a:t>حدود </a:t>
            </a:r>
            <a:r>
              <a:rPr lang="ar-SA" dirty="0" smtClean="0">
                <a:solidFill>
                  <a:schemeClr val="bg1"/>
                </a:solidFill>
                <a:cs typeface="B Mitra" pitchFamily="2" charset="-78"/>
              </a:rPr>
              <a:t>هشتاد </a:t>
            </a:r>
            <a:r>
              <a:rPr lang="ar-SA" dirty="0">
                <a:solidFill>
                  <a:schemeClr val="bg1"/>
                </a:solidFill>
                <a:cs typeface="B Mitra" pitchFamily="2" charset="-78"/>
              </a:rPr>
              <a:t>درصد اطلاعات ما از طريق بينايي به دست مي‌آيد نقش رسانه‌هاي تصويري در فرهنگ جامعه به خوبي روشن مي‌شود. از طرفي فقدان فرهنگ مطالعه مخصوصاً در کشور ما نقش و اثرگذاري رسانه‌هاي صوتي و </a:t>
            </a:r>
            <a:r>
              <a:rPr lang="ar-SA" dirty="0" smtClean="0">
                <a:solidFill>
                  <a:schemeClr val="bg1"/>
                </a:solidFill>
                <a:cs typeface="B Mitra" pitchFamily="2" charset="-78"/>
              </a:rPr>
              <a:t>تصويري </a:t>
            </a:r>
            <a:r>
              <a:rPr lang="ar-SA" dirty="0">
                <a:solidFill>
                  <a:schemeClr val="bg1"/>
                </a:solidFill>
                <a:cs typeface="B Mitra" pitchFamily="2" charset="-78"/>
              </a:rPr>
              <a:t>را چند برابر کرده است</a:t>
            </a:r>
            <a:r>
              <a:rPr lang="ar-SA" dirty="0" smtClean="0">
                <a:solidFill>
                  <a:schemeClr val="bg1"/>
                </a:solidFill>
                <a:cs typeface="B Mitra" pitchFamily="2" charset="-78"/>
              </a:rPr>
              <a:t>.</a:t>
            </a:r>
            <a:endParaRPr lang="fa-IR" dirty="0" smtClean="0">
              <a:solidFill>
                <a:schemeClr val="bg1"/>
              </a:solidFill>
              <a:cs typeface="B Mitra" pitchFamily="2" charset="-78"/>
            </a:endParaRPr>
          </a:p>
          <a:p>
            <a:pPr algn="just"/>
            <a:r>
              <a:rPr lang="fa-IR" dirty="0" smtClean="0">
                <a:solidFill>
                  <a:schemeClr val="bg1"/>
                </a:solidFill>
                <a:cs typeface="B Mitra" pitchFamily="2" charset="-78"/>
              </a:rPr>
              <a:t>هاليوود </a:t>
            </a:r>
            <a:r>
              <a:rPr lang="ar-SA" dirty="0" smtClean="0">
                <a:solidFill>
                  <a:schemeClr val="bg1"/>
                </a:solidFill>
                <a:cs typeface="B Mitra" pitchFamily="2" charset="-78"/>
              </a:rPr>
              <a:t>سالانه </a:t>
            </a:r>
            <a:r>
              <a:rPr lang="ar-SA" dirty="0">
                <a:solidFill>
                  <a:schemeClr val="bg1"/>
                </a:solidFill>
                <a:cs typeface="B Mitra" pitchFamily="2" charset="-78"/>
              </a:rPr>
              <a:t>نزديک به 700 فيلم سينمايي توليد مي‌کند که افزون بر درآمد هنگفت، نزديک به 15 ميليارد دلار سود خالص، 78 درصد </a:t>
            </a:r>
            <a:r>
              <a:rPr lang="ar-SA" dirty="0" smtClean="0">
                <a:solidFill>
                  <a:schemeClr val="bg1"/>
                </a:solidFill>
                <a:cs typeface="B Mitra" pitchFamily="2" charset="-78"/>
              </a:rPr>
              <a:t>سينماها </a:t>
            </a:r>
            <a:r>
              <a:rPr lang="ar-SA" dirty="0">
                <a:solidFill>
                  <a:schemeClr val="bg1"/>
                </a:solidFill>
                <a:cs typeface="B Mitra" pitchFamily="2" charset="-78"/>
              </a:rPr>
              <a:t>و تلويزيون‌هاي دنيا را نيز تغذيه مي‌کند. </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ar-SA" dirty="0">
                <a:solidFill>
                  <a:schemeClr val="bg1"/>
                </a:solidFill>
                <a:cs typeface="B Mitra" pitchFamily="2" charset="-78"/>
              </a:rPr>
              <a:t>غرب از ابزار رسانه تا جايي که توانسته است عليه جمهوري اسلامي استفاده کرده است. به عنوان نمونه فيلم‌هايي مثل «بدون دخترم هرگز»، «سربازان آيت الله»، </a:t>
            </a:r>
            <a:r>
              <a:rPr lang="fa-IR" dirty="0" smtClean="0">
                <a:solidFill>
                  <a:schemeClr val="bg1"/>
                </a:solidFill>
                <a:cs typeface="B Mitra" pitchFamily="2" charset="-78"/>
              </a:rPr>
              <a:t>«مستند ترس مقدس»؛ </a:t>
            </a:r>
            <a:r>
              <a:rPr lang="ar-SA" dirty="0" smtClean="0">
                <a:solidFill>
                  <a:schemeClr val="bg1"/>
                </a:solidFill>
                <a:cs typeface="B Mitra" pitchFamily="2" charset="-78"/>
              </a:rPr>
              <a:t>«300»،</a:t>
            </a:r>
            <a:r>
              <a:rPr lang="fa-IR" dirty="0" smtClean="0">
                <a:solidFill>
                  <a:schemeClr val="bg1"/>
                </a:solidFill>
                <a:cs typeface="B Mitra" pitchFamily="2" charset="-78"/>
              </a:rPr>
              <a:t> «اسکندر» (2004)؛ «پرسپوليس»؛ «سنگسار ثريا»‌(2008)</a:t>
            </a:r>
            <a:endParaRPr lang="fa-IR" dirty="0">
              <a:solidFill>
                <a:schemeClr val="bg1"/>
              </a:solidFill>
              <a:cs typeface="B Mitra" pitchFamily="2" charset="-78"/>
            </a:endParaRPr>
          </a:p>
        </p:txBody>
      </p:sp>
      <p:sp>
        <p:nvSpPr>
          <p:cNvPr id="4" name="Left Arrow 3">
            <a:hlinkClick r:id="rId2" action="ppaction://hlinksldjump"/>
          </p:cNvPr>
          <p:cNvSpPr/>
          <p:nvPr/>
        </p:nvSpPr>
        <p:spPr>
          <a:xfrm>
            <a:off x="1357290" y="514351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پويانمايي (انيميشن سازي؛ کارتون‌سازي)</a:t>
            </a:r>
            <a:endParaRPr lang="fa-IR" dirty="0"/>
          </a:p>
        </p:txBody>
      </p:sp>
      <p:sp>
        <p:nvSpPr>
          <p:cNvPr id="3" name="Content Placeholder 2"/>
          <p:cNvSpPr>
            <a:spLocks noGrp="1"/>
          </p:cNvSpPr>
          <p:nvPr>
            <p:ph idx="1"/>
          </p:nvPr>
        </p:nvSpPr>
        <p:spPr/>
        <p:txBody>
          <a:bodyPr>
            <a:normAutofit lnSpcReduction="10000"/>
          </a:bodyPr>
          <a:lstStyle/>
          <a:p>
            <a:pPr algn="just"/>
            <a:r>
              <a:rPr lang="ar-SA" dirty="0" smtClean="0">
                <a:solidFill>
                  <a:schemeClr val="bg1"/>
                </a:solidFill>
                <a:cs typeface="B Mitra" pitchFamily="2" charset="-78"/>
              </a:rPr>
              <a:t>اين </a:t>
            </a:r>
            <a:r>
              <a:rPr lang="ar-SA" dirty="0">
                <a:solidFill>
                  <a:schemeClr val="bg1"/>
                </a:solidFill>
                <a:cs typeface="B Mitra" pitchFamily="2" charset="-78"/>
              </a:rPr>
              <a:t>هنر در ميان کودکان و نوجوانان طرفداران فراواني دارد. از طريق کارتون‌ها مفاهيم بسياري را به بچه‌ها مي‌توان منتقل کرد. اينکه مي‌بينيم بلافاصله بعد از پخش يک کارتون که مورد توجه کودکان قرار مي‌گيرد، تصوير آن در جاهاي مختلف در لباس‌ها، دفترها، کيف‌هاي مدرسه، و امثال آن حک مي‌شود، نشان از جذابيت و الگودهي اين نوع فعاليت‌ها است.</a:t>
            </a:r>
            <a:endParaRPr lang="en-US" dirty="0">
              <a:solidFill>
                <a:schemeClr val="bg1"/>
              </a:solidFill>
              <a:cs typeface="B Mitra" pitchFamily="2" charset="-78"/>
            </a:endParaRPr>
          </a:p>
          <a:p>
            <a:pPr algn="just"/>
            <a:r>
              <a:rPr lang="ar-SA" dirty="0">
                <a:solidFill>
                  <a:schemeClr val="bg1"/>
                </a:solidFill>
                <a:cs typeface="B Mitra" pitchFamily="2" charset="-78"/>
              </a:rPr>
              <a:t>يکي از مشهورترين شرکت‌هاي سرگرمي و انيميشن در آمريکا شرکت والت </a:t>
            </a:r>
            <a:r>
              <a:rPr lang="ar-SA" dirty="0" smtClean="0">
                <a:solidFill>
                  <a:schemeClr val="bg1"/>
                </a:solidFill>
                <a:cs typeface="B Mitra" pitchFamily="2" charset="-78"/>
              </a:rPr>
              <a:t>دي</a:t>
            </a:r>
            <a:r>
              <a:rPr lang="fa-IR" dirty="0" smtClean="0">
                <a:solidFill>
                  <a:schemeClr val="bg1"/>
                </a:solidFill>
                <a:cs typeface="B Mitra" pitchFamily="2" charset="-78"/>
              </a:rPr>
              <a:t>س</a:t>
            </a:r>
            <a:r>
              <a:rPr lang="ar-SA" dirty="0" smtClean="0">
                <a:solidFill>
                  <a:schemeClr val="bg1"/>
                </a:solidFill>
                <a:cs typeface="B Mitra" pitchFamily="2" charset="-78"/>
              </a:rPr>
              <a:t>ني (</a:t>
            </a:r>
            <a:r>
              <a:rPr lang="en-US" dirty="0" smtClean="0">
                <a:solidFill>
                  <a:schemeClr val="bg1"/>
                </a:solidFill>
                <a:cs typeface="B Mitra" pitchFamily="2" charset="-78"/>
              </a:rPr>
              <a:t>The </a:t>
            </a:r>
            <a:r>
              <a:rPr lang="en-US" dirty="0">
                <a:solidFill>
                  <a:schemeClr val="bg1"/>
                </a:solidFill>
                <a:cs typeface="B Mitra" pitchFamily="2" charset="-78"/>
              </a:rPr>
              <a:t>Walt Disney Company</a:t>
            </a:r>
            <a:r>
              <a:rPr lang="ar-SA" dirty="0">
                <a:solidFill>
                  <a:schemeClr val="bg1"/>
                </a:solidFill>
                <a:cs typeface="B Mitra" pitchFamily="2" charset="-78"/>
              </a:rPr>
              <a:t>)</a:t>
            </a:r>
            <a:r>
              <a:rPr lang="fa-IR" dirty="0">
                <a:solidFill>
                  <a:schemeClr val="bg1"/>
                </a:solidFill>
                <a:cs typeface="B Mitra" pitchFamily="2" charset="-78"/>
              </a:rPr>
              <a:t> است که در سال 1923 توسط دو برادر به نام‌هاي والت و روي او. </a:t>
            </a:r>
            <a:r>
              <a:rPr lang="fa-IR" dirty="0" smtClean="0">
                <a:solidFill>
                  <a:schemeClr val="bg1"/>
                </a:solidFill>
                <a:cs typeface="B Mitra" pitchFamily="2" charset="-78"/>
              </a:rPr>
              <a:t>ديسني </a:t>
            </a:r>
            <a:r>
              <a:rPr lang="fa-IR" dirty="0">
                <a:solidFill>
                  <a:schemeClr val="bg1"/>
                </a:solidFill>
                <a:cs typeface="B Mitra" pitchFamily="2" charset="-78"/>
              </a:rPr>
              <a:t>تأسيس شد و در سال 2006،  137 هزار کارمند و 56 ميليارد و 600 ميليون دلار درآمد داشته است. </a:t>
            </a:r>
            <a:r>
              <a:rPr lang="fa-IR" dirty="0" smtClean="0">
                <a:solidFill>
                  <a:schemeClr val="bg1"/>
                </a:solidFill>
                <a:cs typeface="B Mitra" pitchFamily="2" charset="-78"/>
              </a:rPr>
              <a:t>جالب </a:t>
            </a:r>
            <a:r>
              <a:rPr lang="fa-IR" dirty="0">
                <a:solidFill>
                  <a:schemeClr val="bg1"/>
                </a:solidFill>
                <a:cs typeface="B Mitra" pitchFamily="2" charset="-78"/>
              </a:rPr>
              <a:t>است بدانيم که پنتاگون از دهة پنجاه به بعد ارتباط نزديکي با شرکت ديزني دارد.</a:t>
            </a:r>
          </a:p>
        </p:txBody>
      </p:sp>
      <p:sp>
        <p:nvSpPr>
          <p:cNvPr id="4" name="Left Arrow 3">
            <a:hlinkClick r:id="rId2" action="ppaction://hlinksldjump"/>
          </p:cNvPr>
          <p:cNvSpPr/>
          <p:nvPr/>
        </p:nvSpPr>
        <p:spPr>
          <a:xfrm>
            <a:off x="1142976"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بازي‌هاي رايانه‌اي</a:t>
            </a:r>
            <a:endParaRPr lang="fa-IR" dirty="0"/>
          </a:p>
        </p:txBody>
      </p:sp>
      <p:sp>
        <p:nvSpPr>
          <p:cNvPr id="3" name="Content Placeholder 2"/>
          <p:cNvSpPr>
            <a:spLocks noGrp="1"/>
          </p:cNvSpPr>
          <p:nvPr>
            <p:ph idx="1"/>
          </p:nvPr>
        </p:nvSpPr>
        <p:spPr/>
        <p:txBody>
          <a:bodyPr>
            <a:normAutofit/>
          </a:bodyPr>
          <a:lstStyle/>
          <a:p>
            <a:pPr algn="just"/>
            <a:r>
              <a:rPr lang="ar-SA" dirty="0" smtClean="0">
                <a:solidFill>
                  <a:schemeClr val="bg1"/>
                </a:solidFill>
                <a:cs typeface="B Mitra" pitchFamily="2" charset="-78"/>
              </a:rPr>
              <a:t>غرب </a:t>
            </a:r>
            <a:r>
              <a:rPr lang="ar-SA" dirty="0">
                <a:solidFill>
                  <a:schemeClr val="bg1"/>
                </a:solidFill>
                <a:cs typeface="B Mitra" pitchFamily="2" charset="-78"/>
              </a:rPr>
              <a:t>در جنگ نرم خود عليه کشورهاي ديگر، به ويژه عليه اسلام و تشيع از تکنولوژي بازي‌هاي رايانه‌اي استفاده‌هاي فراواني مي‌کند. از اين طريق مي‌کوشند تا ذهن و فکر کودکان و نوجوانان را به سوي اهداف خود سوق دهند. و همراه و سازگار با انديشه‌هاي خود نمايند. ذائقة ارزشي و فرهنگي آنان را همسو با اهداف استعماري خود کنند. و در اين عرصه بسيار هم موفق بوده‌اند. در بسياري از بازي‌هاي رايانه‌اي وارداتي سبک زندگي غير اسلامي و غير ايراني تبليغ مي‌شود و از آنجا که اين نوع بازي‌ها مي‌توانند مستقيماً با کودکان و نوجوانان ارتباط برقرار کنند، نقش تربيتي بسيار زيادي دارند. دنياي غرب از اين فضا نهايت استفاده را در جهت ترويج ارزش‌هاي خود مي‌برد. </a:t>
            </a:r>
            <a:endParaRPr lang="fa-IR" dirty="0">
              <a:solidFill>
                <a:schemeClr val="bg1"/>
              </a:solidFill>
              <a:cs typeface="B Mitra" pitchFamily="2" charset="-78"/>
            </a:endParaRPr>
          </a:p>
        </p:txBody>
      </p:sp>
      <p:sp>
        <p:nvSpPr>
          <p:cNvPr id="4" name="Left Arrow 3">
            <a:hlinkClick r:id="rId2" action="ppaction://hlinksldjump"/>
          </p:cNvPr>
          <p:cNvSpPr/>
          <p:nvPr/>
        </p:nvSpPr>
        <p:spPr>
          <a:xfrm>
            <a:off x="928662" y="592933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cs typeface="B Mitra" pitchFamily="2" charset="-78"/>
              </a:rPr>
              <a:t>اسباب بازي</a:t>
            </a:r>
            <a:endParaRPr lang="fa-IR" dirty="0"/>
          </a:p>
        </p:txBody>
      </p:sp>
      <p:sp>
        <p:nvSpPr>
          <p:cNvPr id="3" name="Content Placeholder 2"/>
          <p:cNvSpPr>
            <a:spLocks noGrp="1"/>
          </p:cNvSpPr>
          <p:nvPr>
            <p:ph idx="1"/>
          </p:nvPr>
        </p:nvSpPr>
        <p:spPr/>
        <p:txBody>
          <a:bodyPr>
            <a:normAutofit/>
          </a:bodyPr>
          <a:lstStyle/>
          <a:p>
            <a:pPr algn="just"/>
            <a:r>
              <a:rPr lang="ar-SA" dirty="0" smtClean="0">
                <a:solidFill>
                  <a:schemeClr val="bg1"/>
                </a:solidFill>
                <a:cs typeface="B Mitra" pitchFamily="2" charset="-78"/>
              </a:rPr>
              <a:t>اسباب‌بازيهاي </a:t>
            </a:r>
            <a:r>
              <a:rPr lang="ar-SA" dirty="0">
                <a:solidFill>
                  <a:schemeClr val="bg1"/>
                </a:solidFill>
                <a:cs typeface="B Mitra" pitchFamily="2" charset="-78"/>
              </a:rPr>
              <a:t>توليد شده در کشورهاي غربي اغلب مروج و مبلغ فرهنگ غرب‌اند. و سعي مي‌شود که کودکان از همان سنين با ظواهر و آداب فرهنگ غرب انس بگيرند. جالب است بدانيم که </a:t>
            </a:r>
            <a:r>
              <a:rPr lang="ar-SA" dirty="0" smtClean="0">
                <a:solidFill>
                  <a:schemeClr val="bg1"/>
                </a:solidFill>
                <a:cs typeface="B Mitra" pitchFamily="2" charset="-78"/>
              </a:rPr>
              <a:t>باربي </a:t>
            </a:r>
            <a:r>
              <a:rPr lang="ar-SA" dirty="0">
                <a:solidFill>
                  <a:schemeClr val="bg1"/>
                </a:solidFill>
                <a:cs typeface="B Mitra" pitchFamily="2" charset="-78"/>
              </a:rPr>
              <a:t>از ابتدايي پيدايش خود (در سال 1959) تاکنون بيش از 500 بار در نقش‌هاي مختلف ظاهر شده </a:t>
            </a:r>
            <a:r>
              <a:rPr lang="ar-SA" dirty="0" smtClean="0">
                <a:solidFill>
                  <a:schemeClr val="bg1"/>
                </a:solidFill>
                <a:cs typeface="B Mitra" pitchFamily="2" charset="-78"/>
              </a:rPr>
              <a:t>است: </a:t>
            </a:r>
            <a:r>
              <a:rPr lang="ar-SA" dirty="0">
                <a:solidFill>
                  <a:schemeClr val="bg1"/>
                </a:solidFill>
                <a:cs typeface="B Mitra" pitchFamily="2" charset="-78"/>
              </a:rPr>
              <a:t>پرستار، افسر پليس، معلم، پزشک، دامپزشک، خواننده، نوازنده، ژيمناست، خلبان، مهماندار هواپيما، ... در سال 1990 در طول جنگ نخست عراق و آمريکا با پوشش يونيفورم نظامي آمريکايي ظاهر شد. پس از 11 سپتامبر يونيفورم نيروهاي ضد تروريست را پوشيد. تا به حال گفته‌اند بيش از يک ميليارد عرسک </a:t>
            </a:r>
            <a:r>
              <a:rPr lang="ar-SA" dirty="0" smtClean="0">
                <a:solidFill>
                  <a:schemeClr val="bg1"/>
                </a:solidFill>
                <a:cs typeface="B Mitra" pitchFamily="2" charset="-78"/>
              </a:rPr>
              <a:t>باربي </a:t>
            </a:r>
            <a:r>
              <a:rPr lang="ar-SA" dirty="0">
                <a:solidFill>
                  <a:schemeClr val="bg1"/>
                </a:solidFill>
                <a:cs typeface="B Mitra" pitchFamily="2" charset="-78"/>
              </a:rPr>
              <a:t>در کشورهاي مختلف جهان به فروش رفته است. </a:t>
            </a:r>
            <a:endParaRPr lang="fa-IR" dirty="0">
              <a:solidFill>
                <a:schemeClr val="bg1"/>
              </a:solidFill>
              <a:cs typeface="B Mitra" pitchFamily="2" charset="-78"/>
            </a:endParaRPr>
          </a:p>
        </p:txBody>
      </p:sp>
      <p:sp>
        <p:nvSpPr>
          <p:cNvPr id="4" name="Left Arrow 3">
            <a:hlinkClick r:id="rId2" action="ppaction://hlinksldjump"/>
          </p:cNvPr>
          <p:cNvSpPr/>
          <p:nvPr/>
        </p:nvSpPr>
        <p:spPr>
          <a:xfrm>
            <a:off x="1214414" y="585789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t>عرصة </a:t>
            </a:r>
            <a:r>
              <a:rPr lang="ar-SA" b="1" dirty="0" smtClean="0"/>
              <a:t>ورزش‌</a:t>
            </a:r>
            <a:endParaRPr lang="fa-IR" dirty="0"/>
          </a:p>
        </p:txBody>
      </p:sp>
      <p:sp>
        <p:nvSpPr>
          <p:cNvPr id="3" name="Content Placeholder 2"/>
          <p:cNvSpPr>
            <a:spLocks noGrp="1"/>
          </p:cNvSpPr>
          <p:nvPr>
            <p:ph idx="1"/>
          </p:nvPr>
        </p:nvSpPr>
        <p:spPr/>
        <p:txBody>
          <a:bodyPr/>
          <a:lstStyle/>
          <a:p>
            <a:pPr algn="just"/>
            <a:r>
              <a:rPr lang="ar-SA" dirty="0" smtClean="0">
                <a:solidFill>
                  <a:schemeClr val="bg1"/>
                </a:solidFill>
                <a:cs typeface="B Mitra" pitchFamily="2" charset="-78"/>
              </a:rPr>
              <a:t>استفادة </a:t>
            </a:r>
            <a:r>
              <a:rPr lang="ar-SA" dirty="0">
                <a:solidFill>
                  <a:schemeClr val="bg1"/>
                </a:solidFill>
                <a:cs typeface="B Mitra" pitchFamily="2" charset="-78"/>
              </a:rPr>
              <a:t>فراوان از فضاي ورزشگاه‌ها، ورزشکاران و توليد و ترويج ورزش‌هاي همسو با فرهنگ غرب</a:t>
            </a:r>
            <a:r>
              <a:rPr lang="ar-SA" dirty="0" smtClean="0">
                <a:solidFill>
                  <a:schemeClr val="bg1"/>
                </a:solidFill>
                <a:cs typeface="B Mitra" pitchFamily="2" charset="-78"/>
              </a:rPr>
              <a:t>.</a:t>
            </a:r>
            <a:endParaRPr lang="en-US"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bg1"/>
                </a:solidFill>
              </a:rPr>
              <a:t>انواع جنگ</a:t>
            </a:r>
            <a:endParaRPr lang="fa-IR" dirty="0">
              <a:solidFill>
                <a:schemeClr val="bg1"/>
              </a:solidFill>
            </a:endParaRPr>
          </a:p>
        </p:txBody>
      </p:sp>
      <p:graphicFrame>
        <p:nvGraphicFramePr>
          <p:cNvPr id="4" name="Content Placeholder 3"/>
          <p:cNvGraphicFramePr>
            <a:graphicFrameLocks noGrp="1"/>
          </p:cNvGraphicFramePr>
          <p:nvPr>
            <p:ph idx="1"/>
          </p:nvPr>
        </p:nvGraphicFramePr>
        <p:xfrm>
          <a:off x="457196" y="1600200"/>
          <a:ext cx="8229604" cy="5059680"/>
        </p:xfrm>
        <a:graphic>
          <a:graphicData uri="http://schemas.openxmlformats.org/drawingml/2006/table">
            <a:tbl>
              <a:tblPr rtl="1" firstRow="1" bandRow="1">
                <a:tableStyleId>{21E4AEA4-8DFA-4A89-87EB-49C32662AFE0}</a:tableStyleId>
              </a:tblPr>
              <a:tblGrid>
                <a:gridCol w="2057401"/>
                <a:gridCol w="2057401"/>
                <a:gridCol w="2057401"/>
                <a:gridCol w="2057401"/>
              </a:tblGrid>
              <a:tr h="370840">
                <a:tc>
                  <a:txBody>
                    <a:bodyPr/>
                    <a:lstStyle/>
                    <a:p>
                      <a:pPr rtl="1"/>
                      <a:r>
                        <a:rPr lang="fa-IR" sz="2800" dirty="0" smtClean="0"/>
                        <a:t>دوران استعمار</a:t>
                      </a:r>
                      <a:endParaRPr lang="fa-IR" sz="2800" dirty="0"/>
                    </a:p>
                  </a:txBody>
                  <a:tcPr/>
                </a:tc>
                <a:tc>
                  <a:txBody>
                    <a:bodyPr/>
                    <a:lstStyle/>
                    <a:p>
                      <a:pPr rtl="1"/>
                      <a:r>
                        <a:rPr lang="fa-IR" sz="2800" dirty="0" smtClean="0"/>
                        <a:t>نوع جنگ (دکترين غالب)</a:t>
                      </a:r>
                      <a:endParaRPr lang="fa-IR" sz="2800" dirty="0"/>
                    </a:p>
                  </a:txBody>
                  <a:tcPr/>
                </a:tc>
                <a:tc>
                  <a:txBody>
                    <a:bodyPr/>
                    <a:lstStyle/>
                    <a:p>
                      <a:pPr rtl="1"/>
                      <a:r>
                        <a:rPr lang="fa-IR" sz="2800" dirty="0" smtClean="0"/>
                        <a:t>اهداف</a:t>
                      </a:r>
                      <a:endParaRPr lang="fa-IR" sz="2800" dirty="0"/>
                    </a:p>
                  </a:txBody>
                  <a:tcPr/>
                </a:tc>
                <a:tc>
                  <a:txBody>
                    <a:bodyPr/>
                    <a:lstStyle/>
                    <a:p>
                      <a:pPr rtl="1"/>
                      <a:r>
                        <a:rPr lang="fa-IR" sz="2800" dirty="0" smtClean="0"/>
                        <a:t>ابزارها</a:t>
                      </a:r>
                      <a:endParaRPr lang="fa-IR" sz="2800" dirty="0"/>
                    </a:p>
                  </a:txBody>
                  <a:tcPr/>
                </a:tc>
              </a:tr>
              <a:tr h="370840">
                <a:tc>
                  <a:txBody>
                    <a:bodyPr/>
                    <a:lstStyle/>
                    <a:p>
                      <a:pPr rtl="1"/>
                      <a:r>
                        <a:rPr lang="fa-IR" sz="2800" dirty="0" smtClean="0"/>
                        <a:t>استعمار کهن (1500-1945)</a:t>
                      </a:r>
                      <a:endParaRPr lang="fa-IR" sz="2800" dirty="0"/>
                    </a:p>
                  </a:txBody>
                  <a:tcPr/>
                </a:tc>
                <a:tc>
                  <a:txBody>
                    <a:bodyPr/>
                    <a:lstStyle/>
                    <a:p>
                      <a:pPr rtl="1"/>
                      <a:r>
                        <a:rPr lang="fa-IR" sz="2800" dirty="0" smtClean="0"/>
                        <a:t>جنگ سخت</a:t>
                      </a:r>
                      <a:endParaRPr lang="fa-IR" sz="2800" dirty="0"/>
                    </a:p>
                  </a:txBody>
                  <a:tcPr/>
                </a:tc>
                <a:tc>
                  <a:txBody>
                    <a:bodyPr/>
                    <a:lstStyle/>
                    <a:p>
                      <a:pPr rtl="1"/>
                      <a:r>
                        <a:rPr lang="fa-IR" sz="2800" dirty="0" smtClean="0"/>
                        <a:t>تصرف</a:t>
                      </a:r>
                      <a:r>
                        <a:rPr lang="fa-IR" sz="2800" baseline="0" dirty="0" smtClean="0"/>
                        <a:t> سرزمين</a:t>
                      </a:r>
                      <a:endParaRPr lang="fa-IR" sz="2800" dirty="0"/>
                    </a:p>
                  </a:txBody>
                  <a:tcPr/>
                </a:tc>
                <a:tc>
                  <a:txBody>
                    <a:bodyPr/>
                    <a:lstStyle/>
                    <a:p>
                      <a:pPr rtl="1"/>
                      <a:r>
                        <a:rPr lang="fa-IR" sz="2800" dirty="0" smtClean="0"/>
                        <a:t>ادوات نظامي</a:t>
                      </a:r>
                      <a:endParaRPr lang="fa-IR" sz="2800" dirty="0"/>
                    </a:p>
                  </a:txBody>
                  <a:tcPr/>
                </a:tc>
              </a:tr>
              <a:tr h="370840">
                <a:tc>
                  <a:txBody>
                    <a:bodyPr/>
                    <a:lstStyle/>
                    <a:p>
                      <a:pPr rtl="1"/>
                      <a:r>
                        <a:rPr lang="fa-IR" sz="2800" dirty="0" smtClean="0"/>
                        <a:t>استعمار</a:t>
                      </a:r>
                      <a:r>
                        <a:rPr lang="fa-IR" sz="2800" baseline="0" dirty="0" smtClean="0"/>
                        <a:t> نو </a:t>
                      </a:r>
                    </a:p>
                    <a:p>
                      <a:pPr rtl="1"/>
                      <a:r>
                        <a:rPr lang="fa-IR" sz="2800" baseline="0" dirty="0" smtClean="0"/>
                        <a:t>(1945-1990)</a:t>
                      </a:r>
                      <a:endParaRPr lang="fa-IR" sz="2800" dirty="0"/>
                    </a:p>
                  </a:txBody>
                  <a:tcPr/>
                </a:tc>
                <a:tc>
                  <a:txBody>
                    <a:bodyPr/>
                    <a:lstStyle/>
                    <a:p>
                      <a:pPr rtl="1"/>
                      <a:r>
                        <a:rPr lang="fa-IR" sz="2800" dirty="0" smtClean="0"/>
                        <a:t>جنگ نيمه‌سخت</a:t>
                      </a:r>
                      <a:endParaRPr lang="fa-IR" sz="2800" dirty="0"/>
                    </a:p>
                  </a:txBody>
                  <a:tcPr/>
                </a:tc>
                <a:tc>
                  <a:txBody>
                    <a:bodyPr/>
                    <a:lstStyle/>
                    <a:p>
                      <a:pPr rtl="1"/>
                      <a:r>
                        <a:rPr lang="fa-IR" sz="2800" dirty="0" smtClean="0"/>
                        <a:t>تغيير حاکمان </a:t>
                      </a:r>
                      <a:endParaRPr lang="fa-IR" sz="2800" dirty="0"/>
                    </a:p>
                  </a:txBody>
                  <a:tcPr/>
                </a:tc>
                <a:tc>
                  <a:txBody>
                    <a:bodyPr/>
                    <a:lstStyle/>
                    <a:p>
                      <a:pPr rtl="1"/>
                      <a:r>
                        <a:rPr lang="fa-IR" sz="2800" dirty="0" smtClean="0"/>
                        <a:t>تحريک</a:t>
                      </a:r>
                      <a:r>
                        <a:rPr lang="fa-IR" sz="2800" baseline="0" dirty="0" smtClean="0"/>
                        <a:t> مزدوران داخلي</a:t>
                      </a:r>
                      <a:endParaRPr lang="fa-IR" sz="2800" dirty="0"/>
                    </a:p>
                  </a:txBody>
                  <a:tcPr/>
                </a:tc>
              </a:tr>
              <a:tr h="370840">
                <a:tc>
                  <a:txBody>
                    <a:bodyPr/>
                    <a:lstStyle/>
                    <a:p>
                      <a:pPr rtl="1"/>
                      <a:r>
                        <a:rPr lang="fa-IR" sz="2800" dirty="0" smtClean="0"/>
                        <a:t>استعمار فرا</a:t>
                      </a:r>
                      <a:r>
                        <a:rPr lang="fa-IR" sz="2800" baseline="0" dirty="0" smtClean="0"/>
                        <a:t> نو</a:t>
                      </a:r>
                    </a:p>
                    <a:p>
                      <a:pPr rtl="1"/>
                      <a:r>
                        <a:rPr lang="fa-IR" sz="2800" baseline="0" dirty="0" smtClean="0"/>
                        <a:t>(1990-   )</a:t>
                      </a:r>
                      <a:endParaRPr lang="fa-IR" sz="2800" dirty="0"/>
                    </a:p>
                  </a:txBody>
                  <a:tcPr/>
                </a:tc>
                <a:tc>
                  <a:txBody>
                    <a:bodyPr/>
                    <a:lstStyle/>
                    <a:p>
                      <a:pPr rtl="1"/>
                      <a:r>
                        <a:rPr lang="fa-IR" sz="2800" dirty="0" smtClean="0"/>
                        <a:t>جنگ نرم</a:t>
                      </a:r>
                      <a:endParaRPr lang="fa-IR" sz="2800" dirty="0"/>
                    </a:p>
                  </a:txBody>
                  <a:tcPr/>
                </a:tc>
                <a:tc>
                  <a:txBody>
                    <a:bodyPr/>
                    <a:lstStyle/>
                    <a:p>
                      <a:pPr rtl="1"/>
                      <a:r>
                        <a:rPr lang="fa-IR" sz="2800" dirty="0" smtClean="0"/>
                        <a:t>دگرگوني</a:t>
                      </a:r>
                      <a:r>
                        <a:rPr lang="fa-IR" sz="2800" baseline="0" dirty="0" smtClean="0"/>
                        <a:t> باورها و ارزشها و سبک زندگي</a:t>
                      </a:r>
                      <a:endParaRPr lang="fa-IR" sz="2800" dirty="0"/>
                    </a:p>
                  </a:txBody>
                  <a:tcPr/>
                </a:tc>
                <a:tc>
                  <a:txBody>
                    <a:bodyPr/>
                    <a:lstStyle/>
                    <a:p>
                      <a:pPr rtl="1"/>
                      <a:r>
                        <a:rPr lang="fa-IR" sz="2800" dirty="0" smtClean="0"/>
                        <a:t>رسانه‌هاي</a:t>
                      </a:r>
                      <a:r>
                        <a:rPr lang="fa-IR" sz="2800" baseline="0" dirty="0" smtClean="0"/>
                        <a:t> مکتوب، صوتي و تصويري؛ و هر چيزي غير از ادوات نظامي</a:t>
                      </a:r>
                      <a:endParaRPr lang="fa-IR" sz="2800" dirty="0"/>
                    </a:p>
                  </a:txBody>
                  <a:tcPr/>
                </a:tc>
              </a:tr>
            </a:tbl>
          </a:graphicData>
        </a:graphic>
      </p:graphicFrame>
    </p:spTree>
  </p:cSld>
  <p:clrMapOvr>
    <a:masterClrMapping/>
  </p:clrMapOvr>
  <p:transition spd="slow">
    <p:split dir="in"/>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dirty="0" smtClean="0"/>
              <a:t>به کارگيري هنرمندانة نمادها و مدها</a:t>
            </a:r>
            <a:endParaRPr lang="fa-IR" dirty="0"/>
          </a:p>
        </p:txBody>
      </p:sp>
      <p:sp>
        <p:nvSpPr>
          <p:cNvPr id="3" name="Content Placeholder 2"/>
          <p:cNvSpPr>
            <a:spLocks noGrp="1"/>
          </p:cNvSpPr>
          <p:nvPr>
            <p:ph idx="1"/>
          </p:nvPr>
        </p:nvSpPr>
        <p:spPr/>
        <p:txBody>
          <a:bodyPr/>
          <a:lstStyle/>
          <a:p>
            <a:pPr algn="just"/>
            <a:r>
              <a:rPr lang="ar-SA" dirty="0" smtClean="0">
                <a:solidFill>
                  <a:schemeClr val="bg1"/>
                </a:solidFill>
                <a:cs typeface="B Mitra" pitchFamily="2" charset="-78"/>
              </a:rPr>
              <a:t>يکي </a:t>
            </a:r>
            <a:r>
              <a:rPr lang="ar-SA" dirty="0">
                <a:solidFill>
                  <a:schemeClr val="bg1"/>
                </a:solidFill>
                <a:cs typeface="B Mitra" pitchFamily="2" charset="-78"/>
              </a:rPr>
              <a:t>از ابزارهاي جنگ نرم، استفادة وسيع و هنرمندانه از نمادها است. </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3200" b="1" dirty="0" smtClean="0"/>
              <a:t>استفاده از ظرفيت مراکز علمي (آموزشي و پژوهشي)</a:t>
            </a:r>
            <a:endParaRPr lang="fa-IR" sz="3200" dirty="0"/>
          </a:p>
        </p:txBody>
      </p:sp>
      <p:sp>
        <p:nvSpPr>
          <p:cNvPr id="3" name="Content Placeholder 2"/>
          <p:cNvSpPr>
            <a:spLocks noGrp="1"/>
          </p:cNvSpPr>
          <p:nvPr>
            <p:ph idx="1"/>
          </p:nvPr>
        </p:nvSpPr>
        <p:spPr/>
        <p:txBody>
          <a:bodyPr>
            <a:normAutofit fontScale="85000" lnSpcReduction="20000"/>
          </a:bodyPr>
          <a:lstStyle/>
          <a:p>
            <a:pPr algn="just"/>
            <a:r>
              <a:rPr lang="ar-SA" dirty="0" smtClean="0">
                <a:solidFill>
                  <a:schemeClr val="bg1"/>
                </a:solidFill>
                <a:cs typeface="B Mitra" pitchFamily="2" charset="-78"/>
              </a:rPr>
              <a:t>بسياري </a:t>
            </a:r>
            <a:r>
              <a:rPr lang="ar-SA" dirty="0">
                <a:solidFill>
                  <a:schemeClr val="bg1"/>
                </a:solidFill>
                <a:cs typeface="B Mitra" pitchFamily="2" charset="-78"/>
              </a:rPr>
              <a:t>از دانشگاه‌هاي معتبر جهاني در اختيار استعمارگران است. و به طور حساب‌شده و برنامه ريزي شده اهداف آنان را دنبال مي‌کنند. متون درسي و غير درسي ساير کشورها، همگي يا قريب به اتفاق آنها متوني ترجمه شده و معمولاً با فاصلة زماني قابل توجهي از دانشگاه‌هاي غرب است. بسياري از استادان و محققان کشورهاي جهان سوم، تحصيل‌کرده‌هاي دانشگاه‌هاي غرب هستند. و فرصت‌هاي مطالعاتي و سفرهاي علمي بسياري از آنها نيز در غرب و دانشگاه‌هاي غرب سپري مي‌شود.</a:t>
            </a:r>
            <a:endParaRPr lang="en-US" dirty="0">
              <a:solidFill>
                <a:schemeClr val="bg1"/>
              </a:solidFill>
              <a:cs typeface="B Mitra" pitchFamily="2" charset="-78"/>
            </a:endParaRPr>
          </a:p>
          <a:p>
            <a:pPr algn="just"/>
            <a:r>
              <a:rPr lang="ar-SA" dirty="0">
                <a:solidFill>
                  <a:schemeClr val="bg1"/>
                </a:solidFill>
                <a:cs typeface="B Mitra" pitchFamily="2" charset="-78"/>
              </a:rPr>
              <a:t> يکي از شگردهاي جنگ نرم و نيرو سازي و کادر سازي براي اين جنگ دعوت از فعالان دانشجويي و دانشجويان فعال در عرصه‌هاي سياسي براي شرکت در سمينارهاي به ظاهر علمي در خارج از کشور و به دامن انداختن </a:t>
            </a:r>
            <a:r>
              <a:rPr lang="ar-SA" dirty="0" smtClean="0">
                <a:solidFill>
                  <a:schemeClr val="bg1"/>
                </a:solidFill>
                <a:cs typeface="B Mitra" pitchFamily="2" charset="-78"/>
              </a:rPr>
              <a:t>آنها</a:t>
            </a:r>
            <a:r>
              <a:rPr lang="fa-IR" dirty="0" smtClean="0">
                <a:solidFill>
                  <a:schemeClr val="bg1"/>
                </a:solidFill>
                <a:cs typeface="B Mitra" pitchFamily="2" charset="-78"/>
              </a:rPr>
              <a:t> است.</a:t>
            </a:r>
            <a:endParaRPr lang="en-US" dirty="0">
              <a:solidFill>
                <a:schemeClr val="bg1"/>
              </a:solidFill>
              <a:cs typeface="B Mitra" pitchFamily="2" charset="-78"/>
            </a:endParaRPr>
          </a:p>
          <a:p>
            <a:pPr algn="just"/>
            <a:r>
              <a:rPr lang="ar-SA" dirty="0">
                <a:solidFill>
                  <a:schemeClr val="bg1"/>
                </a:solidFill>
                <a:cs typeface="B Mitra" pitchFamily="2" charset="-78"/>
              </a:rPr>
              <a:t>در طرح خاورميانة بزرگ آمريکا بر مسألة تربيت مدير و دوره‌هاي آموزش مديريت در کشورهاي خاورميانه تأکيد ويژه‌اي شده است. در اين طرح آمده است: «با توجه به ضرورت آموزش رشتة مديريت در خاورميانه، کشورهاي صنعتي جهان بايد دوره‌هاي </a:t>
            </a:r>
            <a:r>
              <a:rPr lang="ar-SA" dirty="0" smtClean="0">
                <a:solidFill>
                  <a:schemeClr val="bg1"/>
                </a:solidFill>
                <a:cs typeface="B Mitra" pitchFamily="2" charset="-78"/>
              </a:rPr>
              <a:t>آموزشي </a:t>
            </a:r>
            <a:r>
              <a:rPr lang="ar-SA" dirty="0">
                <a:solidFill>
                  <a:schemeClr val="bg1"/>
                </a:solidFill>
                <a:cs typeface="B Mitra" pitchFamily="2" charset="-78"/>
              </a:rPr>
              <a:t>يکساله براي دانشجويان اين رشته تدارک ببينند.» [ايرنا، 15، اسفند، 1382</a:t>
            </a:r>
            <a:r>
              <a:rPr lang="ar-SA" dirty="0" smtClean="0">
                <a:solidFill>
                  <a:schemeClr val="bg1"/>
                </a:solidFill>
                <a:cs typeface="B Mitra" pitchFamily="2" charset="-78"/>
              </a:rPr>
              <a:t>]</a:t>
            </a:r>
            <a:endParaRPr lang="fa-IR" dirty="0" smtClean="0">
              <a:solidFill>
                <a:schemeClr val="bg1"/>
              </a:solidFill>
              <a:cs typeface="B Mitra" pitchFamily="2" charset="-78"/>
            </a:endParaRPr>
          </a:p>
          <a:p>
            <a:pPr algn="just"/>
            <a:r>
              <a:rPr lang="fa-IR" dirty="0" smtClean="0">
                <a:solidFill>
                  <a:schemeClr val="bg1"/>
                </a:solidFill>
                <a:cs typeface="B Mitra" pitchFamily="2" charset="-78"/>
              </a:rPr>
              <a:t>آموزش مربيان مهارت‌هاي زندگي براي کودکان از سوي سازمان يونيسف، در ايران.</a:t>
            </a:r>
            <a:endParaRPr lang="fa-IR" dirty="0">
              <a:solidFill>
                <a:schemeClr val="bg1"/>
              </a:solidFill>
              <a:cs typeface="B Mitra" pitchFamily="2" charset="-78"/>
            </a:endParaRPr>
          </a:p>
        </p:txBody>
      </p:sp>
      <p:sp>
        <p:nvSpPr>
          <p:cNvPr id="4" name="Left Arrow 3">
            <a:hlinkClick r:id="rId2" action="ppaction://hlinksldjump"/>
          </p:cNvPr>
          <p:cNvSpPr/>
          <p:nvPr/>
        </p:nvSpPr>
        <p:spPr>
          <a:xfrm>
            <a:off x="1357290" y="635795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مقررات بين‌المللي</a:t>
            </a:r>
            <a:endParaRPr lang="fa-IR" dirty="0"/>
          </a:p>
        </p:txBody>
      </p:sp>
      <p:sp>
        <p:nvSpPr>
          <p:cNvPr id="3" name="Content Placeholder 2"/>
          <p:cNvSpPr>
            <a:spLocks noGrp="1"/>
          </p:cNvSpPr>
          <p:nvPr>
            <p:ph idx="1"/>
          </p:nvPr>
        </p:nvSpPr>
        <p:spPr/>
        <p:txBody>
          <a:bodyPr/>
          <a:lstStyle/>
          <a:p>
            <a:pPr algn="just"/>
            <a:r>
              <a:rPr lang="ar-SA" dirty="0" smtClean="0">
                <a:solidFill>
                  <a:schemeClr val="bg1"/>
                </a:solidFill>
                <a:cs typeface="B Mitra" pitchFamily="2" charset="-78"/>
              </a:rPr>
              <a:t>حقوق </a:t>
            </a:r>
            <a:r>
              <a:rPr lang="ar-SA" dirty="0">
                <a:solidFill>
                  <a:schemeClr val="bg1"/>
                </a:solidFill>
                <a:cs typeface="B Mitra" pitchFamily="2" charset="-78"/>
              </a:rPr>
              <a:t>بشر؛ حقوق اقليت‌ها، حقوق زنان و امثال آن</a:t>
            </a:r>
            <a:endParaRPr lang="en-US" dirty="0">
              <a:solidFill>
                <a:schemeClr val="bg1"/>
              </a:solidFill>
              <a:cs typeface="B Mitra" pitchFamily="2" charset="-78"/>
            </a:endParaRPr>
          </a:p>
          <a:p>
            <a:pPr algn="just"/>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شگردهاي جنگ نرم</a:t>
            </a:r>
            <a:endParaRPr lang="fa-IR" dirty="0"/>
          </a:p>
        </p:txBody>
      </p:sp>
      <p:sp>
        <p:nvSpPr>
          <p:cNvPr id="3" name="Content Placeholder 2"/>
          <p:cNvSpPr>
            <a:spLocks noGrp="1"/>
          </p:cNvSpPr>
          <p:nvPr>
            <p:ph idx="1"/>
          </p:nvPr>
        </p:nvSpPr>
        <p:spPr/>
        <p:txBody>
          <a:bodyPr/>
          <a:lstStyle/>
          <a:p>
            <a:pPr algn="just"/>
            <a:r>
              <a:rPr lang="ar-SA" dirty="0" smtClean="0">
                <a:solidFill>
                  <a:schemeClr val="bg1"/>
                </a:solidFill>
              </a:rPr>
              <a:t>مقام </a:t>
            </a:r>
            <a:r>
              <a:rPr lang="ar-SA" dirty="0">
                <a:solidFill>
                  <a:schemeClr val="bg1"/>
                </a:solidFill>
              </a:rPr>
              <a:t>معظم رهبري فرمودند: «اين که ما بتوانيم طرح کلي دشمن را در مورد خودمان بدانيم، بخشي از توان دفاعي ماست؛ به اين مسأله توجه داشته باشيد. ندانستن اينکه دشمن چه در سر دارد و چه مي‌خواهد بکند، غفلتي است که ممکن است ما را از امکان برخورد و دفاع محروم کند؛ ما بايد اين را کاملاً بدانيم.» (22/ 2/ 1382)</a:t>
            </a:r>
            <a:endParaRPr lang="en-US" dirty="0">
              <a:solidFill>
                <a:schemeClr val="bg1"/>
              </a:solidFill>
            </a:endParaRPr>
          </a:p>
          <a:p>
            <a:pPr algn="just"/>
            <a:endParaRPr lang="fa-IR" dirty="0"/>
          </a:p>
        </p:txBody>
      </p:sp>
    </p:spTree>
  </p:cSld>
  <p:clrMapOvr>
    <a:masterClrMapping/>
  </p:clrMapOvr>
  <p:transition spd="slow">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شگردها</a:t>
            </a: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08563401"/>
              </p:ext>
            </p:extLst>
          </p:nvPr>
        </p:nvGraphicFramePr>
        <p:xfrm>
          <a:off x="457200" y="157161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t>شگردهاي اجتماعي</a:t>
            </a:r>
            <a:endParaRPr lang="fa-IR"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015890000"/>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6" action="ppaction://hlinksldjump"/>
          </p:cNvPr>
          <p:cNvSpPr/>
          <p:nvPr/>
        </p:nvSpPr>
        <p:spPr>
          <a:xfrm>
            <a:off x="114297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dirty="0" smtClean="0"/>
              <a:t>الگوسازي‌هاي فرهنگي و اجتماعي</a:t>
            </a:r>
            <a:endParaRPr lang="fa-IR" dirty="0"/>
          </a:p>
        </p:txBody>
      </p:sp>
      <p:sp>
        <p:nvSpPr>
          <p:cNvPr id="3" name="Content Placeholder 2"/>
          <p:cNvSpPr>
            <a:spLocks noGrp="1"/>
          </p:cNvSpPr>
          <p:nvPr>
            <p:ph idx="1"/>
          </p:nvPr>
        </p:nvSpPr>
        <p:spPr/>
        <p:txBody>
          <a:bodyPr>
            <a:normAutofit/>
          </a:bodyPr>
          <a:lstStyle/>
          <a:p>
            <a:r>
              <a:rPr lang="ar-SA" dirty="0" smtClean="0">
                <a:solidFill>
                  <a:schemeClr val="bg1"/>
                </a:solidFill>
              </a:rPr>
              <a:t>نقش </a:t>
            </a:r>
            <a:r>
              <a:rPr lang="ar-SA" dirty="0">
                <a:solidFill>
                  <a:schemeClr val="bg1"/>
                </a:solidFill>
              </a:rPr>
              <a:t>الگوها در جهت‌دهي به زندگي فرهنگي و اجتماعي جوانان و نوجوانان بر کسي پوشيده نيست. يکي از شگردهاي غربيان براي تسخير ذهن و جان جوانان، معرفي‌ الگوهاي متناسب با فرهنگ غرب است. الگوي ورزشکاران، ورزشکاران غربي معرفي مي‌شود. الگوي هنرمندان، هنرمندان هاليوودي معرفي مي‌شوند. با اين کار در حقيقت ناخودآگاه آليناسيون فرهنگي و ارزشي رخ مي‌دهد. الگوي زندگي يک جوان مسلمان شيعه، يک غربي ليبرال بي دين معرفي مي‌شود و تمام آرزوي اين جوان آن است که مثل فلان هنرپيشة هاليوودي راه برود و حرف بزند و رفتار کند!</a:t>
            </a:r>
            <a:endParaRPr lang="fa-IR" dirty="0">
              <a:solidFill>
                <a:schemeClr val="bg1"/>
              </a:solidFill>
            </a:endParaRPr>
          </a:p>
        </p:txBody>
      </p:sp>
      <p:sp>
        <p:nvSpPr>
          <p:cNvPr id="4" name="Left Arrow 3">
            <a:hlinkClick r:id="rId2" action="ppaction://hlinksldjump"/>
          </p:cNvPr>
          <p:cNvSpPr/>
          <p:nvPr/>
        </p:nvSpPr>
        <p:spPr>
          <a:xfrm>
            <a:off x="1214414"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b="1" dirty="0" smtClean="0"/>
              <a:t>تغيير در سبک زندگي</a:t>
            </a:r>
            <a:endParaRPr lang="fa-IR" sz="3600" b="1" dirty="0"/>
          </a:p>
        </p:txBody>
      </p:sp>
      <p:sp>
        <p:nvSpPr>
          <p:cNvPr id="3" name="Content Placeholder 2"/>
          <p:cNvSpPr>
            <a:spLocks noGrp="1"/>
          </p:cNvSpPr>
          <p:nvPr>
            <p:ph idx="1"/>
          </p:nvPr>
        </p:nvSpPr>
        <p:spPr/>
        <p:txBody>
          <a:bodyPr>
            <a:normAutofit lnSpcReduction="10000"/>
          </a:bodyPr>
          <a:lstStyle/>
          <a:p>
            <a:pPr algn="just"/>
            <a:r>
              <a:rPr lang="fa-IR" dirty="0">
                <a:solidFill>
                  <a:schemeClr val="bg1"/>
                </a:solidFill>
              </a:rPr>
              <a:t>فرماندهان جنگ نرم براي تغيير باورها و ارزش‌هاي </a:t>
            </a:r>
            <a:r>
              <a:rPr lang="fa-IR" dirty="0" smtClean="0">
                <a:solidFill>
                  <a:schemeClr val="bg1"/>
                </a:solidFill>
              </a:rPr>
              <a:t>جامعه هدف، </a:t>
            </a:r>
            <a:r>
              <a:rPr lang="fa-IR" dirty="0">
                <a:solidFill>
                  <a:schemeClr val="bg1"/>
                </a:solidFill>
              </a:rPr>
              <a:t>سعي مي‌کنند از راه دگرگون کردن شيوة زندگي افراد وارد شوند. تغيير در نوع پوشش، آرايش، (گرايش عجيب به آرايش‌هاي آشکار از سوي زنان در ايران نشان از تغيير در سبک زندگي است) طرز خوراک و نوع معماري و مد‌ها و مدل‌هاي مختلف، زمينة تغيير در باورها و ارزش‌هاي افراد را هم فراهم مي‌کنند. هر چند پذيرش اين نوع تغييرات خود به يک معني معلول تغيير در باورها و ارزش‌ها و ذهنيت‌ها هم هست. به تعبير دقيق‌تر رابطة تأثير متقابل دارند. ابزارهاي رسانه‌اي و اطلاع‌رساني و تبليغي و ابزارهاي مکتوب و تصويري همگي براي تغيير در سبک زندگي در خدمت گرفته مي‌شوند. و به صورت آرام و غير مستقيم اهداف پشت پرده را عملياتي مي‌کنند. </a:t>
            </a:r>
          </a:p>
        </p:txBody>
      </p:sp>
      <p:sp>
        <p:nvSpPr>
          <p:cNvPr id="4" name="Left Arrow 3">
            <a:hlinkClick r:id="rId2" action="ppaction://hlinksldjump"/>
          </p:cNvPr>
          <p:cNvSpPr/>
          <p:nvPr/>
        </p:nvSpPr>
        <p:spPr>
          <a:xfrm>
            <a:off x="1142976" y="600076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3600" b="1" dirty="0" smtClean="0"/>
              <a:t>حقوق زنان و اقليت‌هاي ديني</a:t>
            </a:r>
            <a:endParaRPr lang="fa-IR" sz="3600" dirty="0"/>
          </a:p>
        </p:txBody>
      </p:sp>
      <p:sp>
        <p:nvSpPr>
          <p:cNvPr id="3" name="Content Placeholder 2"/>
          <p:cNvSpPr>
            <a:spLocks noGrp="1"/>
          </p:cNvSpPr>
          <p:nvPr>
            <p:ph idx="1"/>
          </p:nvPr>
        </p:nvSpPr>
        <p:spPr/>
        <p:txBody>
          <a:bodyPr>
            <a:normAutofit fontScale="92500" lnSpcReduction="10000"/>
          </a:bodyPr>
          <a:lstStyle/>
          <a:p>
            <a:pPr algn="just"/>
            <a:r>
              <a:rPr lang="ar-SA" dirty="0" smtClean="0">
                <a:solidFill>
                  <a:schemeClr val="bg1"/>
                </a:solidFill>
              </a:rPr>
              <a:t>[</a:t>
            </a:r>
            <a:r>
              <a:rPr lang="ar-SA" dirty="0">
                <a:solidFill>
                  <a:schemeClr val="bg1"/>
                </a:solidFill>
              </a:rPr>
              <a:t>فصل پنجم] </a:t>
            </a:r>
            <a:r>
              <a:rPr lang="fa-IR" dirty="0" smtClean="0">
                <a:solidFill>
                  <a:schemeClr val="bg1"/>
                </a:solidFill>
              </a:rPr>
              <a:t>«</a:t>
            </a:r>
            <a:r>
              <a:rPr lang="ar-SA" dirty="0" smtClean="0">
                <a:solidFill>
                  <a:schemeClr val="bg1"/>
                </a:solidFill>
              </a:rPr>
              <a:t>مسلمانان </a:t>
            </a:r>
            <a:r>
              <a:rPr lang="ar-SA" dirty="0">
                <a:solidFill>
                  <a:schemeClr val="bg1"/>
                </a:solidFill>
              </a:rPr>
              <a:t>ميانه‌رو نسبت به زنان مسلمان نظر مساعد دارند و پذيراي کثرت‌گرايي ديني و گفت‌وگوي بين ديني هستند. براي نمونه مسلمانان ميانه‌رو استدلال مي‌کنند که احکام تبعيض‌آميز در قرآن و سنت در مورد جايگاه زنان در جامعه و خانواده (مثل نصف بودن ارث دختران نسبت به پسران) بايد بر اين اساس تفسير مجدد گردد که شرايط امروزه با شرايط حاکم در زمان پيامبر يکسان نيست. مسلمانان ميانه‌رو همچنين از حقوق زنان براي دسترسي به تحصيلات و خدمات بهداشتي و حتي مشارکت کامل در فرايندهاي سياسي از جمله حق برخورداري از پست‌هاي سياسي دفاع مي‌کنند. به همين ترتيب مسلمانان ميانه‌رو از شهروندي برابر و حقوق قانوني غيرمسلمانان طرفداري مي‌کنند</a:t>
            </a:r>
            <a:r>
              <a:rPr lang="ar-SA" dirty="0" smtClean="0">
                <a:solidFill>
                  <a:schemeClr val="bg1"/>
                </a:solidFill>
              </a:rPr>
              <a:t>.</a:t>
            </a:r>
            <a:r>
              <a:rPr lang="fa-IR" dirty="0" smtClean="0">
                <a:solidFill>
                  <a:schemeClr val="bg1"/>
                </a:solidFill>
              </a:rPr>
              <a:t>»</a:t>
            </a:r>
          </a:p>
          <a:p>
            <a:pPr algn="just"/>
            <a:r>
              <a:rPr lang="fa-IR" dirty="0" smtClean="0">
                <a:solidFill>
                  <a:schemeClr val="bg1"/>
                </a:solidFill>
              </a:rPr>
              <a:t>دورة آموزشي «اقدام محلي، تغيير جهاني» در سال‌هاي 79-82</a:t>
            </a:r>
            <a:endParaRPr lang="fa-IR" dirty="0">
              <a:solidFill>
                <a:schemeClr val="bg1"/>
              </a:solidFill>
            </a:endParaRPr>
          </a:p>
        </p:txBody>
      </p:sp>
      <p:sp>
        <p:nvSpPr>
          <p:cNvPr id="4" name="Left Arrow 3">
            <a:hlinkClick r:id="rId2" action="ppaction://hlinksldjump"/>
          </p:cNvPr>
          <p:cNvSpPr/>
          <p:nvPr/>
        </p:nvSpPr>
        <p:spPr>
          <a:xfrm>
            <a:off x="1071538" y="642939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ترويج قوميت‌گرايي</a:t>
            </a:r>
            <a:endParaRPr lang="fa-IR" dirty="0"/>
          </a:p>
        </p:txBody>
      </p:sp>
      <p:sp>
        <p:nvSpPr>
          <p:cNvPr id="3" name="Content Placeholder 2"/>
          <p:cNvSpPr>
            <a:spLocks noGrp="1"/>
          </p:cNvSpPr>
          <p:nvPr>
            <p:ph idx="1"/>
          </p:nvPr>
        </p:nvSpPr>
        <p:spPr/>
        <p:txBody>
          <a:bodyPr>
            <a:normAutofit fontScale="92500" lnSpcReduction="20000"/>
          </a:bodyPr>
          <a:lstStyle/>
          <a:p>
            <a:pPr algn="just"/>
            <a:r>
              <a:rPr lang="fa-IR" dirty="0" smtClean="0">
                <a:solidFill>
                  <a:schemeClr val="bg1"/>
                </a:solidFill>
              </a:rPr>
              <a:t>تخريب </a:t>
            </a:r>
            <a:r>
              <a:rPr lang="fa-IR" dirty="0">
                <a:solidFill>
                  <a:schemeClr val="bg1"/>
                </a:solidFill>
              </a:rPr>
              <a:t>وحدت ملي و از بين بردن و يا تضعيف همبستگي اجتماعي از شگردهاي دشمنان در جنگ نرم عليه جمهوري اسلامي است. و متأسفانه </a:t>
            </a:r>
            <a:r>
              <a:rPr lang="fa-IR" dirty="0" smtClean="0">
                <a:solidFill>
                  <a:schemeClr val="bg1"/>
                </a:solidFill>
              </a:rPr>
              <a:t>استعمار </a:t>
            </a:r>
            <a:r>
              <a:rPr lang="fa-IR" dirty="0">
                <a:solidFill>
                  <a:schemeClr val="bg1"/>
                </a:solidFill>
              </a:rPr>
              <a:t>پير در دوران گذشته زمينه‌ها و اسباب لازم </a:t>
            </a:r>
            <a:r>
              <a:rPr lang="fa-IR" dirty="0" smtClean="0">
                <a:solidFill>
                  <a:schemeClr val="bg1"/>
                </a:solidFill>
              </a:rPr>
              <a:t>براي </a:t>
            </a:r>
            <a:r>
              <a:rPr lang="fa-IR" dirty="0">
                <a:solidFill>
                  <a:schemeClr val="bg1"/>
                </a:solidFill>
              </a:rPr>
              <a:t>اختلاف </a:t>
            </a:r>
            <a:r>
              <a:rPr lang="fa-IR" dirty="0" smtClean="0">
                <a:solidFill>
                  <a:schemeClr val="bg1"/>
                </a:solidFill>
              </a:rPr>
              <a:t>افکني‌ ميان کشورهاي اسلامي را </a:t>
            </a:r>
            <a:r>
              <a:rPr lang="fa-IR" dirty="0">
                <a:solidFill>
                  <a:schemeClr val="bg1"/>
                </a:solidFill>
              </a:rPr>
              <a:t>فراهم </a:t>
            </a:r>
            <a:r>
              <a:rPr lang="fa-IR" dirty="0" smtClean="0">
                <a:solidFill>
                  <a:schemeClr val="bg1"/>
                </a:solidFill>
              </a:rPr>
              <a:t>کرده ‌است. </a:t>
            </a:r>
            <a:r>
              <a:rPr lang="fa-IR" dirty="0">
                <a:solidFill>
                  <a:schemeClr val="bg1"/>
                </a:solidFill>
              </a:rPr>
              <a:t>استعمارگران از قبل </a:t>
            </a:r>
            <a:r>
              <a:rPr lang="fa-IR" dirty="0" smtClean="0">
                <a:solidFill>
                  <a:schemeClr val="bg1"/>
                </a:solidFill>
              </a:rPr>
              <a:t>کوشيدند </a:t>
            </a:r>
            <a:r>
              <a:rPr lang="fa-IR" dirty="0">
                <a:solidFill>
                  <a:schemeClr val="bg1"/>
                </a:solidFill>
              </a:rPr>
              <a:t>تا جغرافياي سياسي </a:t>
            </a:r>
            <a:r>
              <a:rPr lang="fa-IR" dirty="0" smtClean="0">
                <a:solidFill>
                  <a:schemeClr val="bg1"/>
                </a:solidFill>
              </a:rPr>
              <a:t>کشورهاي </a:t>
            </a:r>
            <a:r>
              <a:rPr lang="fa-IR" dirty="0">
                <a:solidFill>
                  <a:schemeClr val="bg1"/>
                </a:solidFill>
              </a:rPr>
              <a:t>خاورميانه و اسلامي را به گونه‌اي تقسيم کنند که </a:t>
            </a:r>
            <a:r>
              <a:rPr lang="fa-IR" dirty="0" smtClean="0">
                <a:solidFill>
                  <a:schemeClr val="bg1"/>
                </a:solidFill>
              </a:rPr>
              <a:t>زمينه‌هاي </a:t>
            </a:r>
            <a:r>
              <a:rPr lang="fa-IR" dirty="0">
                <a:solidFill>
                  <a:schemeClr val="bg1"/>
                </a:solidFill>
              </a:rPr>
              <a:t>بالقوة‌ ناآرامي و ناامني به ويژه ناآرامي‌هاي قومي و نژادي و مذهبي را فراهم کنند. به عنوان مثال، کردها را بين کشورهاي سوريه، ترکيه، عراق و ايران تقسيم کردند. و يا در لبنان قدرت سياسي را به صورتي‌ ناهمگون ميان اقوام و مذاهب مختلف تقسيم کردند که همواره </a:t>
            </a:r>
            <a:r>
              <a:rPr lang="fa-IR" dirty="0" smtClean="0">
                <a:solidFill>
                  <a:schemeClr val="bg1"/>
                </a:solidFill>
              </a:rPr>
              <a:t>زمينة </a:t>
            </a:r>
            <a:r>
              <a:rPr lang="fa-IR" dirty="0">
                <a:solidFill>
                  <a:schemeClr val="bg1"/>
                </a:solidFill>
              </a:rPr>
              <a:t>تفرقه‌افکني و ايجاد اختلاف را داشته باشند. </a:t>
            </a:r>
            <a:r>
              <a:rPr lang="ar-SA" dirty="0" smtClean="0">
                <a:solidFill>
                  <a:schemeClr val="bg1"/>
                </a:solidFill>
              </a:rPr>
              <a:t>يکي </a:t>
            </a:r>
            <a:r>
              <a:rPr lang="ar-SA" dirty="0">
                <a:solidFill>
                  <a:schemeClr val="bg1"/>
                </a:solidFill>
              </a:rPr>
              <a:t>از مسؤولين </a:t>
            </a:r>
            <a:r>
              <a:rPr lang="fa-IR" dirty="0" smtClean="0">
                <a:solidFill>
                  <a:schemeClr val="bg1"/>
                </a:solidFill>
              </a:rPr>
              <a:t>امنيتي </a:t>
            </a:r>
            <a:r>
              <a:rPr lang="ar-SA" dirty="0" smtClean="0">
                <a:solidFill>
                  <a:schemeClr val="bg1"/>
                </a:solidFill>
              </a:rPr>
              <a:t>آمريکا</a:t>
            </a:r>
            <a:r>
              <a:rPr lang="fa-IR" dirty="0" smtClean="0">
                <a:solidFill>
                  <a:schemeClr val="bg1"/>
                </a:solidFill>
              </a:rPr>
              <a:t> (لدين)</a:t>
            </a:r>
            <a:r>
              <a:rPr lang="ar-SA" dirty="0" smtClean="0">
                <a:solidFill>
                  <a:schemeClr val="bg1"/>
                </a:solidFill>
              </a:rPr>
              <a:t> تأکيد </a:t>
            </a:r>
            <a:r>
              <a:rPr lang="ar-SA" dirty="0">
                <a:solidFill>
                  <a:schemeClr val="bg1"/>
                </a:solidFill>
              </a:rPr>
              <a:t>مي‌کند که مهم‌ترين محور و مورد مصرف بودجة جنگ نرم عليه جمهوري اسلامي بايد کمک به گسترش فدراليسم قومي در ايران باشد.</a:t>
            </a:r>
            <a:endParaRPr lang="fa-IR" dirty="0">
              <a:solidFill>
                <a:schemeClr val="bg1"/>
              </a:solidFill>
            </a:endParaRPr>
          </a:p>
        </p:txBody>
      </p:sp>
      <p:sp>
        <p:nvSpPr>
          <p:cNvPr id="4" name="Left Arrow 3">
            <a:hlinkClick r:id="rId2" action="ppaction://hlinksldjump"/>
          </p:cNvPr>
          <p:cNvSpPr/>
          <p:nvPr/>
        </p:nvSpPr>
        <p:spPr>
          <a:xfrm>
            <a:off x="1000100"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229600" cy="1143000"/>
          </a:xfrm>
        </p:spPr>
        <p:txBody>
          <a:bodyPr/>
          <a:lstStyle/>
          <a:p>
            <a:pPr algn="ctr"/>
            <a:r>
              <a:rPr lang="fa-IR" dirty="0" smtClean="0"/>
              <a:t>تعريف جنگ نرم</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پرفسور حميد مولانا در کتاب «اطلاعات </a:t>
            </a:r>
            <a:r>
              <a:rPr lang="fa-IR" dirty="0" smtClean="0">
                <a:cs typeface="B Mitra" pitchFamily="2" charset="-78"/>
              </a:rPr>
              <a:t>عالمگير </a:t>
            </a:r>
            <a:r>
              <a:rPr lang="ar-SA" dirty="0" smtClean="0">
                <a:cs typeface="B Mitra" pitchFamily="2" charset="-78"/>
              </a:rPr>
              <a:t>و </a:t>
            </a:r>
            <a:r>
              <a:rPr lang="ar-SA" dirty="0">
                <a:cs typeface="B Mitra" pitchFamily="2" charset="-78"/>
              </a:rPr>
              <a:t>ارتباطات </a:t>
            </a:r>
            <a:r>
              <a:rPr lang="ar-SA" dirty="0" smtClean="0">
                <a:cs typeface="B Mitra" pitchFamily="2" charset="-78"/>
              </a:rPr>
              <a:t>جهاني</a:t>
            </a:r>
            <a:r>
              <a:rPr lang="fa-IR" dirty="0" smtClean="0">
                <a:cs typeface="B Mitra" pitchFamily="2" charset="-78"/>
              </a:rPr>
              <a:t>»</a:t>
            </a:r>
            <a:r>
              <a:rPr lang="ar-SA" dirty="0" smtClean="0">
                <a:cs typeface="B Mitra" pitchFamily="2" charset="-78"/>
              </a:rPr>
              <a:t> در </a:t>
            </a:r>
            <a:r>
              <a:rPr lang="ar-SA" dirty="0">
                <a:cs typeface="B Mitra" pitchFamily="2" charset="-78"/>
              </a:rPr>
              <a:t>سال 1986 قدرت نرم را به قدرت بر شکل‌دهي و تغيير ايده‌ها و ترجيحات طرف مقابل تعريف کرد. </a:t>
            </a:r>
            <a:endParaRPr lang="fa-IR" dirty="0" smtClean="0">
              <a:cs typeface="B Mitra" pitchFamily="2" charset="-78"/>
            </a:endParaRPr>
          </a:p>
          <a:p>
            <a:pPr algn="just"/>
            <a:r>
              <a:rPr lang="ar-SA" dirty="0" smtClean="0">
                <a:cs typeface="B Mitra" pitchFamily="2" charset="-78"/>
              </a:rPr>
              <a:t>جوزف ناي</a:t>
            </a:r>
            <a:r>
              <a:rPr lang="fa-IR" dirty="0" smtClean="0">
                <a:cs typeface="B Mitra" pitchFamily="2" charset="-78"/>
              </a:rPr>
              <a:t>:</a:t>
            </a:r>
            <a:r>
              <a:rPr lang="ar-SA" dirty="0" smtClean="0">
                <a:cs typeface="B Mitra" pitchFamily="2" charset="-78"/>
              </a:rPr>
              <a:t> قدرت </a:t>
            </a:r>
            <a:r>
              <a:rPr lang="ar-SA" dirty="0">
                <a:cs typeface="B Mitra" pitchFamily="2" charset="-78"/>
              </a:rPr>
              <a:t>نرم را به «توانايي شکل‌دهي ترجيحات ديگران» تعريف کرد. جوزف ناي قدرت سخت را به «قدرت براي اجبار» و قدرت نرم را به «قدرت براي </a:t>
            </a:r>
            <a:r>
              <a:rPr lang="ar-SA" dirty="0" smtClean="0">
                <a:cs typeface="B Mitra" pitchFamily="2" charset="-78"/>
              </a:rPr>
              <a:t>جذب</a:t>
            </a:r>
            <a:r>
              <a:rPr lang="fa-IR" dirty="0" smtClean="0">
                <a:cs typeface="B Mitra" pitchFamily="2" charset="-78"/>
              </a:rPr>
              <a:t> و اقناع</a:t>
            </a:r>
            <a:r>
              <a:rPr lang="ar-SA" dirty="0" smtClean="0">
                <a:cs typeface="B Mitra" pitchFamily="2" charset="-78"/>
              </a:rPr>
              <a:t>» </a:t>
            </a:r>
            <a:r>
              <a:rPr lang="ar-SA" dirty="0">
                <a:cs typeface="B Mitra" pitchFamily="2" charset="-78"/>
              </a:rPr>
              <a:t>تعريف مي‌کند</a:t>
            </a:r>
            <a:r>
              <a:rPr lang="ar-SA" dirty="0" smtClean="0">
                <a:cs typeface="B Mitra" pitchFamily="2" charset="-78"/>
              </a:rPr>
              <a:t>.</a:t>
            </a:r>
            <a:endParaRPr lang="fa-IR" dirty="0" smtClean="0">
              <a:cs typeface="B Mitra" pitchFamily="2" charset="-78"/>
            </a:endParaRPr>
          </a:p>
          <a:p>
            <a:pPr algn="just"/>
            <a:r>
              <a:rPr lang="ar-SA" dirty="0">
                <a:cs typeface="B Mitra" pitchFamily="2" charset="-78"/>
              </a:rPr>
              <a:t>«جنگ نرم، استفاده دقيق و طراحي شده از تبليغات و ديگر اعمالي است كه منظور اصلي آن تاثيرگذاري بر عقايد، احساسات، تمايلات و رفتار دشمن، گروه بي طرف و يا گروه‌هاي دوست است به نحوي كه براي برآوردن مقاصد و اهداف ملي پشتيبان باشد»</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b="1" dirty="0" smtClean="0"/>
              <a:t>بهره‌برداري</a:t>
            </a:r>
            <a:r>
              <a:rPr lang="ar-SA" b="1" dirty="0" smtClean="0"/>
              <a:t> از آسيب‌هاي اجتماعي</a:t>
            </a:r>
            <a:endParaRPr lang="fa-IR" dirty="0"/>
          </a:p>
        </p:txBody>
      </p:sp>
      <p:sp>
        <p:nvSpPr>
          <p:cNvPr id="3" name="Content Placeholder 2"/>
          <p:cNvSpPr>
            <a:spLocks noGrp="1"/>
          </p:cNvSpPr>
          <p:nvPr>
            <p:ph idx="1"/>
          </p:nvPr>
        </p:nvSpPr>
        <p:spPr/>
        <p:txBody>
          <a:bodyPr>
            <a:normAutofit lnSpcReduction="10000"/>
          </a:bodyPr>
          <a:lstStyle/>
          <a:p>
            <a:pPr algn="just"/>
            <a:r>
              <a:rPr lang="ar-SA" dirty="0" smtClean="0">
                <a:solidFill>
                  <a:schemeClr val="bg1"/>
                </a:solidFill>
              </a:rPr>
              <a:t>يکي </a:t>
            </a:r>
            <a:r>
              <a:rPr lang="ar-SA" dirty="0">
                <a:solidFill>
                  <a:schemeClr val="bg1"/>
                </a:solidFill>
              </a:rPr>
              <a:t>از مهم‌ترين زمينه‌هاي موفقيت جنگ نرم دشمنان عليه جمهوري اسلامي، برجسته‌ کردن آسيب‌ها و نقاط آسيب‌خيز جامعه است: وجود مشکلات اقتصادي، سياسي، اجتماعي، فرهنگي همگي بيشترين کمک را به دشمنان در جنگ نرم عليه جمهوري اسلامي مي‌کند. حتي سوء استفاده يک مقام مسؤول از مقام خود و برخورد نامناسب يک کارمند جزء با ارباب رجوع مي‌توانند به سهم و اندازة خود در خدمت اهداف دشمنان نظام در جنگ نرم عليه کشور تلقي شوند. فسادهاي اداري و مشکلات شهري و ترافيکي و تأخير در خدمت‌رساني به مردم و رشوه‌ گرفتن يک مأمور دولتي همگي زمينه‌هاي روحي و رواني براي فعاليت‌هاي نرم دشمنان عليه کشور را فراهم مي‌کنند</a:t>
            </a:r>
            <a:r>
              <a:rPr lang="ar-SA" dirty="0" smtClean="0">
                <a:solidFill>
                  <a:schemeClr val="bg1"/>
                </a:solidFill>
              </a:rPr>
              <a:t>.</a:t>
            </a:r>
            <a:endParaRPr lang="en-US" dirty="0">
              <a:solidFill>
                <a:schemeClr val="bg1"/>
              </a:solidFill>
            </a:endParaRPr>
          </a:p>
        </p:txBody>
      </p:sp>
      <p:sp>
        <p:nvSpPr>
          <p:cNvPr id="4" name="Left Arrow 3">
            <a:hlinkClick r:id="rId2" action="ppaction://hlinksldjump"/>
          </p:cNvPr>
          <p:cNvSpPr/>
          <p:nvPr/>
        </p:nvSpPr>
        <p:spPr>
          <a:xfrm>
            <a:off x="1428728"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شگردهاي فرهنگي</a:t>
            </a:r>
            <a:endParaRPr lang="fa-IR"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6" action="ppaction://hlinksldjump"/>
          </p:cNvPr>
          <p:cNvSpPr/>
          <p:nvPr/>
        </p:nvSpPr>
        <p:spPr>
          <a:xfrm>
            <a:off x="1000100"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تخريب هدفمند فرهنگ و هويت اسلامي</a:t>
            </a:r>
            <a:endParaRPr lang="fa-IR" dirty="0"/>
          </a:p>
        </p:txBody>
      </p:sp>
      <p:sp>
        <p:nvSpPr>
          <p:cNvPr id="3" name="Content Placeholder 2"/>
          <p:cNvSpPr>
            <a:spLocks noGrp="1"/>
          </p:cNvSpPr>
          <p:nvPr>
            <p:ph idx="1"/>
          </p:nvPr>
        </p:nvSpPr>
        <p:spPr/>
        <p:txBody>
          <a:bodyPr>
            <a:normAutofit/>
          </a:bodyPr>
          <a:lstStyle/>
          <a:p>
            <a:pPr algn="just"/>
            <a:r>
              <a:rPr lang="ar-SA" dirty="0" smtClean="0">
                <a:solidFill>
                  <a:schemeClr val="bg1"/>
                </a:solidFill>
              </a:rPr>
              <a:t>استعمارگران از ابتداي </a:t>
            </a:r>
            <a:r>
              <a:rPr lang="ar-SA" dirty="0">
                <a:solidFill>
                  <a:schemeClr val="bg1"/>
                </a:solidFill>
              </a:rPr>
              <a:t>مواجهه‌شان با عالم اسلام متوجه </a:t>
            </a:r>
            <a:r>
              <a:rPr lang="ar-SA" dirty="0" smtClean="0">
                <a:solidFill>
                  <a:schemeClr val="bg1"/>
                </a:solidFill>
              </a:rPr>
              <a:t>شدند </a:t>
            </a:r>
            <a:r>
              <a:rPr lang="ar-SA" dirty="0">
                <a:solidFill>
                  <a:schemeClr val="bg1"/>
                </a:solidFill>
              </a:rPr>
              <a:t>تا زماني که قرآن و معارف قرآني بر قلب‌هاي مسلمانان حکومت کند، جايي براي غرب و فرهنگ غرب در عالم اسلام نيست. </a:t>
            </a:r>
            <a:r>
              <a:rPr lang="ar-SA" dirty="0" smtClean="0">
                <a:solidFill>
                  <a:schemeClr val="bg1"/>
                </a:solidFill>
              </a:rPr>
              <a:t>گروهي </a:t>
            </a:r>
            <a:r>
              <a:rPr lang="ar-SA" dirty="0">
                <a:solidFill>
                  <a:schemeClr val="bg1"/>
                </a:solidFill>
              </a:rPr>
              <a:t>از </a:t>
            </a:r>
            <a:r>
              <a:rPr lang="ar-SA" dirty="0" smtClean="0">
                <a:solidFill>
                  <a:schemeClr val="bg1"/>
                </a:solidFill>
              </a:rPr>
              <a:t>کشيش‌هاي </a:t>
            </a:r>
            <a:r>
              <a:rPr lang="ar-SA" dirty="0">
                <a:solidFill>
                  <a:schemeClr val="bg1"/>
                </a:solidFill>
              </a:rPr>
              <a:t>مذهبي آمريکا که در سال 1835 ميلادي (1214ش) به رهبري شخصي به نام جان </a:t>
            </a:r>
            <a:r>
              <a:rPr lang="ar-SA" dirty="0" smtClean="0">
                <a:solidFill>
                  <a:schemeClr val="bg1"/>
                </a:solidFill>
              </a:rPr>
              <a:t>کينز </a:t>
            </a:r>
            <a:r>
              <a:rPr lang="ar-SA" dirty="0">
                <a:solidFill>
                  <a:schemeClr val="bg1"/>
                </a:solidFill>
              </a:rPr>
              <a:t>به ايران آمدند در جملة پاياني گزارش مکتوبي که به عنوان حاصل مطالعات خود در ايران براي آمريکا فرستادند نوشتند: «بايد اسلام و محمدگرايي در ايران، با درخشش فزايندة فرهنگ و تمدن غرب، به آرامي و بدون خطر، کم‌رنگ و بي‌فروغ گردد»</a:t>
            </a:r>
            <a:r>
              <a:rPr lang="en-US" dirty="0" smtClean="0">
                <a:solidFill>
                  <a:schemeClr val="bg1"/>
                </a:solidFill>
              </a:rPr>
              <a:t> </a:t>
            </a:r>
            <a:r>
              <a:rPr lang="ar-SA" dirty="0" smtClean="0">
                <a:solidFill>
                  <a:schemeClr val="bg1"/>
                </a:solidFill>
              </a:rPr>
              <a:t>.</a:t>
            </a:r>
            <a:endParaRPr lang="fa-IR" dirty="0">
              <a:solidFill>
                <a:schemeClr val="bg1"/>
              </a:solidFill>
            </a:endParaRPr>
          </a:p>
        </p:txBody>
      </p:sp>
    </p:spTree>
  </p:cSld>
  <p:clrMapOvr>
    <a:masterClrMapping/>
  </p:clrMapOvr>
  <p:transition spd="slow">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ar-SA" dirty="0">
                <a:solidFill>
                  <a:schemeClr val="bg1"/>
                </a:solidFill>
              </a:rPr>
              <a:t>يکي از شگردهاي جنگ نرم اين است که هويت اسلامي و فرهنگ اسلامي ما را به صورتي هنرمندانه و در بسياري موارد نامحسوس، از ميان بردارند. يا خرد و ناچيز جلوه دهند. آن را عامل عقب ماندگي و ايزوله شدن معرفي کنند. مترقي‌ترين تعاليم را به عنوان تعاليمي ضد بشريت معرفي کنند! </a:t>
            </a:r>
            <a:endParaRPr lang="fa-IR" dirty="0" smtClean="0">
              <a:solidFill>
                <a:schemeClr val="bg1"/>
              </a:solidFill>
            </a:endParaRPr>
          </a:p>
          <a:p>
            <a:pPr algn="just"/>
            <a:r>
              <a:rPr lang="ar-SA" dirty="0" smtClean="0">
                <a:solidFill>
                  <a:schemeClr val="bg1"/>
                </a:solidFill>
              </a:rPr>
              <a:t>اگر </a:t>
            </a:r>
            <a:r>
              <a:rPr lang="ar-SA" dirty="0">
                <a:solidFill>
                  <a:schemeClr val="bg1"/>
                </a:solidFill>
              </a:rPr>
              <a:t>جهان‌بيني و نظام ارزشي يک جامعه دسخوش تحول و دگرگوني شود، در آن صورت آداب و رسوم و اخلاقيات و شيوة زندگي آنها نيز دگرگون خواهد شد. خيلي روشن است که با يک جهان‌بيني اومانيستي و ليبراليستي و سکولاريستي نمي‌توان آداب و رسوم و شيوة زندگي اسلامي را حفظ کرد. </a:t>
            </a:r>
            <a:endParaRPr lang="fa-IR" dirty="0">
              <a:solidFill>
                <a:schemeClr val="bg1"/>
              </a:solidFill>
            </a:endParaRPr>
          </a:p>
        </p:txBody>
      </p:sp>
      <p:sp>
        <p:nvSpPr>
          <p:cNvPr id="4" name="Left Arrow 3">
            <a:hlinkClick r:id="rId2" action="ppaction://hlinksldjump"/>
          </p:cNvPr>
          <p:cNvSpPr/>
          <p:nvPr/>
        </p:nvSpPr>
        <p:spPr>
          <a:xfrm>
            <a:off x="1357290"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b="1" dirty="0" smtClean="0"/>
              <a:t>سخن‌گفتن از اصول متعالي انساني</a:t>
            </a:r>
            <a:endParaRPr lang="fa-IR" dirty="0"/>
          </a:p>
        </p:txBody>
      </p:sp>
      <p:sp>
        <p:nvSpPr>
          <p:cNvPr id="3" name="Content Placeholder 2"/>
          <p:cNvSpPr>
            <a:spLocks noGrp="1"/>
          </p:cNvSpPr>
          <p:nvPr>
            <p:ph idx="1"/>
          </p:nvPr>
        </p:nvSpPr>
        <p:spPr/>
        <p:txBody>
          <a:bodyPr>
            <a:normAutofit/>
          </a:bodyPr>
          <a:lstStyle/>
          <a:p>
            <a:pPr algn="just"/>
            <a:r>
              <a:rPr lang="fa-IR" dirty="0" smtClean="0">
                <a:solidFill>
                  <a:schemeClr val="bg1"/>
                </a:solidFill>
              </a:rPr>
              <a:t>يکي </a:t>
            </a:r>
            <a:r>
              <a:rPr lang="fa-IR" dirty="0">
                <a:solidFill>
                  <a:schemeClr val="bg1"/>
                </a:solidFill>
              </a:rPr>
              <a:t>از </a:t>
            </a:r>
            <a:r>
              <a:rPr lang="fa-IR" dirty="0" smtClean="0">
                <a:solidFill>
                  <a:schemeClr val="bg1"/>
                </a:solidFill>
              </a:rPr>
              <a:t>شگردهاي جنگ </a:t>
            </a:r>
            <a:r>
              <a:rPr lang="fa-IR" dirty="0">
                <a:solidFill>
                  <a:schemeClr val="bg1"/>
                </a:solidFill>
              </a:rPr>
              <a:t>نرم اين است که </a:t>
            </a:r>
            <a:r>
              <a:rPr lang="fa-IR" dirty="0" smtClean="0">
                <a:solidFill>
                  <a:schemeClr val="bg1"/>
                </a:solidFill>
              </a:rPr>
              <a:t>مهاجمان هرگز </a:t>
            </a:r>
            <a:r>
              <a:rPr lang="fa-IR" dirty="0">
                <a:solidFill>
                  <a:schemeClr val="bg1"/>
                </a:solidFill>
              </a:rPr>
              <a:t>خود را مخالف قانون و عدالت و مردم ‌معرفي نمي‌کند. بلکه دائماً حاکمان وقت را متهم به بي‌قانوني و ظلم و مردم‌ستيزي مي‌کنند. آنان همواره از اصول متعالي انساني دم مي‌زنند. از صلح و عدالت و آزادي و امنيت سخن مي‌گويند، شعارهايي که همواره و همه جا خواسته همگان بوده است</a:t>
            </a:r>
            <a:r>
              <a:rPr lang="fa-IR" dirty="0" smtClean="0">
                <a:solidFill>
                  <a:schemeClr val="bg1"/>
                </a:solidFill>
              </a:rPr>
              <a:t>. در </a:t>
            </a:r>
            <a:r>
              <a:rPr lang="fa-IR" dirty="0">
                <a:solidFill>
                  <a:schemeClr val="bg1"/>
                </a:solidFill>
              </a:rPr>
              <a:t>حالي از قانون‌گرايي و امنيت و صلح و آزادي و عدالت سخن مي‌گويند که مرتکب بدترين قانون‌شکني‌ها </a:t>
            </a:r>
            <a:r>
              <a:rPr lang="fa-IR" dirty="0" smtClean="0">
                <a:solidFill>
                  <a:schemeClr val="bg1"/>
                </a:solidFill>
              </a:rPr>
              <a:t>مي‌شوند. و </a:t>
            </a:r>
            <a:r>
              <a:rPr lang="fa-IR" dirty="0">
                <a:solidFill>
                  <a:schemeClr val="bg1"/>
                </a:solidFill>
              </a:rPr>
              <a:t>در حالي خود را مدافع اصول اخلاقي معرفي مي‌کنند که خود بدترين بي‌اخلاقي‌ها را مرتکب مي‌شوند</a:t>
            </a:r>
            <a:r>
              <a:rPr lang="fa-IR" dirty="0" smtClean="0">
                <a:solidFill>
                  <a:schemeClr val="bg1"/>
                </a:solidFill>
              </a:rPr>
              <a:t>.</a:t>
            </a:r>
            <a:endParaRPr lang="en-US" dirty="0">
              <a:solidFill>
                <a:schemeClr val="bg1"/>
              </a:solidFill>
            </a:endParaRPr>
          </a:p>
          <a:p>
            <a:endParaRPr lang="fa-IR" dirty="0"/>
          </a:p>
        </p:txBody>
      </p:sp>
      <p:sp>
        <p:nvSpPr>
          <p:cNvPr id="4" name="Left Arrow 3">
            <a:hlinkClick r:id="rId2" action="ppaction://hlinksldjump"/>
          </p:cNvPr>
          <p:cNvSpPr/>
          <p:nvPr/>
        </p:nvSpPr>
        <p:spPr>
          <a:xfrm>
            <a:off x="1071538"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dirty="0" smtClean="0"/>
              <a:t>آموزش و پرورش مهره‌هاي اثرگذار</a:t>
            </a:r>
            <a:endParaRPr lang="fa-IR" dirty="0"/>
          </a:p>
        </p:txBody>
      </p:sp>
      <p:sp>
        <p:nvSpPr>
          <p:cNvPr id="3" name="Content Placeholder 2"/>
          <p:cNvSpPr>
            <a:spLocks noGrp="1"/>
          </p:cNvSpPr>
          <p:nvPr>
            <p:ph idx="1"/>
          </p:nvPr>
        </p:nvSpPr>
        <p:spPr/>
        <p:txBody>
          <a:bodyPr>
            <a:normAutofit fontScale="92500"/>
          </a:bodyPr>
          <a:lstStyle/>
          <a:p>
            <a:pPr algn="just"/>
            <a:r>
              <a:rPr lang="ar-SA" dirty="0" smtClean="0">
                <a:solidFill>
                  <a:schemeClr val="bg1"/>
                </a:solidFill>
              </a:rPr>
              <a:t>يکي </a:t>
            </a:r>
            <a:r>
              <a:rPr lang="ar-SA" dirty="0">
                <a:solidFill>
                  <a:schemeClr val="bg1"/>
                </a:solidFill>
              </a:rPr>
              <a:t>از شگردهاي جنگ نرم </a:t>
            </a:r>
            <a:r>
              <a:rPr lang="ar-SA" dirty="0" smtClean="0">
                <a:solidFill>
                  <a:schemeClr val="bg1"/>
                </a:solidFill>
              </a:rPr>
              <a:t>آموزش </a:t>
            </a:r>
            <a:r>
              <a:rPr lang="ar-SA" dirty="0">
                <a:solidFill>
                  <a:schemeClr val="bg1"/>
                </a:solidFill>
              </a:rPr>
              <a:t>و پرورش مزدوراني است که منافع غرب و اهداف آن را در جهان اسلام دنبال کنند. استعمارگران مدرن در زمينة تربيت روزنامه‌نگار و وبلاگ‌نويس و نويسنده و هنرمند و فيلم‌ساز و امثال آن، سرمايه‌گذاري‌هاي هنگفتي در جهان اسلام کرده‌اند. با استفاده از بورس‌هاي تحصيلي </a:t>
            </a:r>
            <a:r>
              <a:rPr lang="ar-SA" dirty="0" smtClean="0">
                <a:solidFill>
                  <a:schemeClr val="bg1"/>
                </a:solidFill>
              </a:rPr>
              <a:t>و </a:t>
            </a:r>
            <a:r>
              <a:rPr lang="ar-SA" dirty="0">
                <a:solidFill>
                  <a:schemeClr val="bg1"/>
                </a:solidFill>
              </a:rPr>
              <a:t>برگزاري دوره‌هاي کوتاه مدت آموزشي و دعوت به سمينارهاي به ظاهر علمي سعي مي‌کنند مهره‌هاي خود را شناسايي کرده و هدفمند بچينند. </a:t>
            </a:r>
            <a:endParaRPr lang="fa-IR" dirty="0" smtClean="0">
              <a:solidFill>
                <a:schemeClr val="bg1"/>
              </a:solidFill>
            </a:endParaRPr>
          </a:p>
          <a:p>
            <a:pPr algn="just"/>
            <a:r>
              <a:rPr lang="fa-IR" b="1" dirty="0" smtClean="0">
                <a:solidFill>
                  <a:schemeClr val="bg1"/>
                </a:solidFill>
              </a:rPr>
              <a:t>کميتة خطر جاري</a:t>
            </a:r>
            <a:r>
              <a:rPr lang="fa-IR" dirty="0" smtClean="0">
                <a:solidFill>
                  <a:schemeClr val="bg1"/>
                </a:solidFill>
              </a:rPr>
              <a:t>: «9. ...دعوت فعالان جوان ايراني به خارج براي شرکت در سيمنارهاي کوچک، اقدام مهمي است. اين کار در صربستان، فيليپين، اندونزي، و شيلي وکشورهاي ديگر جواب داده است. اين افراد بايد از سوي مقامات آمريکايي انتخاب شوند نه نهادهاي ايراني.»</a:t>
            </a:r>
            <a:endParaRPr lang="fa-IR" dirty="0">
              <a:solidFill>
                <a:schemeClr val="bg1"/>
              </a:solidFill>
            </a:endParaRPr>
          </a:p>
        </p:txBody>
      </p:sp>
      <p:sp>
        <p:nvSpPr>
          <p:cNvPr id="4" name="Left Arrow 3">
            <a:hlinkClick r:id="rId2" action="ppaction://hlinksldjump"/>
          </p:cNvPr>
          <p:cNvSpPr/>
          <p:nvPr/>
        </p:nvSpPr>
        <p:spPr>
          <a:xfrm>
            <a:off x="1500166"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000" b="1" dirty="0" smtClean="0"/>
              <a:t>توجه به شرکاي بالقوة ليبراليسم در جهان اسلام</a:t>
            </a:r>
            <a:endParaRPr lang="fa-IR" sz="4000" dirty="0"/>
          </a:p>
        </p:txBody>
      </p:sp>
      <p:sp>
        <p:nvSpPr>
          <p:cNvPr id="3" name="Content Placeholder 2"/>
          <p:cNvSpPr>
            <a:spLocks noGrp="1"/>
          </p:cNvSpPr>
          <p:nvPr>
            <p:ph idx="1"/>
          </p:nvPr>
        </p:nvSpPr>
        <p:spPr/>
        <p:txBody>
          <a:bodyPr>
            <a:normAutofit/>
          </a:bodyPr>
          <a:lstStyle/>
          <a:p>
            <a:pPr algn="just"/>
            <a:r>
              <a:rPr lang="fa-IR" dirty="0" smtClean="0">
                <a:solidFill>
                  <a:schemeClr val="bg1"/>
                </a:solidFill>
              </a:rPr>
              <a:t>ايجاد شبکه‌هاي مسلمانان ميانه‌رو: </a:t>
            </a:r>
            <a:r>
              <a:rPr lang="ar-SA" dirty="0" smtClean="0">
                <a:solidFill>
                  <a:schemeClr val="bg1"/>
                </a:solidFill>
              </a:rPr>
              <a:t>سه </a:t>
            </a:r>
            <a:r>
              <a:rPr lang="ar-SA" dirty="0">
                <a:solidFill>
                  <a:schemeClr val="bg1"/>
                </a:solidFill>
              </a:rPr>
              <a:t>گروه در عالم اسلام هستند که مي‌توان آنها را شرکاي بالقوة آمريکا ناميد: «معتقدان به جدايي دين از سياست»، «مسلمانان ليبرال» و «مسلمانان ميانه‌رو از جمله صوفي‌ها</a:t>
            </a:r>
            <a:r>
              <a:rPr lang="ar-SA" dirty="0" smtClean="0">
                <a:solidFill>
                  <a:schemeClr val="bg1"/>
                </a:solidFill>
              </a:rPr>
              <a:t>»:</a:t>
            </a:r>
            <a:endParaRPr lang="fa-IR" dirty="0" smtClean="0">
              <a:solidFill>
                <a:schemeClr val="bg1"/>
              </a:solidFill>
            </a:endParaRPr>
          </a:p>
          <a:p>
            <a:pPr algn="just"/>
            <a:r>
              <a:rPr lang="ar-SA" dirty="0">
                <a:solidFill>
                  <a:schemeClr val="bg1"/>
                </a:solidFill>
              </a:rPr>
              <a:t>معتقدان به جدايي دين از سياست در جهان مسلمانان در سه طبقه جا مي‌گيرند: </a:t>
            </a:r>
            <a:r>
              <a:rPr lang="fa-IR" dirty="0" smtClean="0">
                <a:solidFill>
                  <a:schemeClr val="bg1"/>
                </a:solidFill>
              </a:rPr>
              <a:t>«</a:t>
            </a:r>
            <a:r>
              <a:rPr lang="ar-SA" dirty="0" smtClean="0">
                <a:solidFill>
                  <a:schemeClr val="bg1"/>
                </a:solidFill>
              </a:rPr>
              <a:t>معتقدان </a:t>
            </a:r>
            <a:r>
              <a:rPr lang="ar-SA" dirty="0">
                <a:solidFill>
                  <a:schemeClr val="bg1"/>
                </a:solidFill>
              </a:rPr>
              <a:t>به جدايي دين از سياست </a:t>
            </a:r>
            <a:r>
              <a:rPr lang="ar-SA" dirty="0" smtClean="0">
                <a:solidFill>
                  <a:schemeClr val="bg1"/>
                </a:solidFill>
              </a:rPr>
              <a:t>ليبرال</a:t>
            </a:r>
            <a:r>
              <a:rPr lang="fa-IR" dirty="0" smtClean="0">
                <a:solidFill>
                  <a:schemeClr val="bg1"/>
                </a:solidFill>
              </a:rPr>
              <a:t>»</a:t>
            </a:r>
            <a:r>
              <a:rPr lang="ar-SA" dirty="0" smtClean="0">
                <a:solidFill>
                  <a:schemeClr val="bg1"/>
                </a:solidFill>
              </a:rPr>
              <a:t>، </a:t>
            </a:r>
            <a:r>
              <a:rPr lang="ar-SA" dirty="0">
                <a:solidFill>
                  <a:schemeClr val="bg1"/>
                </a:solidFill>
              </a:rPr>
              <a:t>«ضد روحانيون»، و </a:t>
            </a:r>
            <a:r>
              <a:rPr lang="fa-IR" dirty="0" smtClean="0">
                <a:solidFill>
                  <a:schemeClr val="bg1"/>
                </a:solidFill>
              </a:rPr>
              <a:t>«</a:t>
            </a:r>
            <a:r>
              <a:rPr lang="ar-SA" dirty="0" smtClean="0">
                <a:solidFill>
                  <a:schemeClr val="bg1"/>
                </a:solidFill>
              </a:rPr>
              <a:t>معتقدان </a:t>
            </a:r>
            <a:r>
              <a:rPr lang="ar-SA" dirty="0">
                <a:solidFill>
                  <a:schemeClr val="bg1"/>
                </a:solidFill>
              </a:rPr>
              <a:t>به جدايي دين از سياست </a:t>
            </a:r>
            <a:r>
              <a:rPr lang="ar-SA" dirty="0" smtClean="0">
                <a:solidFill>
                  <a:schemeClr val="bg1"/>
                </a:solidFill>
              </a:rPr>
              <a:t>اقتدارگرا</a:t>
            </a:r>
            <a:r>
              <a:rPr lang="fa-IR" dirty="0" smtClean="0">
                <a:solidFill>
                  <a:schemeClr val="bg1"/>
                </a:solidFill>
              </a:rPr>
              <a:t>»</a:t>
            </a:r>
            <a:r>
              <a:rPr lang="ar-SA" dirty="0" smtClean="0">
                <a:solidFill>
                  <a:schemeClr val="bg1"/>
                </a:solidFill>
              </a:rPr>
              <a:t>.</a:t>
            </a:r>
            <a:endParaRPr lang="en-US" dirty="0">
              <a:solidFill>
                <a:schemeClr val="bg1"/>
              </a:solidFill>
            </a:endParaRPr>
          </a:p>
          <a:p>
            <a:endParaRPr lang="fa-IR" dirty="0"/>
          </a:p>
        </p:txBody>
      </p:sp>
    </p:spTree>
  </p:cSld>
  <p:clrMapOvr>
    <a:masterClrMapping/>
  </p:clrMapOvr>
  <p:transition spd="slow">
    <p:dissolv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None/>
            </a:pPr>
            <a:r>
              <a:rPr lang="fa-IR" b="1" dirty="0" smtClean="0">
                <a:solidFill>
                  <a:schemeClr val="bg1"/>
                </a:solidFill>
              </a:rPr>
              <a:t>1. </a:t>
            </a:r>
            <a:r>
              <a:rPr lang="ar-SA" b="1" dirty="0" smtClean="0">
                <a:solidFill>
                  <a:schemeClr val="bg1"/>
                </a:solidFill>
              </a:rPr>
              <a:t>دانشگاه‌هاي مسلمان سکولار و ليبرال</a:t>
            </a:r>
            <a:endParaRPr lang="en-US" b="1" dirty="0" smtClean="0">
              <a:solidFill>
                <a:schemeClr val="bg1"/>
              </a:solidFill>
            </a:endParaRPr>
          </a:p>
          <a:p>
            <a:pPr marL="514350" indent="-514350" algn="just"/>
            <a:r>
              <a:rPr lang="ar-SA" dirty="0" smtClean="0">
                <a:solidFill>
                  <a:schemeClr val="bg1"/>
                </a:solidFill>
              </a:rPr>
              <a:t>در ميان شبکه‌هاي موجود روشنفکران ليبرال و ميانه‌رو در کل جهان</a:t>
            </a:r>
            <a:r>
              <a:rPr lang="fa-IR" dirty="0" smtClean="0">
                <a:solidFill>
                  <a:schemeClr val="bg1"/>
                </a:solidFill>
              </a:rPr>
              <a:t> اسلام</a:t>
            </a:r>
            <a:r>
              <a:rPr lang="ar-SA" dirty="0" smtClean="0">
                <a:solidFill>
                  <a:schemeClr val="bg1"/>
                </a:solidFill>
              </a:rPr>
              <a:t> اين بخش اولين بلوک سازنده براي يک شبکه از مسلمانان ميانه‌رو بين‌المللي است.</a:t>
            </a:r>
            <a:endParaRPr lang="fa-IR" dirty="0" smtClean="0">
              <a:solidFill>
                <a:schemeClr val="bg1"/>
              </a:solidFill>
            </a:endParaRPr>
          </a:p>
          <a:p>
            <a:pPr>
              <a:buNone/>
            </a:pPr>
            <a:r>
              <a:rPr lang="fa-IR" b="1" dirty="0" smtClean="0">
                <a:solidFill>
                  <a:schemeClr val="bg1"/>
                </a:solidFill>
              </a:rPr>
              <a:t>2</a:t>
            </a:r>
            <a:r>
              <a:rPr lang="ar-SA" b="1" dirty="0" smtClean="0">
                <a:solidFill>
                  <a:schemeClr val="bg1"/>
                </a:solidFill>
              </a:rPr>
              <a:t>.روحانيون ميانه‌رو جوان</a:t>
            </a:r>
            <a:endParaRPr lang="fa-IR" b="1" dirty="0" smtClean="0">
              <a:solidFill>
                <a:schemeClr val="bg1"/>
              </a:solidFill>
            </a:endParaRPr>
          </a:p>
          <a:p>
            <a:pPr>
              <a:buNone/>
            </a:pPr>
            <a:r>
              <a:rPr lang="ar-SA" b="1" dirty="0" smtClean="0">
                <a:solidFill>
                  <a:schemeClr val="bg1"/>
                </a:solidFill>
              </a:rPr>
              <a:t>3.فعالان اجتماعي</a:t>
            </a:r>
            <a:endParaRPr lang="fa-IR" b="1" dirty="0" smtClean="0">
              <a:solidFill>
                <a:schemeClr val="bg1"/>
              </a:solidFill>
            </a:endParaRPr>
          </a:p>
          <a:p>
            <a:pPr>
              <a:buNone/>
            </a:pPr>
            <a:r>
              <a:rPr lang="ar-SA" b="1" dirty="0" smtClean="0">
                <a:solidFill>
                  <a:schemeClr val="bg1"/>
                </a:solidFill>
              </a:rPr>
              <a:t>4.گروه‌هاي زنان</a:t>
            </a:r>
            <a:endParaRPr lang="fa-IR" b="1" dirty="0" smtClean="0">
              <a:solidFill>
                <a:schemeClr val="bg1"/>
              </a:solidFill>
            </a:endParaRPr>
          </a:p>
          <a:p>
            <a:pPr>
              <a:buNone/>
            </a:pPr>
            <a:r>
              <a:rPr lang="ar-SA" b="1" dirty="0" smtClean="0">
                <a:solidFill>
                  <a:schemeClr val="bg1"/>
                </a:solidFill>
              </a:rPr>
              <a:t>5.روزنامه‌نگاران، نويسندگان و آدم‌هاي روشن‌بيان</a:t>
            </a:r>
            <a:endParaRPr lang="en-US" b="1" dirty="0" smtClean="0">
              <a:solidFill>
                <a:schemeClr val="bg1"/>
              </a:solidFill>
            </a:endParaRPr>
          </a:p>
        </p:txBody>
      </p:sp>
      <p:sp>
        <p:nvSpPr>
          <p:cNvPr id="4" name="Left Arrow 3">
            <a:hlinkClick r:id="rId2" action="ppaction://hlinksldjump"/>
          </p:cNvPr>
          <p:cNvSpPr/>
          <p:nvPr/>
        </p:nvSpPr>
        <p:spPr>
          <a:xfrm>
            <a:off x="857224"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شگردهاي ديني</a:t>
            </a:r>
            <a:endParaRPr lang="fa-IR"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6" action="ppaction://hlinksldjump"/>
          </p:cNvPr>
          <p:cNvSpPr/>
          <p:nvPr/>
        </p:nvSpPr>
        <p:spPr>
          <a:xfrm>
            <a:off x="1214414"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dirty="0" smtClean="0"/>
              <a:t>شبهه‌پراکني‌هاي مذهبي و اعتقادي</a:t>
            </a:r>
            <a:endParaRPr lang="fa-IR" dirty="0"/>
          </a:p>
        </p:txBody>
      </p:sp>
      <p:sp>
        <p:nvSpPr>
          <p:cNvPr id="3" name="Content Placeholder 2"/>
          <p:cNvSpPr>
            <a:spLocks noGrp="1"/>
          </p:cNvSpPr>
          <p:nvPr>
            <p:ph idx="1"/>
          </p:nvPr>
        </p:nvSpPr>
        <p:spPr/>
        <p:txBody>
          <a:bodyPr>
            <a:normAutofit/>
          </a:bodyPr>
          <a:lstStyle/>
          <a:p>
            <a:r>
              <a:rPr lang="ar-SA" dirty="0" smtClean="0">
                <a:solidFill>
                  <a:schemeClr val="bg1"/>
                </a:solidFill>
              </a:rPr>
              <a:t>مبارزة </a:t>
            </a:r>
            <a:r>
              <a:rPr lang="ar-SA" dirty="0">
                <a:solidFill>
                  <a:schemeClr val="bg1"/>
                </a:solidFill>
              </a:rPr>
              <a:t>علني با اسلام و تشيع و شبهه‌پراکني‌هاي شيطاني عليه تشيع هميشه بوده است و هيچ زماني هم متوقف نشده است هر چند در روزگار حاضر هم از نظر حجم و هم از نظر سطوح مخاطبان و جامعة هدف شبهه‌پراکنان قابل مقايسه با دوران گذشته نيست. اما حقيقت اين است که همانطور که تاريخ تشيع نشان داده است اينگونه شبهات هيچ خللي جدي به مذهب شيعه و دين اسلام وارد نکرده‌اند.</a:t>
            </a:r>
            <a:endParaRPr lang="fa-IR" dirty="0">
              <a:solidFill>
                <a:schemeClr val="bg1"/>
              </a:solidFill>
            </a:endParaRPr>
          </a:p>
        </p:txBody>
      </p:sp>
      <p:sp>
        <p:nvSpPr>
          <p:cNvPr id="5" name="Left Arrow 4">
            <a:hlinkClick r:id="rId2" action="ppaction://hlinksldjump"/>
          </p:cNvPr>
          <p:cNvSpPr/>
          <p:nvPr/>
        </p:nvSpPr>
        <p:spPr>
          <a:xfrm>
            <a:off x="1285852"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واژه‌هاي هم افق</a:t>
            </a:r>
            <a:endParaRPr lang="fa-IR" dirty="0"/>
          </a:p>
        </p:txBody>
      </p:sp>
      <p:sp>
        <p:nvSpPr>
          <p:cNvPr id="3" name="Content Placeholder 2"/>
          <p:cNvSpPr>
            <a:spLocks noGrp="1"/>
          </p:cNvSpPr>
          <p:nvPr>
            <p:ph idx="1"/>
          </p:nvPr>
        </p:nvSpPr>
        <p:spPr/>
        <p:txBody>
          <a:bodyPr>
            <a:normAutofit/>
          </a:bodyPr>
          <a:lstStyle/>
          <a:p>
            <a:pPr algn="just"/>
            <a:r>
              <a:rPr lang="ar-SA" dirty="0">
                <a:solidFill>
                  <a:schemeClr val="bg1"/>
                </a:solidFill>
                <a:cs typeface="B Mitra" pitchFamily="2" charset="-78"/>
              </a:rPr>
              <a:t>در اصطلاحات نظامي و سياسي، اصطلاحاتي از قبيل «جنگ رواني»، «عمليات رواني»، </a:t>
            </a:r>
            <a:r>
              <a:rPr lang="ar-SA" dirty="0" smtClean="0">
                <a:solidFill>
                  <a:schemeClr val="bg1"/>
                </a:solidFill>
                <a:cs typeface="B Mitra" pitchFamily="2" charset="-78"/>
              </a:rPr>
              <a:t>«</a:t>
            </a:r>
            <a:r>
              <a:rPr lang="ar-SA" dirty="0">
                <a:solidFill>
                  <a:schemeClr val="bg1"/>
                </a:solidFill>
                <a:cs typeface="B Mitra" pitchFamily="2" charset="-78"/>
              </a:rPr>
              <a:t>انقلاب مخملي</a:t>
            </a:r>
            <a:r>
              <a:rPr lang="ar-SA" dirty="0" smtClean="0">
                <a:solidFill>
                  <a:schemeClr val="bg1"/>
                </a:solidFill>
                <a:cs typeface="B Mitra" pitchFamily="2" charset="-78"/>
              </a:rPr>
              <a:t>»</a:t>
            </a:r>
            <a:r>
              <a:rPr lang="fa-IR" dirty="0" smtClean="0">
                <a:solidFill>
                  <a:schemeClr val="bg1"/>
                </a:solidFill>
                <a:cs typeface="B Mitra" pitchFamily="2" charset="-78"/>
              </a:rPr>
              <a:t>،</a:t>
            </a:r>
            <a:r>
              <a:rPr lang="ar-SA" dirty="0" smtClean="0">
                <a:solidFill>
                  <a:schemeClr val="bg1"/>
                </a:solidFill>
                <a:cs typeface="B Mitra" pitchFamily="2" charset="-78"/>
              </a:rPr>
              <a:t> «</a:t>
            </a:r>
            <a:r>
              <a:rPr lang="ar-SA" dirty="0">
                <a:solidFill>
                  <a:schemeClr val="bg1"/>
                </a:solidFill>
                <a:cs typeface="B Mitra" pitchFamily="2" charset="-78"/>
              </a:rPr>
              <a:t>انقلاب رنگي» و «جنگ رسانه‌اي» همگي از اشکال و انواع جنگ نرم و بعضاً به صورت ناشيانه‌اي به عنوان مرادف جنگ نرم به شمار مي‌روند</a:t>
            </a:r>
            <a:r>
              <a:rPr lang="ar-SA" dirty="0" smtClean="0">
                <a:solidFill>
                  <a:schemeClr val="bg1"/>
                </a:solidFill>
                <a:cs typeface="B Mitra" pitchFamily="2" charset="-78"/>
              </a:rPr>
              <a:t>. در همة اين موارد هدف اين است که اراده و خواست مهاجمان بدون استفاده از ابزار و وسايل نظامي بر ديگران تحميل شود.</a:t>
            </a:r>
            <a:r>
              <a:rPr lang="en-US" dirty="0" smtClean="0">
                <a:solidFill>
                  <a:schemeClr val="bg1"/>
                </a:solidFill>
                <a:cs typeface="B Mitra" pitchFamily="2" charset="-78"/>
              </a:rPr>
              <a:t> </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فرقه‌سازي هاي اسلامي</a:t>
            </a:r>
            <a:endParaRPr lang="fa-IR" dirty="0"/>
          </a:p>
        </p:txBody>
      </p:sp>
      <p:sp>
        <p:nvSpPr>
          <p:cNvPr id="3" name="Content Placeholder 2"/>
          <p:cNvSpPr>
            <a:spLocks noGrp="1"/>
          </p:cNvSpPr>
          <p:nvPr>
            <p:ph idx="1"/>
          </p:nvPr>
        </p:nvSpPr>
        <p:spPr/>
        <p:txBody>
          <a:bodyPr/>
          <a:lstStyle/>
          <a:p>
            <a:pPr algn="just"/>
            <a:r>
              <a:rPr lang="ar-SA" dirty="0" smtClean="0">
                <a:solidFill>
                  <a:schemeClr val="bg1"/>
                </a:solidFill>
              </a:rPr>
              <a:t>وهابيت </a:t>
            </a:r>
            <a:r>
              <a:rPr lang="ar-SA" dirty="0">
                <a:solidFill>
                  <a:schemeClr val="bg1"/>
                </a:solidFill>
              </a:rPr>
              <a:t>(در عربستان)، بهائيت (در ايران و مصر) ، طالبانيسم (در پاکستان و افغانستان)، سلفي‌گري (در جهان اهل سنت)، </a:t>
            </a:r>
            <a:endParaRPr lang="en-US" dirty="0">
              <a:solidFill>
                <a:schemeClr val="bg1"/>
              </a:solidFill>
            </a:endParaRPr>
          </a:p>
          <a:p>
            <a:pPr algn="just"/>
            <a:r>
              <a:rPr lang="ar-SA" dirty="0">
                <a:solidFill>
                  <a:schemeClr val="bg1"/>
                </a:solidFill>
              </a:rPr>
              <a:t>فرقه‌سازي در ايران به دليل هشياري مراجع و روحانيت آگاه به جايي نرسيد؛ اما در کشورهاي ديگر موفقيت آميز بود.</a:t>
            </a:r>
            <a:endParaRPr lang="fa-IR" dirty="0">
              <a:solidFill>
                <a:schemeClr val="bg1"/>
              </a:solidFill>
            </a:endParaRPr>
          </a:p>
        </p:txBody>
      </p:sp>
      <p:sp>
        <p:nvSpPr>
          <p:cNvPr id="4" name="Left Arrow 3">
            <a:hlinkClick r:id="rId2" action="ppaction://hlinksldjump"/>
          </p:cNvPr>
          <p:cNvSpPr/>
          <p:nvPr/>
        </p:nvSpPr>
        <p:spPr>
          <a:xfrm>
            <a:off x="1571604"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دين‌سازي</a:t>
            </a:r>
            <a:endParaRPr lang="fa-IR" dirty="0"/>
          </a:p>
        </p:txBody>
      </p:sp>
      <p:sp>
        <p:nvSpPr>
          <p:cNvPr id="3" name="Content Placeholder 2"/>
          <p:cNvSpPr>
            <a:spLocks noGrp="1"/>
          </p:cNvSpPr>
          <p:nvPr>
            <p:ph idx="1"/>
          </p:nvPr>
        </p:nvSpPr>
        <p:spPr/>
        <p:txBody>
          <a:bodyPr>
            <a:normAutofit fontScale="92500" lnSpcReduction="20000"/>
          </a:bodyPr>
          <a:lstStyle/>
          <a:p>
            <a:pPr algn="just"/>
            <a:r>
              <a:rPr lang="ar-SA" dirty="0" smtClean="0">
                <a:solidFill>
                  <a:schemeClr val="bg1"/>
                </a:solidFill>
              </a:rPr>
              <a:t>يکي </a:t>
            </a:r>
            <a:r>
              <a:rPr lang="ar-SA" dirty="0">
                <a:solidFill>
                  <a:schemeClr val="bg1"/>
                </a:solidFill>
              </a:rPr>
              <a:t>از شگردهاي مبارزه با اسلام </a:t>
            </a:r>
            <a:r>
              <a:rPr lang="ar-SA" dirty="0" smtClean="0">
                <a:solidFill>
                  <a:schemeClr val="bg1"/>
                </a:solidFill>
              </a:rPr>
              <a:t>ايجاد رقباي </a:t>
            </a:r>
            <a:r>
              <a:rPr lang="ar-SA" dirty="0">
                <a:solidFill>
                  <a:schemeClr val="bg1"/>
                </a:solidFill>
              </a:rPr>
              <a:t>ديني و معنوي براي </a:t>
            </a:r>
            <a:r>
              <a:rPr lang="fa-IR" dirty="0" smtClean="0">
                <a:solidFill>
                  <a:schemeClr val="bg1"/>
                </a:solidFill>
              </a:rPr>
              <a:t>آن </a:t>
            </a:r>
            <a:r>
              <a:rPr lang="ar-SA" dirty="0" smtClean="0">
                <a:solidFill>
                  <a:schemeClr val="bg1"/>
                </a:solidFill>
              </a:rPr>
              <a:t>است</a:t>
            </a:r>
            <a:r>
              <a:rPr lang="ar-SA" dirty="0">
                <a:solidFill>
                  <a:schemeClr val="bg1"/>
                </a:solidFill>
              </a:rPr>
              <a:t>. </a:t>
            </a:r>
            <a:r>
              <a:rPr lang="ar-SA" dirty="0" smtClean="0">
                <a:solidFill>
                  <a:schemeClr val="bg1"/>
                </a:solidFill>
              </a:rPr>
              <a:t>به </a:t>
            </a:r>
            <a:r>
              <a:rPr lang="ar-SA" dirty="0">
                <a:solidFill>
                  <a:schemeClr val="bg1"/>
                </a:solidFill>
              </a:rPr>
              <a:t>همين دليل در دوران اخير حجم عظيمي از اديان و مذاهب نوظهور را در مقابل اسلام پديد آورده‌اند و با تمام توان در همة کشورهاي دنيا به تبليغ آنها مي‌پردازند. </a:t>
            </a:r>
            <a:r>
              <a:rPr lang="ar-SA" dirty="0" smtClean="0">
                <a:solidFill>
                  <a:schemeClr val="bg1"/>
                </a:solidFill>
              </a:rPr>
              <a:t>و </a:t>
            </a:r>
            <a:r>
              <a:rPr lang="ar-SA" dirty="0">
                <a:solidFill>
                  <a:schemeClr val="bg1"/>
                </a:solidFill>
              </a:rPr>
              <a:t>متأسفانه در اين جهت موفقيت‌هاي زيادي هم به دست آورده‌اند و در اين زمينه لازم است </a:t>
            </a:r>
            <a:r>
              <a:rPr lang="ar-SA" dirty="0" smtClean="0">
                <a:solidFill>
                  <a:schemeClr val="bg1"/>
                </a:solidFill>
              </a:rPr>
              <a:t>آگاه باش</a:t>
            </a:r>
            <a:r>
              <a:rPr lang="fa-IR" dirty="0" smtClean="0">
                <a:solidFill>
                  <a:schemeClr val="bg1"/>
                </a:solidFill>
              </a:rPr>
              <a:t>يم.</a:t>
            </a:r>
            <a:r>
              <a:rPr lang="ar-SA" dirty="0" smtClean="0">
                <a:solidFill>
                  <a:schemeClr val="bg1"/>
                </a:solidFill>
              </a:rPr>
              <a:t> </a:t>
            </a:r>
            <a:r>
              <a:rPr lang="fa-IR" dirty="0" smtClean="0">
                <a:solidFill>
                  <a:schemeClr val="bg1"/>
                </a:solidFill>
              </a:rPr>
              <a:t>نکتة </a:t>
            </a:r>
            <a:r>
              <a:rPr lang="fa-IR" dirty="0">
                <a:solidFill>
                  <a:schemeClr val="bg1"/>
                </a:solidFill>
              </a:rPr>
              <a:t>حايز اهميت در اين معنويت‌هاي نوظهور آن است که اينان به صورت شبکه‌اي فعاليت مي‌کنند و همگي آنان در خدمت اهداف و مباني مدرنيته و ليبرال دموکراسي هستند. همة مباني آنها را به خوبي مي‌توان در معنويت‌هايي چون معنويت دالايي‌لاما، ساي‌بابا، اوشو، اکنکار، پائلو کوئليو و امثال آنها ديد</a:t>
            </a:r>
            <a:r>
              <a:rPr lang="fa-IR" dirty="0" smtClean="0">
                <a:solidFill>
                  <a:schemeClr val="bg1"/>
                </a:solidFill>
              </a:rPr>
              <a:t>.</a:t>
            </a:r>
            <a:r>
              <a:rPr lang="ar-SA" dirty="0">
                <a:solidFill>
                  <a:schemeClr val="bg1"/>
                </a:solidFill>
              </a:rPr>
              <a:t> زمينه‌هاي انديشه‌اي گرايش به اين نوع اديان و معنويت‌ها در دهة هفتاد و با تضعيف فقه و شريعت از سوي برخي به اصطلاح روشنفکران ديني فراهم شد</a:t>
            </a:r>
            <a:r>
              <a:rPr lang="ar-SA" dirty="0" smtClean="0">
                <a:solidFill>
                  <a:schemeClr val="bg1"/>
                </a:solidFill>
              </a:rPr>
              <a:t>.</a:t>
            </a:r>
            <a:r>
              <a:rPr lang="ar-SA" dirty="0">
                <a:solidFill>
                  <a:schemeClr val="bg1"/>
                </a:solidFill>
              </a:rPr>
              <a:t> گرايش به تصوف و دراويش و معنويت‌هاي نوظهور بر اين بستر روييدند.</a:t>
            </a:r>
            <a:endParaRPr lang="fa-IR" dirty="0">
              <a:solidFill>
                <a:schemeClr val="bg1"/>
              </a:solidFill>
            </a:endParaRPr>
          </a:p>
        </p:txBody>
      </p:sp>
      <p:sp>
        <p:nvSpPr>
          <p:cNvPr id="4" name="Left Arrow 3">
            <a:hlinkClick r:id="rId2" action="ppaction://hlinksldjump"/>
          </p:cNvPr>
          <p:cNvSpPr/>
          <p:nvPr/>
        </p:nvSpPr>
        <p:spPr>
          <a:xfrm>
            <a:off x="1071538"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a:t>ترويج اسلام ميانه‌رو يا اسلام آمريکايي</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solidFill>
                  <a:schemeClr val="bg1"/>
                </a:solidFill>
              </a:rPr>
              <a:t>در مقدمة کتاب «ساخت شبکه‌هاي مسلمان ميانه‌رو»: «</a:t>
            </a:r>
            <a:r>
              <a:rPr lang="ar-SA" dirty="0" smtClean="0">
                <a:solidFill>
                  <a:schemeClr val="bg1"/>
                </a:solidFill>
              </a:rPr>
              <a:t>براي </a:t>
            </a:r>
            <a:r>
              <a:rPr lang="ar-SA" dirty="0">
                <a:solidFill>
                  <a:schemeClr val="bg1"/>
                </a:solidFill>
              </a:rPr>
              <a:t>هدفي که اين کتاب دنبال مي‌کند مسلمانان ميانه‌رو کساني هستند که در ابعاد کليدي فرهنگ دموکراتيک اشتراک نظر دارند. اين ابعاد عبارت است از حمايت از دموکراسي، و حقوق بشر به رسميت شناخته شده در سطح بين‌الملل، (شامل برابري نژادي و آزادي </a:t>
            </a:r>
            <a:r>
              <a:rPr lang="fa-IR" dirty="0" smtClean="0">
                <a:solidFill>
                  <a:schemeClr val="bg1"/>
                </a:solidFill>
              </a:rPr>
              <a:t>دين</a:t>
            </a:r>
            <a:r>
              <a:rPr lang="ar-SA" dirty="0" smtClean="0">
                <a:solidFill>
                  <a:schemeClr val="bg1"/>
                </a:solidFill>
              </a:rPr>
              <a:t>)، </a:t>
            </a:r>
            <a:r>
              <a:rPr lang="ar-SA" dirty="0">
                <a:solidFill>
                  <a:schemeClr val="bg1"/>
                </a:solidFill>
              </a:rPr>
              <a:t>محترم شمردن </a:t>
            </a:r>
            <a:r>
              <a:rPr lang="fa-IR" dirty="0" smtClean="0">
                <a:solidFill>
                  <a:schemeClr val="bg1"/>
                </a:solidFill>
              </a:rPr>
              <a:t>تکثر</a:t>
            </a:r>
            <a:r>
              <a:rPr lang="ar-SA" dirty="0" smtClean="0">
                <a:solidFill>
                  <a:schemeClr val="bg1"/>
                </a:solidFill>
              </a:rPr>
              <a:t>، </a:t>
            </a:r>
            <a:r>
              <a:rPr lang="ar-SA" dirty="0">
                <a:solidFill>
                  <a:schemeClr val="bg1"/>
                </a:solidFill>
              </a:rPr>
              <a:t>پذيرش منابع قانوني غيربخشي، و مخالفت با تروريسم و ديگر اشکال غيرقانوني خشونت</a:t>
            </a:r>
            <a:r>
              <a:rPr lang="ar-SA" dirty="0" smtClean="0">
                <a:solidFill>
                  <a:schemeClr val="bg1"/>
                </a:solidFill>
              </a:rPr>
              <a:t>»</a:t>
            </a:r>
            <a:r>
              <a:rPr lang="fa-IR" dirty="0" smtClean="0">
                <a:solidFill>
                  <a:schemeClr val="bg1"/>
                </a:solidFill>
              </a:rPr>
              <a:t> </a:t>
            </a:r>
          </a:p>
          <a:p>
            <a:pPr algn="just"/>
            <a:r>
              <a:rPr lang="fa-IR" dirty="0" smtClean="0">
                <a:solidFill>
                  <a:schemeClr val="bg1"/>
                </a:solidFill>
              </a:rPr>
              <a:t>در فصل پنجم: «</a:t>
            </a:r>
            <a:r>
              <a:rPr lang="ar-SA" dirty="0">
                <a:solidFill>
                  <a:schemeClr val="bg1"/>
                </a:solidFill>
              </a:rPr>
              <a:t>يک فلسفه سياسي چه از منابع غربي گرفته شود و چه از قرآن براي اينکه دموکراتيک تلقي شود بايد بدون قيد و شرط از کثرت‌گرايي و حقوق بشر شناخته شده در سطح بين‌الملل حمايت کند.</a:t>
            </a:r>
            <a:r>
              <a:rPr lang="fa-IR" dirty="0" smtClean="0">
                <a:solidFill>
                  <a:schemeClr val="bg1"/>
                </a:solidFill>
              </a:rPr>
              <a:t>»</a:t>
            </a:r>
            <a:endParaRPr lang="fa-IR" dirty="0">
              <a:solidFill>
                <a:schemeClr val="bg1"/>
              </a:solidFill>
            </a:endParaRPr>
          </a:p>
        </p:txBody>
      </p:sp>
    </p:spTree>
  </p:cSld>
  <p:clrMapOvr>
    <a:masterClrMapping/>
  </p:clrMapOvr>
  <p:transition spd="slow">
    <p:dissolv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ar-SA" dirty="0">
                <a:solidFill>
                  <a:schemeClr val="bg1"/>
                </a:solidFill>
              </a:rPr>
              <a:t>[در فصل پنجم] </a:t>
            </a:r>
            <a:r>
              <a:rPr lang="fa-IR" dirty="0" smtClean="0">
                <a:solidFill>
                  <a:schemeClr val="bg1"/>
                </a:solidFill>
              </a:rPr>
              <a:t>«</a:t>
            </a:r>
            <a:r>
              <a:rPr lang="ar-SA" dirty="0" smtClean="0">
                <a:solidFill>
                  <a:schemeClr val="bg1"/>
                </a:solidFill>
              </a:rPr>
              <a:t>خط </a:t>
            </a:r>
            <a:r>
              <a:rPr lang="ar-SA" dirty="0">
                <a:solidFill>
                  <a:schemeClr val="bg1"/>
                </a:solidFill>
              </a:rPr>
              <a:t>فارق بين مسلمانان ميانه‌رو و اسلام‌گرايان راديکال در کشورهايي با نظام‌هاي حقوقي متکي بر نظام‌هاي غربي (اکثريت دولت‌هاي جهان مسلمانان) اين است که آيا شريعت را بايد به‌کار بست يا نه. تفاسير محافظه‌کارانه از شريعت با دموکراسي و حقوق بشر به رسميت شناخته شده در سطح بين‌الملل سازگاري ندارد </a:t>
            </a:r>
            <a:r>
              <a:rPr lang="fa-IR" dirty="0" smtClean="0">
                <a:solidFill>
                  <a:schemeClr val="bg1"/>
                </a:solidFill>
              </a:rPr>
              <a:t>...</a:t>
            </a:r>
            <a:r>
              <a:rPr lang="ar-SA" dirty="0" smtClean="0">
                <a:solidFill>
                  <a:schemeClr val="bg1"/>
                </a:solidFill>
              </a:rPr>
              <a:t> هر </a:t>
            </a:r>
            <a:r>
              <a:rPr lang="ar-SA" dirty="0">
                <a:solidFill>
                  <a:schemeClr val="bg1"/>
                </a:solidFill>
              </a:rPr>
              <a:t>نوع اجراي اصول شريعت به مثابه قانون معنايش </a:t>
            </a:r>
            <a:r>
              <a:rPr lang="fa-IR" dirty="0" smtClean="0">
                <a:solidFill>
                  <a:schemeClr val="bg1"/>
                </a:solidFill>
              </a:rPr>
              <a:t>... </a:t>
            </a:r>
            <a:r>
              <a:rPr lang="ar-SA" dirty="0" smtClean="0">
                <a:solidFill>
                  <a:schemeClr val="bg1"/>
                </a:solidFill>
              </a:rPr>
              <a:t>محروم </a:t>
            </a:r>
            <a:r>
              <a:rPr lang="ar-SA" dirty="0">
                <a:solidFill>
                  <a:schemeClr val="bg1"/>
                </a:solidFill>
              </a:rPr>
              <a:t>کردن مؤمنان و ديگران از آزادي انتخاب است</a:t>
            </a:r>
            <a:r>
              <a:rPr lang="ar-SA" dirty="0" smtClean="0">
                <a:solidFill>
                  <a:schemeClr val="bg1"/>
                </a:solidFill>
              </a:rPr>
              <a:t>.</a:t>
            </a:r>
            <a:r>
              <a:rPr lang="fa-IR" dirty="0" smtClean="0">
                <a:solidFill>
                  <a:schemeClr val="bg1"/>
                </a:solidFill>
              </a:rPr>
              <a:t>»</a:t>
            </a:r>
            <a:endParaRPr lang="fa-IR" dirty="0">
              <a:solidFill>
                <a:schemeClr val="bg1"/>
              </a:solidFill>
            </a:endParaRPr>
          </a:p>
        </p:txBody>
      </p:sp>
      <p:sp>
        <p:nvSpPr>
          <p:cNvPr id="4" name="Left Arrow 3">
            <a:hlinkClick r:id="rId2" action="ppaction://hlinksldjump"/>
          </p:cNvPr>
          <p:cNvSpPr/>
          <p:nvPr/>
        </p:nvSpPr>
        <p:spPr>
          <a:xfrm>
            <a:off x="1000100"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شگردهاي سياسي</a:t>
            </a:r>
            <a:endParaRPr lang="fa-IR" dirty="0"/>
          </a:p>
        </p:txBody>
      </p:sp>
      <p:graphicFrame>
        <p:nvGraphicFramePr>
          <p:cNvPr id="4" name="Content Placeholder 3"/>
          <p:cNvGraphicFramePr>
            <a:graphicFrameLocks noGrp="1"/>
          </p:cNvGraphicFramePr>
          <p:nvPr>
            <p:ph idx="1"/>
          </p:nvPr>
        </p:nvGraphicFramePr>
        <p:xfrm>
          <a:off x="457200" y="1968521"/>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6" action="ppaction://hlinksldjump"/>
          </p:cNvPr>
          <p:cNvSpPr/>
          <p:nvPr/>
        </p:nvSpPr>
        <p:spPr>
          <a:xfrm>
            <a:off x="1214414"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ايجاد نافرماني مدني</a:t>
            </a:r>
            <a:endParaRPr lang="fa-IR" dirty="0"/>
          </a:p>
        </p:txBody>
      </p:sp>
      <p:sp>
        <p:nvSpPr>
          <p:cNvPr id="3" name="Content Placeholder 2"/>
          <p:cNvSpPr>
            <a:spLocks noGrp="1"/>
          </p:cNvSpPr>
          <p:nvPr>
            <p:ph idx="1"/>
          </p:nvPr>
        </p:nvSpPr>
        <p:spPr>
          <a:xfrm>
            <a:off x="467544" y="1642003"/>
            <a:ext cx="8229600" cy="4709160"/>
          </a:xfrm>
        </p:spPr>
        <p:txBody>
          <a:bodyPr>
            <a:normAutofit fontScale="92500" lnSpcReduction="10000"/>
          </a:bodyPr>
          <a:lstStyle/>
          <a:p>
            <a:pPr algn="just"/>
            <a:r>
              <a:rPr lang="fa-IR" b="1" dirty="0" smtClean="0">
                <a:solidFill>
                  <a:schemeClr val="bg1"/>
                </a:solidFill>
              </a:rPr>
              <a:t>کميتة خطر جاري</a:t>
            </a:r>
            <a:r>
              <a:rPr lang="fa-IR" dirty="0" smtClean="0">
                <a:solidFill>
                  <a:schemeClr val="bg1"/>
                </a:solidFill>
              </a:rPr>
              <a:t>: «3. دامن زدن به نافرماني مدني در تشکل‌‌هاي دانشجويي و نهادهاي غير دولتي و صنفي از ابزارهاي مهم فشار بر ايران است».</a:t>
            </a:r>
          </a:p>
          <a:p>
            <a:pPr algn="just"/>
            <a:r>
              <a:rPr lang="ar-SA" dirty="0" smtClean="0">
                <a:solidFill>
                  <a:schemeClr val="bg1"/>
                </a:solidFill>
              </a:rPr>
              <a:t>جين شارپ </a:t>
            </a:r>
            <a:r>
              <a:rPr lang="ar-SA" dirty="0">
                <a:solidFill>
                  <a:schemeClr val="bg1"/>
                </a:solidFill>
              </a:rPr>
              <a:t>در کتاب از ديکتاتوري تا دموکراسي 198 دستورالعمل براي مبارزة خشونت‌پرهيز و ايجاد و تقويت نافرماني مدني در کشورهاي هدف بيان مي‌کند. افزون بر اين در </a:t>
            </a:r>
            <a:r>
              <a:rPr lang="ar-SA" dirty="0" smtClean="0">
                <a:solidFill>
                  <a:schemeClr val="bg1"/>
                </a:solidFill>
              </a:rPr>
              <a:t>سال</a:t>
            </a:r>
            <a:r>
              <a:rPr lang="fa-IR" dirty="0" smtClean="0">
                <a:solidFill>
                  <a:schemeClr val="bg1"/>
                </a:solidFill>
              </a:rPr>
              <a:t>‌</a:t>
            </a:r>
            <a:r>
              <a:rPr lang="ar-SA" dirty="0" smtClean="0">
                <a:solidFill>
                  <a:schemeClr val="bg1"/>
                </a:solidFill>
              </a:rPr>
              <a:t>هاي </a:t>
            </a:r>
            <a:r>
              <a:rPr lang="ar-SA" dirty="0">
                <a:solidFill>
                  <a:schemeClr val="bg1"/>
                </a:solidFill>
              </a:rPr>
              <a:t>اخير </a:t>
            </a:r>
            <a:r>
              <a:rPr lang="ar-SA" dirty="0" smtClean="0">
                <a:solidFill>
                  <a:schemeClr val="bg1"/>
                </a:solidFill>
              </a:rPr>
              <a:t>کتاب</a:t>
            </a:r>
            <a:r>
              <a:rPr lang="fa-IR" dirty="0" smtClean="0">
                <a:solidFill>
                  <a:schemeClr val="bg1"/>
                </a:solidFill>
              </a:rPr>
              <a:t>‌</a:t>
            </a:r>
            <a:r>
              <a:rPr lang="ar-SA" dirty="0" smtClean="0">
                <a:solidFill>
                  <a:schemeClr val="bg1"/>
                </a:solidFill>
              </a:rPr>
              <a:t>هايي </a:t>
            </a:r>
            <a:r>
              <a:rPr lang="ar-SA" dirty="0">
                <a:solidFill>
                  <a:schemeClr val="bg1"/>
                </a:solidFill>
              </a:rPr>
              <a:t>هم از سوي برخي مراکز ترجمه و منتشر شد که به تبيين و آموزش چگونگي نافرماني مدني مي‌پردازند. مثل کتاب «مهاتما گاندي و مارتين لوتر کينگ: قدرت مبارزة عاري از خشونت» نوشته مري کينگ، ترجمه شهرام نقش تبريزي، تهران، نشر ني، 1385. و کتاب «گاندي و ريشه‌هاي فلسفي عدم خشونت»، نوشته رامين جهانبگلو، ترجمه هادي اسماعيل زاده، چاپ اول 1379 و چاپ چهارم 1388، تهران، نشر ني.</a:t>
            </a:r>
            <a:endParaRPr lang="fa-IR" dirty="0">
              <a:solidFill>
                <a:schemeClr val="bg1"/>
              </a:solidFill>
            </a:endParaRPr>
          </a:p>
        </p:txBody>
      </p:sp>
      <p:sp>
        <p:nvSpPr>
          <p:cNvPr id="4" name="Left Arrow 3">
            <a:hlinkClick r:id="rId2" action="ppaction://hlinksldjump"/>
          </p:cNvPr>
          <p:cNvSpPr/>
          <p:nvPr/>
        </p:nvSpPr>
        <p:spPr>
          <a:xfrm>
            <a:off x="150016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حمايت از گروه‌ها و افراد معترض</a:t>
            </a:r>
            <a:endParaRPr lang="fa-IR" dirty="0"/>
          </a:p>
        </p:txBody>
      </p:sp>
      <p:sp>
        <p:nvSpPr>
          <p:cNvPr id="3" name="Content Placeholder 2"/>
          <p:cNvSpPr>
            <a:spLocks noGrp="1"/>
          </p:cNvSpPr>
          <p:nvPr>
            <p:ph idx="1"/>
          </p:nvPr>
        </p:nvSpPr>
        <p:spPr/>
        <p:txBody>
          <a:bodyPr>
            <a:normAutofit/>
          </a:bodyPr>
          <a:lstStyle/>
          <a:p>
            <a:pPr algn="just"/>
            <a:r>
              <a:rPr lang="ar-SA" dirty="0" smtClean="0">
                <a:solidFill>
                  <a:schemeClr val="bg1"/>
                </a:solidFill>
              </a:rPr>
              <a:t>يکي </a:t>
            </a:r>
            <a:r>
              <a:rPr lang="ar-SA" dirty="0">
                <a:solidFill>
                  <a:schemeClr val="bg1"/>
                </a:solidFill>
              </a:rPr>
              <a:t>از دکترين‌هاي جنگ نرم غرب عليه ايران، تقويت گرو‌ه‌هاي معارض و معترض در جمهوري اسلامي است و لذا مي‌بينيم که علناً بودجه‌هاي هنگفتي را نيز براي کمک به آنها اختصاص مي‌دهند و از اعلام آن نيز هيچ ابايي ندارند. «استراتژي چندجانبة اِعمال فشارهاي مدني» يکي از استراتژي‌هاي غرب عليه جمهوري اسلامي است. که يکي از ارکان اين استراتژي حمايت‌هاي رسانه‌اي و قانوني و مالي از گروه‌هاي معارض و معترض در ايران است.</a:t>
            </a:r>
            <a:endParaRPr lang="fa-IR" dirty="0">
              <a:solidFill>
                <a:schemeClr val="bg1"/>
              </a:solidFill>
            </a:endParaRPr>
          </a:p>
        </p:txBody>
      </p:sp>
      <p:sp>
        <p:nvSpPr>
          <p:cNvPr id="4" name="Left Arrow 3">
            <a:hlinkClick r:id="rId2" action="ppaction://hlinksldjump"/>
          </p:cNvPr>
          <p:cNvSpPr/>
          <p:nvPr/>
        </p:nvSpPr>
        <p:spPr>
          <a:xfrm>
            <a:off x="1357290"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مأيوس و نااميد کردن مردم</a:t>
            </a:r>
            <a:endParaRPr lang="fa-IR" dirty="0"/>
          </a:p>
        </p:txBody>
      </p:sp>
      <p:sp>
        <p:nvSpPr>
          <p:cNvPr id="3" name="Content Placeholder 2"/>
          <p:cNvSpPr>
            <a:spLocks noGrp="1"/>
          </p:cNvSpPr>
          <p:nvPr>
            <p:ph idx="1"/>
          </p:nvPr>
        </p:nvSpPr>
        <p:spPr/>
        <p:txBody>
          <a:bodyPr>
            <a:normAutofit/>
          </a:bodyPr>
          <a:lstStyle/>
          <a:p>
            <a:pPr algn="just"/>
            <a:r>
              <a:rPr lang="ar-SA" dirty="0" smtClean="0">
                <a:solidFill>
                  <a:schemeClr val="bg1"/>
                </a:solidFill>
              </a:rPr>
              <a:t>يکي </a:t>
            </a:r>
            <a:r>
              <a:rPr lang="ar-SA" dirty="0">
                <a:solidFill>
                  <a:schemeClr val="bg1"/>
                </a:solidFill>
              </a:rPr>
              <a:t>از شگردهاي دشمنان در جنگ نرم، پراکندن يأس و نااميدي در سطح جامعه است. نااميدي از حاکمان و نااميدي از اصلاح امور، و استفاده از اين فضا براي تضعيف ارکان و پايه‌هاي حکومت ديني.</a:t>
            </a:r>
            <a:endParaRPr lang="en-US" dirty="0">
              <a:solidFill>
                <a:schemeClr val="bg1"/>
              </a:solidFill>
            </a:endParaRPr>
          </a:p>
          <a:p>
            <a:pPr algn="just"/>
            <a:r>
              <a:rPr lang="ar-SA" dirty="0">
                <a:solidFill>
                  <a:schemeClr val="bg1"/>
                </a:solidFill>
              </a:rPr>
              <a:t>تلاش زيادي در ناکارآمد جلوه دادن نظام اسلامي مي‌کنند. بدون ترديد يکي از محوري‌ترين فعاليت‌ها عليه جمهوري اسلامي، ناکارآمد جلوه دادن آن در ميان مردم است. در کنار ناکارآمد جلوه دادن نظام اسلامي و مردم‌سالاري ديني، به طرح و تقويت انديشه‌هاي ليبراليستي و يگانه راه سعادت و رفاه تلقي کردن آنها مي‌پردازند.</a:t>
            </a:r>
            <a:endParaRPr lang="fa-IR" dirty="0">
              <a:solidFill>
                <a:schemeClr val="bg1"/>
              </a:solidFill>
            </a:endParaRPr>
          </a:p>
        </p:txBody>
      </p:sp>
    </p:spTree>
  </p:cSld>
  <p:clrMapOvr>
    <a:masterClrMapping/>
  </p:clrMapOvr>
  <p:transition spd="slow">
    <p:dissolv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dirty="0" smtClean="0"/>
              <a:t>تأسيس و تقويت سازمان‌هاي مردم‌نهاد</a:t>
            </a:r>
            <a:endParaRPr lang="fa-IR" dirty="0"/>
          </a:p>
        </p:txBody>
      </p:sp>
      <p:sp>
        <p:nvSpPr>
          <p:cNvPr id="3" name="Content Placeholder 2"/>
          <p:cNvSpPr>
            <a:spLocks noGrp="1"/>
          </p:cNvSpPr>
          <p:nvPr>
            <p:ph idx="1"/>
          </p:nvPr>
        </p:nvSpPr>
        <p:spPr/>
        <p:txBody>
          <a:bodyPr>
            <a:normAutofit fontScale="85000" lnSpcReduction="20000"/>
          </a:bodyPr>
          <a:lstStyle/>
          <a:p>
            <a:pPr algn="just"/>
            <a:r>
              <a:rPr lang="ar-SA" dirty="0" smtClean="0">
                <a:solidFill>
                  <a:schemeClr val="bg1"/>
                </a:solidFill>
              </a:rPr>
              <a:t>در </a:t>
            </a:r>
            <a:r>
              <a:rPr lang="ar-SA" dirty="0">
                <a:solidFill>
                  <a:schemeClr val="bg1"/>
                </a:solidFill>
              </a:rPr>
              <a:t>جهان اسلام و </a:t>
            </a:r>
            <a:r>
              <a:rPr lang="fa-IR" dirty="0" smtClean="0">
                <a:solidFill>
                  <a:schemeClr val="bg1"/>
                </a:solidFill>
              </a:rPr>
              <a:t>ايران</a:t>
            </a:r>
            <a:r>
              <a:rPr lang="ar-SA" dirty="0" smtClean="0">
                <a:solidFill>
                  <a:schemeClr val="bg1"/>
                </a:solidFill>
              </a:rPr>
              <a:t> مردم </a:t>
            </a:r>
            <a:r>
              <a:rPr lang="ar-SA" dirty="0">
                <a:solidFill>
                  <a:schemeClr val="bg1"/>
                </a:solidFill>
              </a:rPr>
              <a:t>احساس تنفر شديد نسبت به امريکا و سياست‌هاي امريکا دارند </a:t>
            </a:r>
            <a:r>
              <a:rPr lang="fa-IR" dirty="0" smtClean="0">
                <a:solidFill>
                  <a:schemeClr val="bg1"/>
                </a:solidFill>
              </a:rPr>
              <a:t>در نتيجه </a:t>
            </a:r>
            <a:r>
              <a:rPr lang="ar-SA" dirty="0" smtClean="0">
                <a:solidFill>
                  <a:schemeClr val="bg1"/>
                </a:solidFill>
              </a:rPr>
              <a:t>طرفداران </a:t>
            </a:r>
            <a:r>
              <a:rPr lang="ar-SA" dirty="0">
                <a:solidFill>
                  <a:schemeClr val="bg1"/>
                </a:solidFill>
              </a:rPr>
              <a:t>امريکا نيز جايگاه چنداني در ميان مردم ندارند. </a:t>
            </a:r>
            <a:r>
              <a:rPr lang="ar-SA" dirty="0" smtClean="0">
                <a:solidFill>
                  <a:schemeClr val="bg1"/>
                </a:solidFill>
              </a:rPr>
              <a:t>به </a:t>
            </a:r>
            <a:r>
              <a:rPr lang="ar-SA" dirty="0">
                <a:solidFill>
                  <a:schemeClr val="bg1"/>
                </a:solidFill>
              </a:rPr>
              <a:t>همين دليل يکي از معضلات امريکا اين است که مدافعان او در صورت اثبات دريافت کمک از سوي امريکا جايگاه خود را از دست خواهند داد. امريکا براي حل اين معضل به تأسيس و تکثير سازمان‌هاي اجتماعي مردم نهاد، در داخل کشورهاي اسلامي و همچنين در خود غرب روي آورده است. </a:t>
            </a:r>
            <a:r>
              <a:rPr lang="fa-IR" dirty="0" smtClean="0">
                <a:solidFill>
                  <a:schemeClr val="bg1"/>
                </a:solidFill>
              </a:rPr>
              <a:t>تأسيس </a:t>
            </a:r>
            <a:r>
              <a:rPr lang="ar-SA" dirty="0" smtClean="0">
                <a:solidFill>
                  <a:schemeClr val="bg1"/>
                </a:solidFill>
              </a:rPr>
              <a:t>سازما‌ن‌هايي </a:t>
            </a:r>
            <a:r>
              <a:rPr lang="ar-SA" dirty="0">
                <a:solidFill>
                  <a:schemeClr val="bg1"/>
                </a:solidFill>
              </a:rPr>
              <a:t>به اسم سازمان‌هاي مردمي و خيريه و سازمان‌هاي بين </a:t>
            </a:r>
            <a:r>
              <a:rPr lang="ar-SA" dirty="0" smtClean="0">
                <a:solidFill>
                  <a:schemeClr val="bg1"/>
                </a:solidFill>
              </a:rPr>
              <a:t>المللي که </a:t>
            </a:r>
            <a:r>
              <a:rPr lang="ar-SA" dirty="0">
                <a:solidFill>
                  <a:schemeClr val="bg1"/>
                </a:solidFill>
              </a:rPr>
              <a:t>صرفاً پوششي است براي کمک به حاميان او در کشورهاي اسلامي. </a:t>
            </a:r>
            <a:endParaRPr lang="fa-IR" dirty="0" smtClean="0">
              <a:solidFill>
                <a:schemeClr val="bg1"/>
              </a:solidFill>
            </a:endParaRPr>
          </a:p>
          <a:p>
            <a:pPr algn="just"/>
            <a:r>
              <a:rPr lang="fa-IR" b="1" dirty="0" smtClean="0">
                <a:solidFill>
                  <a:schemeClr val="bg1"/>
                </a:solidFill>
              </a:rPr>
              <a:t>کميته صلح جاري</a:t>
            </a:r>
            <a:r>
              <a:rPr lang="fa-IR" dirty="0" smtClean="0">
                <a:solidFill>
                  <a:schemeClr val="bg1"/>
                </a:solidFill>
              </a:rPr>
              <a:t>: «9. بايد فعاليت‌هاي </a:t>
            </a:r>
            <a:r>
              <a:rPr lang="en-US" dirty="0" smtClean="0">
                <a:solidFill>
                  <a:schemeClr val="bg1"/>
                </a:solidFill>
              </a:rPr>
              <a:t>NGO</a:t>
            </a:r>
            <a:r>
              <a:rPr lang="fa-IR" dirty="0" smtClean="0">
                <a:solidFill>
                  <a:schemeClr val="bg1"/>
                </a:solidFill>
              </a:rPr>
              <a:t>هاي آمريکايي را در ايران تسهيل کنيم.» </a:t>
            </a:r>
          </a:p>
          <a:p>
            <a:pPr algn="just"/>
            <a:r>
              <a:rPr lang="ar-SA" b="1" dirty="0" smtClean="0">
                <a:solidFill>
                  <a:schemeClr val="bg1"/>
                </a:solidFill>
              </a:rPr>
              <a:t>مايکل لدين</a:t>
            </a:r>
            <a:r>
              <a:rPr lang="ar-SA" dirty="0" smtClean="0">
                <a:solidFill>
                  <a:schemeClr val="bg1"/>
                </a:solidFill>
              </a:rPr>
              <a:t>: «تغيير از درون تنها راه مقابله با نظام ايران است و تنها ابزار آن حمايت از </a:t>
            </a:r>
            <a:r>
              <a:rPr lang="en-US" dirty="0" smtClean="0">
                <a:solidFill>
                  <a:schemeClr val="bg1"/>
                </a:solidFill>
              </a:rPr>
              <a:t>NGO</a:t>
            </a:r>
            <a:r>
              <a:rPr lang="fa-IR" dirty="0" smtClean="0">
                <a:solidFill>
                  <a:schemeClr val="bg1"/>
                </a:solidFill>
              </a:rPr>
              <a:t>ها مي‌باشد. که به کمک آنها مي‌توان ميليون‌ها نفر را در برابر حاکمان ايران قرار داد.»</a:t>
            </a:r>
            <a:endParaRPr lang="en-US" dirty="0" smtClean="0">
              <a:solidFill>
                <a:schemeClr val="bg1"/>
              </a:solidFill>
            </a:endParaRPr>
          </a:p>
        </p:txBody>
      </p:sp>
    </p:spTree>
  </p:cSld>
  <p:clrMapOvr>
    <a:masterClrMapping/>
  </p:clrMapOvr>
  <p:transition spd="slow">
    <p:dissolv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fa-IR" dirty="0" smtClean="0">
                <a:solidFill>
                  <a:schemeClr val="bg1"/>
                </a:solidFill>
              </a:rPr>
              <a:t>37 هزار </a:t>
            </a:r>
            <a:r>
              <a:rPr lang="en-US" dirty="0" smtClean="0">
                <a:solidFill>
                  <a:schemeClr val="bg1"/>
                </a:solidFill>
              </a:rPr>
              <a:t>NGO</a:t>
            </a:r>
            <a:r>
              <a:rPr lang="fa-IR" dirty="0" smtClean="0">
                <a:solidFill>
                  <a:schemeClr val="bg1"/>
                </a:solidFill>
              </a:rPr>
              <a:t> در ايران؛‌ </a:t>
            </a:r>
            <a:endParaRPr lang="en-US" dirty="0" smtClean="0">
              <a:solidFill>
                <a:schemeClr val="bg1"/>
              </a:solidFill>
            </a:endParaRPr>
          </a:p>
          <a:p>
            <a:pPr algn="just"/>
            <a:r>
              <a:rPr lang="fa-IR" dirty="0" smtClean="0">
                <a:solidFill>
                  <a:schemeClr val="bg1"/>
                </a:solidFill>
              </a:rPr>
              <a:t>اين سازمان‌ها طيف وسيعي را در بر مي‌گيرند از سازمان‌هاي معنوي گرفته، تا سازمان‌هاي اقتصادي و فرهنگي، ورزشي، تجاري، دانش‌آموزي، گروه‌هاي موسيقي، انجمن‌هاي ادبي و امثال آن. اين سازمان‌ها زمينه‌هاي شکل‌گيري مقاومت‌هاي سازماني در برابر نظام حاکم را فراهم مي‌کنند.</a:t>
            </a: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اهميت جنگ نرم</a:t>
            </a:r>
            <a:endParaRPr lang="fa-IR" dirty="0"/>
          </a:p>
        </p:txBody>
      </p:sp>
      <p:graphicFrame>
        <p:nvGraphicFramePr>
          <p:cNvPr id="4" name="Content Placeholder 3"/>
          <p:cNvGraphicFramePr>
            <a:graphicFrameLocks noGrp="1"/>
          </p:cNvGraphicFramePr>
          <p:nvPr>
            <p:ph idx="1"/>
          </p:nvPr>
        </p:nvGraphicFramePr>
        <p:xfrm>
          <a:off x="457200" y="1928802"/>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newsflash/>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fa-IR" b="1" dirty="0" smtClean="0">
                <a:solidFill>
                  <a:schemeClr val="bg1"/>
                </a:solidFill>
              </a:rPr>
              <a:t>دلايل توجه مخالفان و معاندان جمهوري اسلامي به سازمان‌هاي غير دولتي</a:t>
            </a:r>
            <a:r>
              <a:rPr lang="fa-IR" dirty="0" smtClean="0">
                <a:solidFill>
                  <a:schemeClr val="bg1"/>
                </a:solidFill>
              </a:rPr>
              <a:t>:</a:t>
            </a:r>
            <a:endParaRPr lang="en-US" dirty="0" smtClean="0">
              <a:solidFill>
                <a:schemeClr val="bg1"/>
              </a:solidFill>
            </a:endParaRPr>
          </a:p>
          <a:p>
            <a:pPr lvl="0" algn="just"/>
            <a:r>
              <a:rPr lang="fa-IR" dirty="0" smtClean="0">
                <a:solidFill>
                  <a:schemeClr val="bg1"/>
                </a:solidFill>
              </a:rPr>
              <a:t>از طريق اين سازمان‌ها مي‌توان راحت‌تر در نظام جمهوري اسلامي نفوذ کرد؛</a:t>
            </a:r>
            <a:endParaRPr lang="en-US" dirty="0" smtClean="0">
              <a:solidFill>
                <a:schemeClr val="bg1"/>
              </a:solidFill>
            </a:endParaRPr>
          </a:p>
          <a:p>
            <a:pPr lvl="0" algn="just"/>
            <a:r>
              <a:rPr lang="fa-IR" dirty="0" smtClean="0">
                <a:solidFill>
                  <a:schemeClr val="bg1"/>
                </a:solidFill>
              </a:rPr>
              <a:t>اين سازمان‌ها ابزاري مناسب براي اجراي طرح‌هاي سازمان‌هاي جهاني و ايده‌هاي نظام سلطه هستند؛</a:t>
            </a:r>
            <a:endParaRPr lang="en-US" dirty="0" smtClean="0">
              <a:solidFill>
                <a:schemeClr val="bg1"/>
              </a:solidFill>
            </a:endParaRPr>
          </a:p>
          <a:p>
            <a:pPr lvl="0" algn="just"/>
            <a:r>
              <a:rPr lang="fa-IR" dirty="0" smtClean="0">
                <a:solidFill>
                  <a:schemeClr val="bg1"/>
                </a:solidFill>
              </a:rPr>
              <a:t>ثبات و پايداري بيشتر: چون با تغيير دولت‌ها، تغيير نمي‌کنند؛</a:t>
            </a:r>
            <a:endParaRPr lang="en-US" dirty="0" smtClean="0">
              <a:solidFill>
                <a:schemeClr val="bg1"/>
              </a:solidFill>
            </a:endParaRPr>
          </a:p>
          <a:p>
            <a:pPr lvl="0" algn="just"/>
            <a:r>
              <a:rPr lang="fa-IR" dirty="0" smtClean="0">
                <a:solidFill>
                  <a:schemeClr val="bg1"/>
                </a:solidFill>
              </a:rPr>
              <a:t>هم‌سليقه و همفکر بودن اعضاي اين سازمان‌ها موجب مي‌شود که با تأثيرگذاري بر يکي از آنها مي‌توان اميد فراواني داشت که بقيه را نيز همفکر و همراه خود کرد؛</a:t>
            </a:r>
            <a:endParaRPr lang="en-US" dirty="0" smtClean="0">
              <a:solidFill>
                <a:schemeClr val="bg1"/>
              </a:solidFill>
            </a:endParaRPr>
          </a:p>
          <a:p>
            <a:pPr lvl="0" algn="just"/>
            <a:r>
              <a:rPr lang="fa-IR" dirty="0" smtClean="0">
                <a:solidFill>
                  <a:schemeClr val="bg1"/>
                </a:solidFill>
              </a:rPr>
              <a:t>در صورتي که اين سازمان‌ها داراي شبکة ارتباطي نيرومندي باشند به مراتب از احزاب سياسي قوي‌تر و اثرگذارترند؛</a:t>
            </a:r>
            <a:endParaRPr lang="en-US" dirty="0" smtClean="0">
              <a:solidFill>
                <a:schemeClr val="bg1"/>
              </a:solidFill>
            </a:endParaRPr>
          </a:p>
          <a:p>
            <a:pPr lvl="0" algn="just"/>
            <a:r>
              <a:rPr lang="fa-IR" dirty="0" smtClean="0">
                <a:solidFill>
                  <a:schemeClr val="bg1"/>
                </a:solidFill>
              </a:rPr>
              <a:t>آسيب‌پذيري اين سازمان‌ها به دليل تکثر و فراواني زياد آنها به مراتب کمتر از احزاب است؛</a:t>
            </a:r>
            <a:endParaRPr lang="en-US" dirty="0" smtClean="0">
              <a:solidFill>
                <a:schemeClr val="bg1"/>
              </a:solidFill>
            </a:endParaRPr>
          </a:p>
        </p:txBody>
      </p:sp>
      <p:sp>
        <p:nvSpPr>
          <p:cNvPr id="4" name="Left Arrow 3">
            <a:hlinkClick r:id="rId2" action="ppaction://hlinksldjump"/>
          </p:cNvPr>
          <p:cNvSpPr/>
          <p:nvPr/>
        </p:nvSpPr>
        <p:spPr>
          <a:xfrm>
            <a:off x="150016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smtClean="0"/>
              <a:t>ايجاد خدشه در مباني مشروعيت حکومت اسلامي</a:t>
            </a:r>
            <a:endParaRPr lang="fa-IR" sz="3200" dirty="0"/>
          </a:p>
        </p:txBody>
      </p:sp>
      <p:sp>
        <p:nvSpPr>
          <p:cNvPr id="3" name="Content Placeholder 2"/>
          <p:cNvSpPr>
            <a:spLocks noGrp="1"/>
          </p:cNvSpPr>
          <p:nvPr>
            <p:ph idx="1"/>
          </p:nvPr>
        </p:nvSpPr>
        <p:spPr/>
        <p:txBody>
          <a:bodyPr>
            <a:normAutofit/>
          </a:bodyPr>
          <a:lstStyle/>
          <a:p>
            <a:pPr algn="just"/>
            <a:r>
              <a:rPr lang="fa-IR" dirty="0" smtClean="0">
                <a:solidFill>
                  <a:schemeClr val="bg1"/>
                </a:solidFill>
              </a:rPr>
              <a:t>تا </a:t>
            </a:r>
            <a:r>
              <a:rPr lang="fa-IR" dirty="0">
                <a:solidFill>
                  <a:schemeClr val="bg1"/>
                </a:solidFill>
              </a:rPr>
              <a:t>مقبوليت مردمي حکومت ديني پا بر جا باشد، فرمول جنگ نرم در عرصة سياسي، نه تنها کاربردي نخواهد داشت که نتيجة عکس مي‌دهد. به همين دليل تئوريسين‌هاي </a:t>
            </a:r>
            <a:r>
              <a:rPr lang="fa-IR" dirty="0" smtClean="0">
                <a:solidFill>
                  <a:schemeClr val="bg1"/>
                </a:solidFill>
              </a:rPr>
              <a:t>جنگ نرم تلاش </a:t>
            </a:r>
            <a:r>
              <a:rPr lang="fa-IR" dirty="0">
                <a:solidFill>
                  <a:schemeClr val="bg1"/>
                </a:solidFill>
              </a:rPr>
              <a:t>مي‌کنند اين ارتباط وثيق اعتقادي را از طريق ايجاد شبهه در مشروعيت ديني نظام اسلامي و عرفي و عادي جلوه دادن حکومت ديني، سست کرده و از ميان بردارند. آنان سعي مي‌کنند زمينة اعتقادي و ديني حکومت را از بين ببرند و در نتيجه ارتباط ايماني و عميق ميان مردم و رهبري را به ارتباطي طبيعي و عادي تبديل کنند.</a:t>
            </a:r>
          </a:p>
        </p:txBody>
      </p:sp>
      <p:sp>
        <p:nvSpPr>
          <p:cNvPr id="4" name="Left Arrow 3">
            <a:hlinkClick r:id="rId2" action="ppaction://hlinksldjump"/>
          </p:cNvPr>
          <p:cNvSpPr/>
          <p:nvPr/>
        </p:nvSpPr>
        <p:spPr>
          <a:xfrm>
            <a:off x="1714480" y="600076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شگردهاي اقتصادي</a:t>
            </a:r>
            <a:endParaRPr lang="fa-IR"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6" action="ppaction://hlinksldjump"/>
          </p:cNvPr>
          <p:cNvSpPr/>
          <p:nvPr/>
        </p:nvSpPr>
        <p:spPr>
          <a:xfrm>
            <a:off x="1428728" y="600076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ايجاد نابساماني‌هاي اقتصادي</a:t>
            </a:r>
            <a:endParaRPr lang="fa-IR" dirty="0"/>
          </a:p>
        </p:txBody>
      </p:sp>
      <p:sp>
        <p:nvSpPr>
          <p:cNvPr id="3" name="Content Placeholder 2"/>
          <p:cNvSpPr>
            <a:spLocks noGrp="1"/>
          </p:cNvSpPr>
          <p:nvPr>
            <p:ph idx="1"/>
          </p:nvPr>
        </p:nvSpPr>
        <p:spPr/>
        <p:txBody>
          <a:bodyPr>
            <a:normAutofit/>
          </a:bodyPr>
          <a:lstStyle/>
          <a:p>
            <a:pPr algn="just"/>
            <a:r>
              <a:rPr lang="ar-SA" dirty="0" smtClean="0">
                <a:solidFill>
                  <a:schemeClr val="bg1"/>
                </a:solidFill>
              </a:rPr>
              <a:t>در </a:t>
            </a:r>
            <a:r>
              <a:rPr lang="ar-SA" dirty="0">
                <a:solidFill>
                  <a:schemeClr val="bg1"/>
                </a:solidFill>
              </a:rPr>
              <a:t>حال حاضر  82 درصد سرماية جهان، 95 درصد فناوري و تکنولوژي جهان و 91 درصد صنعت جهاني در اختيار 17 درصد از جمعيت جهان است که عمدتاً در هشت کشور صنعتي هستند. </a:t>
            </a:r>
            <a:endParaRPr lang="fa-IR" dirty="0" smtClean="0">
              <a:solidFill>
                <a:schemeClr val="bg1"/>
              </a:solidFill>
            </a:endParaRPr>
          </a:p>
          <a:p>
            <a:pPr algn="just"/>
            <a:r>
              <a:rPr lang="ar-SA" dirty="0" smtClean="0">
                <a:solidFill>
                  <a:schemeClr val="bg1"/>
                </a:solidFill>
              </a:rPr>
              <a:t>83 </a:t>
            </a:r>
            <a:r>
              <a:rPr lang="ar-SA" dirty="0">
                <a:solidFill>
                  <a:schemeClr val="bg1"/>
                </a:solidFill>
              </a:rPr>
              <a:t>درصد جمعيت جهان، فقط 18 درصد ثروت موجود در کرة زمين و 9 درصد صنعت و 5 درصد تکنولوژي و علم جهان را در اختيار دارد. [ر.ک: گزارش توسعة انساني سازمان ملل متحد در سال 2007؛‌ همچنين ر.ک: کتاب ديکتاتوري کارتل‌ها، اميرکبير، 1363]</a:t>
            </a:r>
            <a:endParaRPr lang="fa-IR" dirty="0">
              <a:solidFill>
                <a:schemeClr val="bg1"/>
              </a:solidFill>
            </a:endParaRPr>
          </a:p>
        </p:txBody>
      </p:sp>
      <p:sp>
        <p:nvSpPr>
          <p:cNvPr id="4" name="Left Arrow 3">
            <a:hlinkClick r:id="rId2" action="ppaction://hlinksldjump"/>
          </p:cNvPr>
          <p:cNvSpPr/>
          <p:nvPr/>
        </p:nvSpPr>
        <p:spPr>
          <a:xfrm>
            <a:off x="1285852"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fa-IR" dirty="0" smtClean="0">
                <a:solidFill>
                  <a:schemeClr val="bg1"/>
                </a:solidFill>
              </a:rPr>
              <a:t>از </a:t>
            </a:r>
            <a:r>
              <a:rPr lang="fa-IR" dirty="0">
                <a:solidFill>
                  <a:schemeClr val="bg1"/>
                </a:solidFill>
              </a:rPr>
              <a:t>طريق ساختارهاي بين المللي اقتصاد  و انحصاري کردن تجارت جهاني، سعي مي‌کنند اقتصادهاي محلي و بومي را ناکارآمد کنند و اجازة فعاليت مستقل به هيچ کشوري بر اساس الگوهاي بومي خودش نمي‌دهند</a:t>
            </a:r>
            <a:r>
              <a:rPr lang="fa-IR" dirty="0" smtClean="0">
                <a:solidFill>
                  <a:schemeClr val="bg1"/>
                </a:solidFill>
              </a:rPr>
              <a:t>. اينان </a:t>
            </a:r>
            <a:r>
              <a:rPr lang="fa-IR" dirty="0">
                <a:solidFill>
                  <a:schemeClr val="bg1"/>
                </a:solidFill>
              </a:rPr>
              <a:t>مي‌کوشند </a:t>
            </a:r>
            <a:r>
              <a:rPr lang="fa-IR" dirty="0" smtClean="0">
                <a:solidFill>
                  <a:schemeClr val="bg1"/>
                </a:solidFill>
              </a:rPr>
              <a:t>همة </a:t>
            </a:r>
            <a:r>
              <a:rPr lang="fa-IR" dirty="0">
                <a:solidFill>
                  <a:schemeClr val="bg1"/>
                </a:solidFill>
              </a:rPr>
              <a:t>کشورها بر اساس برنامه‌هاي آنان حرکت کنند و </a:t>
            </a:r>
            <a:r>
              <a:rPr lang="fa-IR" dirty="0" smtClean="0">
                <a:solidFill>
                  <a:schemeClr val="bg1"/>
                </a:solidFill>
              </a:rPr>
              <a:t>برنامه‌هاي </a:t>
            </a:r>
            <a:r>
              <a:rPr lang="fa-IR" dirty="0">
                <a:solidFill>
                  <a:schemeClr val="bg1"/>
                </a:solidFill>
              </a:rPr>
              <a:t>اقتصادي خود را بر اساس برنامه‌هاي تنظيم شده از سوي بانک جهاني و سازمان‌هاي بين المللي طراحي نمايند.</a:t>
            </a:r>
            <a:endParaRPr lang="en-US" dirty="0">
              <a:solidFill>
                <a:schemeClr val="bg1"/>
              </a:solidFill>
            </a:endParaRPr>
          </a:p>
          <a:p>
            <a:pPr algn="just"/>
            <a:r>
              <a:rPr lang="fa-IR" dirty="0">
                <a:solidFill>
                  <a:schemeClr val="bg1"/>
                </a:solidFill>
              </a:rPr>
              <a:t>طبيعتاً ‌وقتي نبض اقتصادي جهان در اختيار هشت کشور صنعتي باشد، اينان مي‌تواند بدون نياز به قطع‌نامه‌هاي شوراي امنيت يا سازمان ملل هر کشور مخالفي را به هر انگيزه‌اي تحت فشار شديد اقتصادي قرار دهند و او را تسليم خواسته‌هاي خود نمايند. هم‌اکنون شاهد هستيم که از اين حربه عليه کشور ما استفاده </a:t>
            </a:r>
            <a:r>
              <a:rPr lang="fa-IR" dirty="0" smtClean="0">
                <a:solidFill>
                  <a:schemeClr val="bg1"/>
                </a:solidFill>
              </a:rPr>
              <a:t>مي‌کنند. از </a:t>
            </a:r>
            <a:r>
              <a:rPr lang="fa-IR" dirty="0">
                <a:solidFill>
                  <a:schemeClr val="bg1"/>
                </a:solidFill>
              </a:rPr>
              <a:t>سال 2007 ميلادي برخي از مؤسسات مالي و بانکي کشور، بانک‌هايي همچون بانک ملي، ملت، صادرات و سپه، مورد تحريم يکجانبة امريکا قرار گرفتند</a:t>
            </a:r>
            <a:endParaRPr lang="en-US" dirty="0">
              <a:solidFill>
                <a:schemeClr val="bg1"/>
              </a:solidFill>
            </a:endParaRPr>
          </a:p>
          <a:p>
            <a:pPr algn="just"/>
            <a:r>
              <a:rPr lang="fa-IR" dirty="0">
                <a:solidFill>
                  <a:schemeClr val="bg1"/>
                </a:solidFill>
              </a:rPr>
              <a:t>کار ديگري که استعمارگران انجام مي‌دهند نابسامان وانمود کردن اوضاع اقتصادي واجتماعي کشورهاي مورد هجوم است تا ريسک سرمايه‌گذاريهاي خارجي را در آن کشورها به شدت بالا ببرند. فعاليت‌هاي اقتصادي در آنها را ناامن جلوه دهند.</a:t>
            </a:r>
          </a:p>
        </p:txBody>
      </p:sp>
    </p:spTree>
  </p:cSld>
  <p:clrMapOvr>
    <a:masterClrMapping/>
  </p:clrMapOvr>
  <p:transition spd="slow">
    <p:dissolv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800" b="1" dirty="0" smtClean="0"/>
              <a:t>جلوگيري از رشد اقتصادي: تک محصولي کردن توليدات</a:t>
            </a:r>
            <a:endParaRPr lang="fa-IR" sz="2800" dirty="0"/>
          </a:p>
        </p:txBody>
      </p:sp>
      <p:sp>
        <p:nvSpPr>
          <p:cNvPr id="3" name="Content Placeholder 2"/>
          <p:cNvSpPr>
            <a:spLocks noGrp="1"/>
          </p:cNvSpPr>
          <p:nvPr>
            <p:ph idx="1"/>
          </p:nvPr>
        </p:nvSpPr>
        <p:spPr/>
        <p:txBody>
          <a:bodyPr>
            <a:normAutofit fontScale="92500" lnSpcReduction="10000"/>
          </a:bodyPr>
          <a:lstStyle/>
          <a:p>
            <a:pPr algn="just"/>
            <a:r>
              <a:rPr lang="ar-SA" dirty="0" smtClean="0">
                <a:solidFill>
                  <a:schemeClr val="bg1"/>
                </a:solidFill>
                <a:cs typeface="B Mitra" pitchFamily="2" charset="-78"/>
              </a:rPr>
              <a:t>بانک </a:t>
            </a:r>
            <a:r>
              <a:rPr lang="ar-SA" dirty="0">
                <a:solidFill>
                  <a:schemeClr val="bg1"/>
                </a:solidFill>
                <a:cs typeface="B Mitra" pitchFamily="2" charset="-78"/>
              </a:rPr>
              <a:t>جهاني تحت نظارت قدرت‌هاي بزرگ و مستکبران و استعمارگران به گونه‌اي برنامه‌ريزي کرد که اقتصاد کشورهاي ديگر، غير از کشورهاي صنعتي و پيشرفته را به اقتصادي تک محصولي تبديل کند. اصولاً گره زدن اقتصاد کشورهاي جهان سوم به اقتصاد کشورهاي بزرگ و استعمارگر از اهداف اصلي و سياست‌هاي کلان اقتصادي آنان است. به همين دليل تلاش مي‌کنند از روابط اقتصادي منطقه‌اي و خارج از سيستم‌هاي جهاني در ميان کشورهاي هم‌افق جلوگيري نمايند. به عنوان مثال، روابط اقتصادي کشورهاي عربي (22 کشور عضو اتحادية عرب) با يکديگر روز به روز کاسته مي‌شود؛ اما مبادلات تجاري آنان با کشورهاي صنعتي به ويژه‌ کشورهاي غربي روز به روز افزايش مي‌يابد. حتي در مورد ايران نيز وضع به همين منوال است. البته حجم مبادلات تجاري ميان ايران و امارات بالا است اما امارات در حقيقت نقش دلالي در صادرات کالاهاي کشورهاي غربي و صنعتي را ايفا مي‌کند. به تعبير ديگر، مرکز منطقه‌اي توزيع کالاهاي غربي است. </a:t>
            </a:r>
            <a:endParaRPr lang="fa-IR" dirty="0">
              <a:solidFill>
                <a:schemeClr val="bg1"/>
              </a:solidFill>
              <a:cs typeface="B Mitra" pitchFamily="2" charset="-78"/>
            </a:endParaRPr>
          </a:p>
        </p:txBody>
      </p:sp>
      <p:sp>
        <p:nvSpPr>
          <p:cNvPr id="4" name="Left Arrow 3">
            <a:hlinkClick r:id="rId2" action="ppaction://hlinksldjump"/>
          </p:cNvPr>
          <p:cNvSpPr/>
          <p:nvPr/>
        </p:nvSpPr>
        <p:spPr>
          <a:xfrm>
            <a:off x="1571604" y="635795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راه‌هاي مقابله با جنگ نرم</a:t>
            </a:r>
            <a:endParaRPr lang="fa-IR" dirty="0"/>
          </a:p>
        </p:txBody>
      </p:sp>
      <p:sp>
        <p:nvSpPr>
          <p:cNvPr id="3" name="Content Placeholder 2"/>
          <p:cNvSpPr>
            <a:spLocks noGrp="1"/>
          </p:cNvSpPr>
          <p:nvPr>
            <p:ph idx="1"/>
          </p:nvPr>
        </p:nvSpPr>
        <p:spPr/>
        <p:txBody>
          <a:bodyPr/>
          <a:lstStyle/>
          <a:p>
            <a:r>
              <a:rPr lang="fa-IR" dirty="0" smtClean="0">
                <a:solidFill>
                  <a:schemeClr val="bg1"/>
                </a:solidFill>
              </a:rPr>
              <a:t>قرآن </a:t>
            </a:r>
            <a:r>
              <a:rPr lang="fa-IR" dirty="0">
                <a:solidFill>
                  <a:schemeClr val="bg1"/>
                </a:solidFill>
              </a:rPr>
              <a:t>کريم راه مقابله و ميزان مقابله </a:t>
            </a:r>
            <a:r>
              <a:rPr lang="fa-IR" dirty="0" smtClean="0">
                <a:solidFill>
                  <a:schemeClr val="bg1"/>
                </a:solidFill>
              </a:rPr>
              <a:t>با </a:t>
            </a:r>
            <a:r>
              <a:rPr lang="fa-IR" dirty="0">
                <a:solidFill>
                  <a:schemeClr val="bg1"/>
                </a:solidFill>
              </a:rPr>
              <a:t>دشمنان را به صراحت بيان کرده است: «فمن اعتدي عليکم فاعتدوا عليه بمثل ما اعتدي عليکم»‌(بقره، 194) </a:t>
            </a:r>
            <a:endParaRPr lang="fa-IR" dirty="0" smtClean="0">
              <a:solidFill>
                <a:schemeClr val="bg1"/>
              </a:solidFill>
            </a:endParaRPr>
          </a:p>
          <a:p>
            <a:r>
              <a:rPr lang="fa-IR" dirty="0">
                <a:solidFill>
                  <a:schemeClr val="bg1"/>
                </a:solidFill>
              </a:rPr>
              <a:t>دستور قرآن کريم در مبارزه با فتنه اين است که «وَ قَاتِلُوهُمْ حَتَّى لاَ تَكُونَ فِتْنَةٌ وَ يَكُونَ الدِّينُ لِلّهِ».</a:t>
            </a:r>
          </a:p>
        </p:txBody>
      </p:sp>
    </p:spTree>
  </p:cSld>
  <p:clrMapOvr>
    <a:masterClrMapping/>
  </p:clrMapOvr>
  <p:transition spd="slow">
    <p:dissolv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t>پذيرش وجود جنگ </a:t>
            </a:r>
            <a:endParaRPr lang="fa-IR" dirty="0"/>
          </a:p>
        </p:txBody>
      </p:sp>
      <p:sp>
        <p:nvSpPr>
          <p:cNvPr id="3" name="Content Placeholder 2"/>
          <p:cNvSpPr>
            <a:spLocks noGrp="1"/>
          </p:cNvSpPr>
          <p:nvPr>
            <p:ph idx="1"/>
          </p:nvPr>
        </p:nvSpPr>
        <p:spPr/>
        <p:txBody>
          <a:bodyPr>
            <a:normAutofit/>
          </a:bodyPr>
          <a:lstStyle/>
          <a:p>
            <a:r>
              <a:rPr lang="ar-SA" dirty="0" smtClean="0">
                <a:solidFill>
                  <a:schemeClr val="bg1"/>
                </a:solidFill>
              </a:rPr>
              <a:t>گمان </a:t>
            </a:r>
            <a:r>
              <a:rPr lang="ar-SA" dirty="0">
                <a:solidFill>
                  <a:schemeClr val="bg1"/>
                </a:solidFill>
              </a:rPr>
              <a:t>نكنيم جنگ، فقط جنگ نظامی و سخت است. </a:t>
            </a:r>
            <a:r>
              <a:rPr lang="ar-SA" dirty="0" smtClean="0">
                <a:solidFill>
                  <a:schemeClr val="bg1"/>
                </a:solidFill>
              </a:rPr>
              <a:t>درك </a:t>
            </a:r>
            <a:r>
              <a:rPr lang="ar-SA" dirty="0">
                <a:solidFill>
                  <a:schemeClr val="bg1"/>
                </a:solidFill>
              </a:rPr>
              <a:t>اين‌كه در شرايط جنگ نرم قرار داريم، كمك می‌كند تا </a:t>
            </a:r>
            <a:r>
              <a:rPr lang="fa-IR" dirty="0" smtClean="0">
                <a:solidFill>
                  <a:schemeClr val="bg1"/>
                </a:solidFill>
              </a:rPr>
              <a:t>موقعيت خود را بهتر بشناسيم و وظيفة خود را دقيقتر تعيين کنيم. </a:t>
            </a:r>
            <a:endParaRPr lang="fa-IR" dirty="0">
              <a:solidFill>
                <a:schemeClr val="bg1"/>
              </a:solidFill>
            </a:endParaRPr>
          </a:p>
        </p:txBody>
      </p:sp>
    </p:spTree>
  </p:cSld>
  <p:clrMapOvr>
    <a:masterClrMapping/>
  </p:clrMapOvr>
  <p:transition spd="slow">
    <p:dissolv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t>تقويت باورها و ترويج ارزش‌ها</a:t>
            </a:r>
            <a:endParaRPr lang="fa-IR" dirty="0"/>
          </a:p>
        </p:txBody>
      </p:sp>
      <p:sp>
        <p:nvSpPr>
          <p:cNvPr id="3" name="Content Placeholder 2"/>
          <p:cNvSpPr>
            <a:spLocks noGrp="1"/>
          </p:cNvSpPr>
          <p:nvPr>
            <p:ph idx="1"/>
          </p:nvPr>
        </p:nvSpPr>
        <p:spPr/>
        <p:txBody>
          <a:bodyPr>
            <a:normAutofit/>
          </a:bodyPr>
          <a:lstStyle/>
          <a:p>
            <a:pPr algn="just"/>
            <a:r>
              <a:rPr lang="fa-IR" dirty="0">
                <a:solidFill>
                  <a:schemeClr val="bg1"/>
                </a:solidFill>
              </a:rPr>
              <a:t>اگر هدف اصلي جنگ نرم تغيير باورها و ارزش‌هاي اسلامي است؛ بنابراين بهترين راه مبارزه با آن ترويج و تقويت فرهنگ اسلامي و الهي است. اين جهاد و مبارزة نرم بايد تا جايي ادامه يابد که توان مخالفان دين و نظام اسلامي به حداقل برسد به گونه‌اي که نتوانند هيچ ضربه‌اي به نظام اسلامي وارد سازند. در جنگ‌هاي نرم، هر يک از افراد در خط مقدم جبهه هستند، بنابراين بايد هر کدام از آنان، در حد توان، تجهيزات لازم براي مبارزه و مقابله با دشمن را داشته باشد.</a:t>
            </a:r>
          </a:p>
        </p:txBody>
      </p:sp>
    </p:spTree>
  </p:cSld>
  <p:clrMapOvr>
    <a:masterClrMapping/>
  </p:clrMapOvr>
  <p:transition spd="slow">
    <p:dissolv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fa-IR" dirty="0" smtClean="0">
                <a:solidFill>
                  <a:schemeClr val="bg1"/>
                </a:solidFill>
              </a:rPr>
              <a:t>اگر </a:t>
            </a:r>
            <a:r>
              <a:rPr lang="fa-IR" dirty="0">
                <a:solidFill>
                  <a:schemeClr val="bg1"/>
                </a:solidFill>
              </a:rPr>
              <a:t>يکي از اهداف اصلي جنگ نرم، تغيير ارزش‌هاي اسلامي و ترويج ارزش‌هاي غربي به جاي ارزش‌هاي اسلامي است، بنابراين براي مقابله با آن چاره‌اي جز ترويج و تقويت ارزش‌هاي اسلامي در همة ‌سطوح و ساحت‌هاي زندگي مردم نداريم. لازم است نظام جامع اخلاقي و رفتاري انسان مسلمان تدوين گردد و عملياتي شود. اخلاق اجتماعي، اخلاق سياسي، اخلاق علم‌اندوزي، اخلاق نقد، اخلاق جنسي، اخلاق خانواده، اخلاق معاشرت، اخلاق شهروندي و امثال آن همگي بر اساس مباني اسلامي و به شيوه‌اي کاربردي براي سطوح مختلف، تدوين گردد و محور فعاليت‌هاي تربيتي و تعليمي  قرار گيرد. </a:t>
            </a:r>
          </a:p>
        </p:txBody>
      </p:sp>
    </p:spTree>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عدم کارايي جنگ سخت عليه ايران</a:t>
            </a:r>
            <a:endParaRPr lang="fa-IR" dirty="0"/>
          </a:p>
        </p:txBody>
      </p:sp>
      <p:sp>
        <p:nvSpPr>
          <p:cNvPr id="3" name="Content Placeholder 2"/>
          <p:cNvSpPr>
            <a:spLocks noGrp="1"/>
          </p:cNvSpPr>
          <p:nvPr>
            <p:ph idx="1"/>
          </p:nvPr>
        </p:nvSpPr>
        <p:spPr/>
        <p:txBody>
          <a:bodyPr>
            <a:normAutofit/>
          </a:bodyPr>
          <a:lstStyle/>
          <a:p>
            <a:pPr algn="just"/>
            <a:r>
              <a:rPr lang="ar-SA" dirty="0">
                <a:solidFill>
                  <a:schemeClr val="bg1"/>
                </a:solidFill>
                <a:cs typeface="B Mitra" pitchFamily="2" charset="-78"/>
              </a:rPr>
              <a:t>مارک پالمر </a:t>
            </a:r>
            <a:r>
              <a:rPr lang="fa-IR" dirty="0" smtClean="0">
                <a:solidFill>
                  <a:schemeClr val="bg1"/>
                </a:solidFill>
                <a:cs typeface="B Mitra" pitchFamily="2" charset="-78"/>
              </a:rPr>
              <a:t>در</a:t>
            </a:r>
            <a:r>
              <a:rPr lang="ar-SA" dirty="0" smtClean="0">
                <a:solidFill>
                  <a:schemeClr val="bg1"/>
                </a:solidFill>
                <a:cs typeface="B Mitra" pitchFamily="2" charset="-78"/>
              </a:rPr>
              <a:t> </a:t>
            </a:r>
            <a:r>
              <a:rPr lang="ar-SA" dirty="0">
                <a:solidFill>
                  <a:schemeClr val="bg1"/>
                </a:solidFill>
                <a:cs typeface="B Mitra" pitchFamily="2" charset="-78"/>
              </a:rPr>
              <a:t>گزارشي با عنوان «ايران-آمريکا، رهيافت جديد» </a:t>
            </a:r>
            <a:r>
              <a:rPr lang="fa-IR" dirty="0" smtClean="0">
                <a:solidFill>
                  <a:schemeClr val="bg1"/>
                </a:solidFill>
                <a:cs typeface="B Mitra" pitchFamily="2" charset="-78"/>
              </a:rPr>
              <a:t>به </a:t>
            </a:r>
            <a:r>
              <a:rPr lang="ar-SA" dirty="0" smtClean="0">
                <a:solidFill>
                  <a:schemeClr val="bg1"/>
                </a:solidFill>
                <a:cs typeface="B Mitra" pitchFamily="2" charset="-78"/>
              </a:rPr>
              <a:t>سياستمداران غربي مي‌گويد</a:t>
            </a:r>
            <a:r>
              <a:rPr lang="fa-IR" dirty="0" smtClean="0">
                <a:solidFill>
                  <a:schemeClr val="bg1"/>
                </a:solidFill>
                <a:cs typeface="B Mitra" pitchFamily="2" charset="-78"/>
              </a:rPr>
              <a:t>:</a:t>
            </a:r>
            <a:r>
              <a:rPr lang="ar-SA" dirty="0" smtClean="0">
                <a:solidFill>
                  <a:schemeClr val="bg1"/>
                </a:solidFill>
                <a:cs typeface="B Mitra" pitchFamily="2" charset="-78"/>
              </a:rPr>
              <a:t> </a:t>
            </a:r>
            <a:r>
              <a:rPr lang="fa-IR" dirty="0" smtClean="0">
                <a:solidFill>
                  <a:schemeClr val="bg1"/>
                </a:solidFill>
                <a:cs typeface="B Mitra" pitchFamily="2" charset="-78"/>
              </a:rPr>
              <a:t>«ايران به لحاظ وسعت سرزميني،‌ کميت جمعيت، کيفيت نيروي انساني،‌ امکانات نظامي، منابع طبيعي سرشار، و موقعيت جغرافيايي ممتاز در منطقة خاورميانه و نظام بين‌الملل، به قدرتي کم‌نظير تبديل شده است که ديگر نمي‌توان با يورش نظامي، آن را سرنگون کرد.» </a:t>
            </a:r>
            <a:r>
              <a:rPr lang="ar-SA" dirty="0" smtClean="0">
                <a:solidFill>
                  <a:schemeClr val="bg1"/>
                </a:solidFill>
                <a:cs typeface="B Mitra" pitchFamily="2" charset="-78"/>
              </a:rPr>
              <a:t>وي </a:t>
            </a:r>
            <a:r>
              <a:rPr lang="ar-SA" dirty="0">
                <a:solidFill>
                  <a:schemeClr val="bg1"/>
                </a:solidFill>
                <a:cs typeface="B Mitra" pitchFamily="2" charset="-78"/>
              </a:rPr>
              <a:t>تأکيد مي‌کند تنها راه مبارزه با ايران، مبارزة نرم است. بايد دکترين‌هاي جنگ نرم را عليه ايران به کار گرفت. وي در گزارش خود از سه دکترين «مهار»، «نبرد رسانه‌اي» و «ساماندهي نافرماني‌هاي مدني»، </a:t>
            </a:r>
            <a:r>
              <a:rPr lang="fa-IR" dirty="0" smtClean="0">
                <a:solidFill>
                  <a:schemeClr val="bg1"/>
                </a:solidFill>
                <a:cs typeface="B Mitra" pitchFamily="2" charset="-78"/>
              </a:rPr>
              <a:t>(موسوم به </a:t>
            </a:r>
            <a:r>
              <a:rPr lang="fa-IR" b="1" dirty="0" smtClean="0">
                <a:solidFill>
                  <a:schemeClr val="bg1"/>
                </a:solidFill>
                <a:cs typeface="B Mitra" pitchFamily="2" charset="-78"/>
              </a:rPr>
              <a:t>طرح دلتا</a:t>
            </a:r>
            <a:r>
              <a:rPr lang="fa-IR" dirty="0" smtClean="0">
                <a:solidFill>
                  <a:schemeClr val="bg1"/>
                </a:solidFill>
                <a:cs typeface="B Mitra" pitchFamily="2" charset="-78"/>
              </a:rPr>
              <a:t>) </a:t>
            </a:r>
            <a:r>
              <a:rPr lang="ar-SA" dirty="0" smtClean="0">
                <a:solidFill>
                  <a:schemeClr val="bg1"/>
                </a:solidFill>
                <a:cs typeface="B Mitra" pitchFamily="2" charset="-78"/>
              </a:rPr>
              <a:t>که </a:t>
            </a:r>
            <a:r>
              <a:rPr lang="ar-SA" dirty="0">
                <a:solidFill>
                  <a:schemeClr val="bg1"/>
                </a:solidFill>
                <a:cs typeface="B Mitra" pitchFamily="2" charset="-78"/>
              </a:rPr>
              <a:t>عليه اتحاد جماهير شوروي به کار گرفته شد، ياد مي‌کند.</a:t>
            </a:r>
            <a:endParaRPr lang="fa-IR" dirty="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b="1" dirty="0" smtClean="0"/>
              <a:t>استفاده از همان شيوه‌هاي جنگ نرم</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solidFill>
                  <a:schemeClr val="bg1"/>
                </a:solidFill>
              </a:rPr>
              <a:t>فمن </a:t>
            </a:r>
            <a:r>
              <a:rPr lang="fa-IR" dirty="0">
                <a:solidFill>
                  <a:schemeClr val="bg1"/>
                </a:solidFill>
              </a:rPr>
              <a:t>اعتدي عليکم فاعتدوا عليه بمثل ما اعتدي عليکم (بقره، 194) و در اين راه بايد اين آيه را نصب العين قرار دهيم که «فاعدوا لهم ما استطعتم من قوة»</a:t>
            </a:r>
            <a:endParaRPr lang="en-US" dirty="0">
              <a:solidFill>
                <a:schemeClr val="bg1"/>
              </a:solidFill>
            </a:endParaRPr>
          </a:p>
          <a:p>
            <a:pPr algn="just"/>
            <a:r>
              <a:rPr lang="fa-IR" dirty="0">
                <a:solidFill>
                  <a:schemeClr val="bg1"/>
                </a:solidFill>
              </a:rPr>
              <a:t>علامة شرف الدين: لاينتشر الحق الا من حيث ينتشر الباطل</a:t>
            </a:r>
            <a:endParaRPr lang="en-US" dirty="0">
              <a:solidFill>
                <a:schemeClr val="bg1"/>
              </a:solidFill>
            </a:endParaRPr>
          </a:p>
          <a:p>
            <a:pPr algn="just"/>
            <a:r>
              <a:rPr lang="fa-IR" dirty="0" smtClean="0">
                <a:solidFill>
                  <a:schemeClr val="bg1"/>
                </a:solidFill>
              </a:rPr>
              <a:t>مقام معظم رهبري: </a:t>
            </a:r>
            <a:r>
              <a:rPr lang="fa-IR" dirty="0">
                <a:solidFill>
                  <a:schemeClr val="bg1"/>
                </a:solidFill>
              </a:rPr>
              <a:t>«امروز دشمن جبهة وسيعي را با استفاده از ابزارهاي مؤثر خطرناک و کارآمد و نيز با بهره‌گرفتن از علم و تکنولوژي تشکيل داده است تا جمهوري اسلامي را هدف يک يورش همه جانبة فرهنگي قرار دهد. مقابله با اين تهاجمِ بسيار خطرناک و ويرانگر، نيازمند هوشياري و استفاده از ابزار و روش‌هاي مشابه دشمن ويا شيوه‌هاي جايگزين آن است.» (19/ 9/ 1371)</a:t>
            </a:r>
            <a:endParaRPr lang="en-US" dirty="0">
              <a:solidFill>
                <a:schemeClr val="bg1"/>
              </a:solidFill>
            </a:endParaRPr>
          </a:p>
          <a:p>
            <a:endParaRPr lang="fa-IR" dirty="0"/>
          </a:p>
        </p:txBody>
      </p:sp>
    </p:spTree>
  </p:cSld>
  <p:clrMapOvr>
    <a:masterClrMapping/>
  </p:clrMapOvr>
  <p:transition spd="slow">
    <p:dissolv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طراحي الگوي اسلامي- بومي پيشرفت</a:t>
            </a:r>
            <a:endParaRPr lang="fa-IR" dirty="0"/>
          </a:p>
        </p:txBody>
      </p:sp>
      <p:sp>
        <p:nvSpPr>
          <p:cNvPr id="3" name="Content Placeholder 2"/>
          <p:cNvSpPr>
            <a:spLocks noGrp="1"/>
          </p:cNvSpPr>
          <p:nvPr>
            <p:ph idx="1"/>
          </p:nvPr>
        </p:nvSpPr>
        <p:spPr/>
        <p:txBody>
          <a:bodyPr>
            <a:normAutofit/>
          </a:bodyPr>
          <a:lstStyle/>
          <a:p>
            <a:pPr algn="just"/>
            <a:r>
              <a:rPr lang="fa-IR" dirty="0" smtClean="0">
                <a:solidFill>
                  <a:schemeClr val="bg1"/>
                </a:solidFill>
              </a:rPr>
              <a:t>متأسفانه </a:t>
            </a:r>
            <a:r>
              <a:rPr lang="fa-IR" dirty="0">
                <a:solidFill>
                  <a:schemeClr val="bg1"/>
                </a:solidFill>
              </a:rPr>
              <a:t>ما هنوز نتوانسته‌ايم الگويي براي توسعه و پيشرفت همه جانبه کشور بر اساس مدل اسلامي و فرهنگ بومي و ايراني خود طراحي کنيم و اين يکي از بزرگترين ضعف‌هاي علمي و در نتيجه عملي ما است. به همين دليل است که رهبر معظم انقلاب در سال‌هاي اخير به طراحي و ارائة الگوي اسلامي- ايراني توسعه تأکيد کردند. و تا چنين الگويي در برابر الگوهاي غربي و ليبرالي نداشته باشيم، از فعاليت‌هاي پراکنده و بعضاً متعارض و خنثي‌کنندة اثر يکديگر کاري ساخته نيست.</a:t>
            </a:r>
          </a:p>
        </p:txBody>
      </p:sp>
    </p:spTree>
  </p:cSld>
  <p:clrMapOvr>
    <a:masterClrMapping/>
  </p:clrMapOvr>
  <p:transition spd="slow">
    <p:dissolv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3600" b="1" dirty="0" smtClean="0"/>
              <a:t>به کارگيري هنجاري خودي در طراحي‌هايي اقتصادي </a:t>
            </a:r>
            <a:endParaRPr lang="fa-IR" sz="3600" dirty="0"/>
          </a:p>
        </p:txBody>
      </p:sp>
      <p:sp>
        <p:nvSpPr>
          <p:cNvPr id="3" name="Content Placeholder 2"/>
          <p:cNvSpPr>
            <a:spLocks noGrp="1"/>
          </p:cNvSpPr>
          <p:nvPr>
            <p:ph idx="1"/>
          </p:nvPr>
        </p:nvSpPr>
        <p:spPr/>
        <p:txBody>
          <a:bodyPr>
            <a:normAutofit lnSpcReduction="10000"/>
          </a:bodyPr>
          <a:lstStyle/>
          <a:p>
            <a:pPr algn="just"/>
            <a:r>
              <a:rPr lang="fa-IR" dirty="0" smtClean="0">
                <a:solidFill>
                  <a:schemeClr val="bg1"/>
                </a:solidFill>
              </a:rPr>
              <a:t>ما </a:t>
            </a:r>
            <a:r>
              <a:rPr lang="fa-IR" dirty="0">
                <a:solidFill>
                  <a:schemeClr val="bg1"/>
                </a:solidFill>
              </a:rPr>
              <a:t>تا زماني که در چارچوب برنامه‌هاي جهاني و غربي حرکت کنيم به طور حتم همواره تابع آنان و زيردست آنان خواهيم بود. سرنوشت جنگي که ميدان آن را دشمن طراحي کرده و به تمام زواياي آشکار و نهان آن آگاهي دارد خيلي روشن است؛ ما براي آنکه ابتکار عمل را در دست بگيريم بايد به قوانين و مقررات اسلامي خود باز گرديم و آنان را محور حرکت خود قرار دهيم. در آن صورت با توجه به ظرفيت‌هايي که جمهوري اسلامي دارد و با توجه به نيروهاي انساني کارآمد و منابع سرشار طبيعي قدرت‌هاي بزرگ چاره‌اي جز پذيرش قواعد بازي ما را ندارند. ما هرگز نبايد تسليم قوانين و مقررات جهاني که مخالف با فرهنگ و باورها و ارزش‌هاي ما است بشويم.</a:t>
            </a:r>
          </a:p>
        </p:txBody>
      </p:sp>
    </p:spTree>
  </p:cSld>
  <p:clrMapOvr>
    <a:masterClrMapping/>
  </p:clrMapOvr>
  <p:transition spd="slow">
    <p:dissolv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a:t>بومي کردن شبکه‌هاي اطلاعاتي</a:t>
            </a:r>
          </a:p>
        </p:txBody>
      </p:sp>
      <p:sp>
        <p:nvSpPr>
          <p:cNvPr id="3" name="Content Placeholder 2"/>
          <p:cNvSpPr>
            <a:spLocks noGrp="1"/>
          </p:cNvSpPr>
          <p:nvPr>
            <p:ph idx="1"/>
          </p:nvPr>
        </p:nvSpPr>
        <p:spPr/>
        <p:txBody>
          <a:bodyPr>
            <a:normAutofit lnSpcReduction="10000"/>
          </a:bodyPr>
          <a:lstStyle/>
          <a:p>
            <a:pPr algn="just"/>
            <a:r>
              <a:rPr lang="fa-IR" dirty="0">
                <a:solidFill>
                  <a:schemeClr val="bg1"/>
                </a:solidFill>
              </a:rPr>
              <a:t>در دنياي جديد، همه يا دست کم بيشتر فعاليت‌هاي اقتصادي، تجاري، مالي و پولي داخلي و خارجي به وسيلة شبکه‌هاي الکترونيکي صورت مي‌گيرد. فرودگاه‌ها، رادارها، ماهواره‌ها، شبکه‌هاي راديويي و تلويزيوني، ارتباطات تلفني و حتي آرشيو‌ها و بايگاني‌ها همگي به صورت ديجيتالي و الکترونيکي و با استفاده از نرم‌افزارها و سخت‌افزارهاي الکترونيکي انجام مي‌گيرند؛ بسياري از اطلاعات نظامي و امنيتي و اقتصادي کشورها در رايانه‌ها و آرشيوهاي الکترونيکي نگه‌داري مي‌شوند. بنابراين اگر سيستم‌هاي بومي نداشته باشيم نه تنها همواره وابسته به بيگانگان خواهيم بود بلکه هيچ امنيتي در هيچ عرصه‌اي، اعم از اقتصادي، اجتماعي، فرهنگي و نظامي، براي کشور نمي‌توان تأمين کرد.</a:t>
            </a:r>
          </a:p>
        </p:txBody>
      </p:sp>
    </p:spTree>
  </p:cSld>
  <p:clrMapOvr>
    <a:masterClrMapping/>
  </p:clrMapOvr>
  <p:transition spd="slow">
    <p:dissolv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fa-IR" dirty="0">
                <a:solidFill>
                  <a:schemeClr val="bg1"/>
                </a:solidFill>
              </a:rPr>
              <a:t>در جريان حملة سال 1991 آمريکا به عراق يک ويروس سخت‌افزاري تعبيه شده در يک چاپگر صنعتي ساخت فرانسه در مرکز مخابرات بغداد، موجب شد که بخش گسترده‌اي از شبکه‌هاي مخابراتي و اطلاعاتي عراق از کار بيفتد. و يا در جريان حملة دوم آمريکا به عراق در سال 2003 آمريکايي‌ها توانستند همة سيستم‌هاي راداري و هشدار دهندة دفاع هوايي و دريايي عراق را از کار بياندازند به همين دليل حتي يک هواپيماي جنگندة عراقي نتوانست از جاي خود بلند شود! همين تجربه در جنگ آمريکا با صربستان نيز تکرار شد؛ آمريکايي‌ها توانستند شبکه‌هاي نرم‌افزاري و سخت‌افزاري مربوط به آب و برق و سوخت صربستان را از کار بياندازند.</a:t>
            </a:r>
          </a:p>
        </p:txBody>
      </p:sp>
    </p:spTree>
  </p:cSld>
  <p:clrMapOvr>
    <a:masterClrMapping/>
  </p:clrMapOvr>
  <p:transition spd="slow">
    <p:dissolv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147248" cy="6408712"/>
          </a:xfrm>
        </p:spPr>
        <p:txBody>
          <a:bodyPr>
            <a:normAutofit fontScale="85000" lnSpcReduction="20000"/>
          </a:bodyPr>
          <a:lstStyle/>
          <a:p>
            <a:r>
              <a:rPr lang="fa-IR" dirty="0">
                <a:solidFill>
                  <a:schemeClr val="bg1"/>
                </a:solidFill>
              </a:rPr>
              <a:t>تأکيدات مکرر مقام معظم رهبري دربارة سيستم پدافند غير عامل در کشور از همين جا ناشي مي‌شود.</a:t>
            </a:r>
            <a:endParaRPr lang="en-US" dirty="0">
              <a:solidFill>
                <a:schemeClr val="bg1"/>
              </a:solidFill>
            </a:endParaRPr>
          </a:p>
          <a:p>
            <a:pPr algn="just"/>
            <a:r>
              <a:rPr lang="fa-IR" dirty="0">
                <a:solidFill>
                  <a:schemeClr val="bg1"/>
                </a:solidFill>
              </a:rPr>
              <a:t>تأمين امنيت شبکه‌ها و سايت‌هاي اينترنتي از اهميت ويژه‌اي برخوردار است. چند نمونة هک سايت‌هاي شيعي در سال‌هاي اخير رخ داد که نشان از اهميت اين موضوع دارد. هک 285 سايت شيعي توسط هکرهاي اجير شده وهابيان در تاريخ 28 شهريور 1387 از جملة اين نمونه‌ها است. سايت‌هاي حضرات آيات سيستاني، تبريزي، سبحاني، مکارم، سايت حرم حضرت معصومه، سايت تخصصي قرآن و نهج البلاغه از جملة سايت‌هاي هک شده بودند. برخي از آقايان مثل آيت الله مکارم نيز در جلسة تفسير خود در حرم حضرت معصومه در همان روز عليه اين اقدام موضع گيري کرد. و البته روز بعد يعني 29 شهريور 1387 گروهي به نام مجاهدان مجازي شيعه سايت اصلي مدرسه الرمس را هک کردند و سرور اصلي آن را هک کردند و اين پيام را روي آن گذاشتند که «ديروز هکرهاي شما در سرور شيعه بودند و امروز ما در سرور شما هستيم!» و افزون بر آن سايت رسمي دانشگاه عجمان امارات متحده عربي را هک کردند و تصوير گرافيکي «کل يوم عاشورا»‌را در صفحة نخست آن قرار دادند. </a:t>
            </a:r>
            <a:endParaRPr lang="en-US" dirty="0">
              <a:solidFill>
                <a:schemeClr val="bg1"/>
              </a:solidFill>
            </a:endParaRPr>
          </a:p>
          <a:p>
            <a:pPr algn="just"/>
            <a:r>
              <a:rPr lang="fa-IR" dirty="0">
                <a:solidFill>
                  <a:schemeClr val="bg1"/>
                </a:solidFill>
              </a:rPr>
              <a:t>سرتيپ غلامرضا جلالي، رئيس سازمان پدافند غير عامل کشور، در مصاحبه‌اي در تاريخ 4 مهر 1388 از حملة ماهواره‌اي به صدا وسيما در زمان مناظره‌هاي انتخاباتي در طي پنج شب متوالي و خنثي کردن آن توسط نيروهاي پدافند غير عامل و نيروهاي مخابرات خبر داد.</a:t>
            </a:r>
          </a:p>
        </p:txBody>
      </p:sp>
    </p:spTree>
  </p:cSld>
  <p:clrMapOvr>
    <a:masterClrMapping/>
  </p:clrMapOvr>
  <p:transition spd="slow">
    <p:dissolv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t>ترويج و تقويت فرهنگ کتابخواني</a:t>
            </a:r>
            <a:endParaRPr lang="fa-IR" dirty="0"/>
          </a:p>
        </p:txBody>
      </p:sp>
      <p:sp>
        <p:nvSpPr>
          <p:cNvPr id="3" name="Content Placeholder 2"/>
          <p:cNvSpPr>
            <a:spLocks noGrp="1"/>
          </p:cNvSpPr>
          <p:nvPr>
            <p:ph idx="1"/>
          </p:nvPr>
        </p:nvSpPr>
        <p:spPr>
          <a:xfrm>
            <a:off x="611560" y="1628800"/>
            <a:ext cx="8229600" cy="4709160"/>
          </a:xfrm>
        </p:spPr>
        <p:txBody>
          <a:bodyPr>
            <a:normAutofit/>
          </a:bodyPr>
          <a:lstStyle/>
          <a:p>
            <a:pPr algn="just"/>
            <a:r>
              <a:rPr lang="fa-IR" dirty="0" smtClean="0">
                <a:solidFill>
                  <a:schemeClr val="bg1"/>
                </a:solidFill>
              </a:rPr>
              <a:t>بر </a:t>
            </a:r>
            <a:r>
              <a:rPr lang="fa-IR" dirty="0">
                <a:solidFill>
                  <a:schemeClr val="bg1"/>
                </a:solidFill>
              </a:rPr>
              <a:t>اساس آمارهاي رسمي سازمان‌هاي بين المللي در سال 2003 تنها 1/1 درصد کتابهاي توليدي جهان در 22 کشور عربي خاورميانه بوده است اين در حالي است که يونان با جمعيتي 11 ميليوني، پنج برابر کل کشورهاي عربي کتاب توليد کرده است. </a:t>
            </a:r>
            <a:endParaRPr lang="en-US" dirty="0">
              <a:solidFill>
                <a:schemeClr val="bg1"/>
              </a:solidFill>
            </a:endParaRPr>
          </a:p>
          <a:p>
            <a:pPr algn="just"/>
            <a:r>
              <a:rPr lang="fa-IR" dirty="0">
                <a:solidFill>
                  <a:schemeClr val="bg1"/>
                </a:solidFill>
              </a:rPr>
              <a:t>فقدان فرهنگ مطالعه و کتابخواني و تکيه بر فرهنگ شفاهي هم سطح علمي و فرهنگي مردم را سطحي و پايين نگه مي‌دارد و هم زمينه براي تأثيرگذاري بيشتر شايعات و امثال آن را فراهم مي‌کند.</a:t>
            </a:r>
          </a:p>
        </p:txBody>
      </p:sp>
    </p:spTree>
  </p:cSld>
  <p:clrMapOvr>
    <a:masterClrMapping/>
  </p:clrMapOvr>
  <p:transition spd="slow">
    <p:dissolv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b="1" dirty="0" smtClean="0"/>
              <a:t>توجه ويژه به جوانان در مديريت مبارزة نرم</a:t>
            </a:r>
            <a:endParaRPr lang="fa-IR" dirty="0"/>
          </a:p>
        </p:txBody>
      </p:sp>
      <p:sp>
        <p:nvSpPr>
          <p:cNvPr id="3" name="Content Placeholder 2"/>
          <p:cNvSpPr>
            <a:spLocks noGrp="1"/>
          </p:cNvSpPr>
          <p:nvPr>
            <p:ph idx="1"/>
          </p:nvPr>
        </p:nvSpPr>
        <p:spPr/>
        <p:txBody>
          <a:bodyPr/>
          <a:lstStyle/>
          <a:p>
            <a:pPr algn="just"/>
            <a:r>
              <a:rPr lang="fa-IR" dirty="0" smtClean="0">
                <a:solidFill>
                  <a:schemeClr val="bg1"/>
                </a:solidFill>
              </a:rPr>
              <a:t>با </a:t>
            </a:r>
            <a:r>
              <a:rPr lang="fa-IR" dirty="0">
                <a:solidFill>
                  <a:schemeClr val="bg1"/>
                </a:solidFill>
              </a:rPr>
              <a:t>توجه به اينکه مخاطب اصلي در جنگ نرم دشمنان عليه جمهوري اسلامي، جوانان هستند؛ اينان بهتر از هر کس ديگري توانايي درک ابعاد مختلف اين جنگ را دارند؛ بايد در اين زمينه مديريت مبارزه با جنگ نرم در حوزه‌هاي مختلف به ويژه در حوزه‌هاي فرهنگي را به خود آنان واگذار کرد. </a:t>
            </a:r>
          </a:p>
        </p:txBody>
      </p:sp>
    </p:spTree>
  </p:cSld>
  <p:clrMapOvr>
    <a:masterClrMapping/>
  </p:clrMapOvr>
  <p:transition spd="slow">
    <p:dissolv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t>رفع آسيب‌ها</a:t>
            </a:r>
            <a:endParaRPr lang="fa-IR" dirty="0"/>
          </a:p>
        </p:txBody>
      </p:sp>
      <p:sp>
        <p:nvSpPr>
          <p:cNvPr id="3" name="Content Placeholder 2"/>
          <p:cNvSpPr>
            <a:spLocks noGrp="1"/>
          </p:cNvSpPr>
          <p:nvPr>
            <p:ph idx="1"/>
          </p:nvPr>
        </p:nvSpPr>
        <p:spPr/>
        <p:txBody>
          <a:bodyPr>
            <a:normAutofit/>
          </a:bodyPr>
          <a:lstStyle/>
          <a:p>
            <a:pPr algn="just"/>
            <a:r>
              <a:rPr lang="fa-IR" dirty="0" smtClean="0">
                <a:solidFill>
                  <a:schemeClr val="bg1"/>
                </a:solidFill>
              </a:rPr>
              <a:t>همانگونه </a:t>
            </a:r>
            <a:r>
              <a:rPr lang="fa-IR" dirty="0">
                <a:solidFill>
                  <a:schemeClr val="bg1"/>
                </a:solidFill>
              </a:rPr>
              <a:t>که پيشتر گفته شد، يکي از مهمترين زمينه‌هاي جنگ نرم دشمنان عليه جمهوري اسلامي استفاده از نقاط ضعف و آسيب‌هاي اجتماعي و اقتصادي و سياسي است. دشمنان با برجسته سازي اين آسيب‌ها و ارائة نمونه‌هاي بهتر مي‌کوشند مردم را نسبت به نظام سياسي حاکم مأيوس نمايند، به همين دليل همة مسؤولان و همة قواي کشور بايد به صورت مستمر و خستگي ناپذير در رفع مشکلات بکوشند.</a:t>
            </a:r>
          </a:p>
        </p:txBody>
      </p:sp>
    </p:spTree>
  </p:cSld>
  <p:clrMapOvr>
    <a:masterClrMapping/>
  </p:clrMapOvr>
  <p:transition spd="slow">
    <p:dissolv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b="1" dirty="0" smtClean="0"/>
              <a:t>تهية  طرح جامع تعليم و تربيت اسلامي</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solidFill>
                  <a:schemeClr val="bg1"/>
                </a:solidFill>
              </a:rPr>
              <a:t>خيل </a:t>
            </a:r>
            <a:r>
              <a:rPr lang="fa-IR" dirty="0">
                <a:solidFill>
                  <a:schemeClr val="bg1"/>
                </a:solidFill>
              </a:rPr>
              <a:t>عظيم نوجوانان و جواناني که بخش زيادي از عمر خود را در مدارس و دانشگاه‌ها مي‌گذرانند، ايجاب مي‌کند به آموزش و پرورش آنان به صورت جدي‌تري پرداخته شود. اگر به منابع درسي و آموزشي آنان توجه نشود و مدارس و دانشگاه‌هاي ما، به ويژه در رشته‌هاي علوم انساني، صرفاً جاي جولان نظريه‌هاي غربي و سکولار باشد، بايد هر زماني انتظار وقوع فتنه‌هاي بزرگي را داشت. حقيقت اين است که باور و اعتقاد مقدمة لازم براي عمل است؛ اگر کسي در باورهاي خود نسبت به يک موضوع دچار ترديد شود، پاي او به ميدان عمل باز نمي‌شود و اگر ما نظام تعليمي و تربيتي خود را مورد بازنگري جدي قرار ندهيم، ديري نمي‌پايد که جامعة ايماني ما از درون تهي خواهد شد.</a:t>
            </a:r>
          </a:p>
        </p:txBody>
      </p:sp>
    </p:spTree>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علت تقابل اسلام و غرب</a:t>
            </a:r>
            <a:endParaRPr lang="fa-IR" dirty="0"/>
          </a:p>
        </p:txBody>
      </p:sp>
      <p:sp>
        <p:nvSpPr>
          <p:cNvPr id="3" name="Content Placeholder 2"/>
          <p:cNvSpPr>
            <a:spLocks noGrp="1"/>
          </p:cNvSpPr>
          <p:nvPr>
            <p:ph idx="1"/>
          </p:nvPr>
        </p:nvSpPr>
        <p:spPr/>
        <p:txBody>
          <a:bodyPr>
            <a:normAutofit/>
          </a:bodyPr>
          <a:lstStyle/>
          <a:p>
            <a:pPr algn="just"/>
            <a:r>
              <a:rPr lang="ar-SA" b="1" dirty="0" smtClean="0">
                <a:solidFill>
                  <a:schemeClr val="bg1"/>
                </a:solidFill>
                <a:cs typeface="B Mitra" pitchFamily="2" charset="-78"/>
              </a:rPr>
              <a:t>جورج شولتز</a:t>
            </a:r>
            <a:r>
              <a:rPr lang="ar-SA" dirty="0" smtClean="0">
                <a:solidFill>
                  <a:schemeClr val="bg1"/>
                </a:solidFill>
                <a:cs typeface="B Mitra" pitchFamily="2" charset="-78"/>
              </a:rPr>
              <a:t> (1920- )</a:t>
            </a:r>
            <a:r>
              <a:rPr lang="fa-IR" dirty="0" smtClean="0">
                <a:solidFill>
                  <a:schemeClr val="bg1"/>
                </a:solidFill>
                <a:cs typeface="B Mitra" pitchFamily="2" charset="-78"/>
              </a:rPr>
              <a:t>،</a:t>
            </a:r>
            <a:r>
              <a:rPr lang="ar-SA" dirty="0" smtClean="0">
                <a:solidFill>
                  <a:schemeClr val="bg1"/>
                </a:solidFill>
                <a:cs typeface="B Mitra" pitchFamily="2" charset="-78"/>
              </a:rPr>
              <a:t> استراتژيست‌</a:t>
            </a:r>
            <a:r>
              <a:rPr lang="fa-IR" dirty="0" smtClean="0">
                <a:solidFill>
                  <a:schemeClr val="bg1"/>
                </a:solidFill>
                <a:cs typeface="B Mitra" pitchFamily="2" charset="-78"/>
              </a:rPr>
              <a:t> </a:t>
            </a:r>
            <a:r>
              <a:rPr lang="ar-SA" dirty="0" smtClean="0">
                <a:solidFill>
                  <a:schemeClr val="bg1"/>
                </a:solidFill>
                <a:cs typeface="B Mitra" pitchFamily="2" charset="-78"/>
              </a:rPr>
              <a:t>معروف آمريکا</a:t>
            </a:r>
            <a:r>
              <a:rPr lang="fa-IR" dirty="0" smtClean="0">
                <a:solidFill>
                  <a:schemeClr val="bg1"/>
                </a:solidFill>
                <a:cs typeface="B Mitra" pitchFamily="2" charset="-78"/>
              </a:rPr>
              <a:t>يي</a:t>
            </a:r>
            <a:r>
              <a:rPr lang="ar-SA" dirty="0" smtClean="0">
                <a:solidFill>
                  <a:schemeClr val="bg1"/>
                </a:solidFill>
                <a:cs typeface="B Mitra" pitchFamily="2" charset="-78"/>
              </a:rPr>
              <a:t> که در سالهاي 1981 تا 1988 وزير دارايي و خزانه‌داري آمريکا در دولت ريگان بود، مي‌گويد: «</a:t>
            </a:r>
            <a:r>
              <a:rPr lang="ar-SA" b="1" dirty="0" smtClean="0">
                <a:solidFill>
                  <a:schemeClr val="bg1"/>
                </a:solidFill>
                <a:cs typeface="B Mitra" pitchFamily="2" charset="-78"/>
              </a:rPr>
              <a:t>انقلاب اسلامي خطرناک‌ترين دشمن مشترک تمدن غرب، در سراسر تاريخ آن است</a:t>
            </a:r>
            <a:r>
              <a:rPr lang="ar-SA" dirty="0" smtClean="0">
                <a:solidFill>
                  <a:schemeClr val="bg1"/>
                </a:solidFill>
                <a:cs typeface="B Mitra" pitchFamily="2" charset="-78"/>
              </a:rPr>
              <a:t>» </a:t>
            </a:r>
            <a:endParaRPr lang="fa-IR" dirty="0" smtClean="0">
              <a:solidFill>
                <a:schemeClr val="bg1"/>
              </a:solidFill>
              <a:cs typeface="B Mitra" pitchFamily="2" charset="-78"/>
            </a:endParaRPr>
          </a:p>
          <a:p>
            <a:pPr algn="just"/>
            <a:r>
              <a:rPr lang="ar-SA" b="1" dirty="0" smtClean="0">
                <a:solidFill>
                  <a:schemeClr val="bg1"/>
                </a:solidFill>
                <a:cs typeface="B Mitra" pitchFamily="2" charset="-78"/>
              </a:rPr>
              <a:t>ريچارد نيکسون</a:t>
            </a:r>
            <a:r>
              <a:rPr lang="fa-IR" b="1" dirty="0" smtClean="0">
                <a:solidFill>
                  <a:schemeClr val="bg1"/>
                </a:solidFill>
                <a:cs typeface="B Mitra" pitchFamily="2" charset="-78"/>
              </a:rPr>
              <a:t> (1913-1994)</a:t>
            </a:r>
            <a:r>
              <a:rPr lang="ar-SA" dirty="0" smtClean="0">
                <a:solidFill>
                  <a:schemeClr val="bg1"/>
                </a:solidFill>
                <a:cs typeface="B Mitra" pitchFamily="2" charset="-78"/>
              </a:rPr>
              <a:t>، که از سال 1968 تا 1974 رئيس جمهور آمريکا بود</a:t>
            </a:r>
            <a:r>
              <a:rPr lang="fa-IR" dirty="0" smtClean="0">
                <a:solidFill>
                  <a:schemeClr val="bg1"/>
                </a:solidFill>
                <a:cs typeface="B Mitra" pitchFamily="2" charset="-78"/>
              </a:rPr>
              <a:t>،</a:t>
            </a:r>
            <a:r>
              <a:rPr lang="ar-SA" dirty="0" smtClean="0">
                <a:solidFill>
                  <a:schemeClr val="bg1"/>
                </a:solidFill>
                <a:cs typeface="B Mitra" pitchFamily="2" charset="-78"/>
              </a:rPr>
              <a:t> در کتاب پيروزي بدون جنگ مي‌گويد: «</a:t>
            </a:r>
            <a:r>
              <a:rPr lang="ar-SA" b="1" dirty="0" smtClean="0">
                <a:solidFill>
                  <a:schemeClr val="bg1"/>
                </a:solidFill>
                <a:cs typeface="B Mitra" pitchFamily="2" charset="-78"/>
              </a:rPr>
              <a:t>اسلام خميني و بنيادگرايي اسلامي براي ما، خطرناک‌تر از تهديد کمونيسم و شوروي است</a:t>
            </a:r>
            <a:r>
              <a:rPr lang="ar-SA" dirty="0" smtClean="0">
                <a:solidFill>
                  <a:schemeClr val="bg1"/>
                </a:solidFill>
                <a:cs typeface="B Mitra" pitchFamily="2" charset="-78"/>
              </a:rPr>
              <a:t>»</a:t>
            </a:r>
            <a:endParaRPr lang="fa-IR" dirty="0" smtClean="0">
              <a:solidFill>
                <a:schemeClr val="bg1"/>
              </a:solidFill>
              <a:cs typeface="B Mitra" pitchFamily="2" charset="-78"/>
            </a:endParaRPr>
          </a:p>
          <a:p>
            <a:pPr algn="just"/>
            <a:r>
              <a:rPr lang="fa-IR" dirty="0" smtClean="0">
                <a:solidFill>
                  <a:schemeClr val="bg1"/>
                </a:solidFill>
                <a:cs typeface="B Mitra" pitchFamily="2" charset="-78"/>
              </a:rPr>
              <a:t>سؤال: </a:t>
            </a:r>
            <a:r>
              <a:rPr lang="ar-SA" dirty="0" smtClean="0">
                <a:solidFill>
                  <a:schemeClr val="bg1"/>
                </a:solidFill>
                <a:cs typeface="B Mitra" pitchFamily="2" charset="-78"/>
              </a:rPr>
              <a:t>علت تقابل اسلام و غرب چيست؟ چرا دنياي غرب اين همه عليه اسلام و به ويژه تشيع و جمهوري اسلامي فعاليت مي‌کند؟</a:t>
            </a:r>
            <a:endParaRPr lang="fa-IR" dirty="0" smtClean="0">
              <a:solidFill>
                <a:schemeClr val="bg1"/>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تهيه طرح جامع فرهنگي</a:t>
            </a:r>
            <a:endParaRPr lang="fa-IR" dirty="0"/>
          </a:p>
        </p:txBody>
      </p:sp>
      <p:sp>
        <p:nvSpPr>
          <p:cNvPr id="3" name="Content Placeholder 2"/>
          <p:cNvSpPr>
            <a:spLocks noGrp="1"/>
          </p:cNvSpPr>
          <p:nvPr>
            <p:ph idx="1"/>
          </p:nvPr>
        </p:nvSpPr>
        <p:spPr>
          <a:xfrm>
            <a:off x="467544" y="1196752"/>
            <a:ext cx="8229600" cy="5328592"/>
          </a:xfrm>
        </p:spPr>
        <p:txBody>
          <a:bodyPr>
            <a:normAutofit fontScale="85000" lnSpcReduction="20000"/>
          </a:bodyPr>
          <a:lstStyle/>
          <a:p>
            <a:pPr algn="just"/>
            <a:r>
              <a:rPr lang="fa-IR" dirty="0" smtClean="0">
                <a:solidFill>
                  <a:schemeClr val="bg1"/>
                </a:solidFill>
              </a:rPr>
              <a:t>براي </a:t>
            </a:r>
            <a:r>
              <a:rPr lang="fa-IR" dirty="0">
                <a:solidFill>
                  <a:schemeClr val="bg1"/>
                </a:solidFill>
              </a:rPr>
              <a:t>تقابل با جنگ نرم لازم است سياست‌ها و برنامه‌هاي فرهنگي نظام جمهوري اسلامي در همة عرصه به صورت شفاف و صريح تبيين شود و مراحل قانوني خود را نيز طي کند تا هم ميزاني براي بررسي عملکرد فرهنگي مسؤولان باشد و هم راهنمايي براي حرکت ارباب فرهنگ و هم از برخوردها و سياست‌هاي سليقه‌اي و جناحي جلوگيري شود. </a:t>
            </a:r>
            <a:endParaRPr lang="fa-IR" dirty="0" smtClean="0">
              <a:solidFill>
                <a:schemeClr val="bg1"/>
              </a:solidFill>
            </a:endParaRPr>
          </a:p>
          <a:p>
            <a:pPr algn="just"/>
            <a:r>
              <a:rPr lang="fa-IR" dirty="0" smtClean="0">
                <a:solidFill>
                  <a:schemeClr val="bg1"/>
                </a:solidFill>
              </a:rPr>
              <a:t>ما </a:t>
            </a:r>
            <a:r>
              <a:rPr lang="fa-IR" dirty="0">
                <a:solidFill>
                  <a:schemeClr val="bg1"/>
                </a:solidFill>
              </a:rPr>
              <a:t>هنوز نمي‌دانيم دقيقا در عرصة سينما، موسيقي، هنر، ماهواره، پوشش زنان، برخورد با بي‌حجابي، آزادي مطبوعات و امثال آن چه سياستي را بايد داشته باشيم. نمونة بارز اين ناهماهنگي‌ها و در نتيجه ناکارآمدي‌ها را مي‌توان در طرح </a:t>
            </a:r>
            <a:r>
              <a:rPr lang="fa-IR" dirty="0" smtClean="0">
                <a:solidFill>
                  <a:schemeClr val="bg1"/>
                </a:solidFill>
              </a:rPr>
              <a:t>مبارزه با مفاسد </a:t>
            </a:r>
            <a:r>
              <a:rPr lang="fa-IR" dirty="0">
                <a:solidFill>
                  <a:schemeClr val="bg1"/>
                </a:solidFill>
              </a:rPr>
              <a:t>اجتماعي که در سال‌هاي 86 و 87 از سوي نيروي انتظامي به اجرا درآمد مشاهده کرد. نيروي انتظامي که شأني جز اجراي قانون ندارد، و قاعدتاً بايد قانوني که از ناحية دولت به او ابلاغ مي‌شود اجرا کند. اما دولت و به ويژه رئيس دولت (دکتر احمدي نژاد) با اين طرح مخالفت کرد و در تبليغات انتخاباتي نيز يکي از محورهاي مناظرات و تبليغات کانديداها شود. همگي تصميم به برخورد با اين طرح داشتند. اين نمونه‌اي کوچک از ندانم‌کاري‌ها و بي‌برنامه‌گي‌ها در عرصه فرهنگي و اجتماعي است.</a:t>
            </a:r>
          </a:p>
        </p:txBody>
      </p:sp>
    </p:spTree>
  </p:cSld>
  <p:clrMapOvr>
    <a:masterClrMapping/>
  </p:clrMapOvr>
  <p:transition spd="slow">
    <p:dissolv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466144" cy="5699720"/>
          </a:xfrm>
        </p:spPr>
        <p:txBody>
          <a:bodyPr/>
          <a:lstStyle/>
          <a:p>
            <a:pPr marL="82296" indent="0" algn="ctr">
              <a:buNone/>
            </a:pPr>
            <a:endParaRPr lang="fa-IR" dirty="0" smtClean="0"/>
          </a:p>
          <a:p>
            <a:pPr marL="82296" indent="0" algn="ctr">
              <a:buNone/>
            </a:pPr>
            <a:endParaRPr lang="fa-IR" dirty="0"/>
          </a:p>
          <a:p>
            <a:pPr marL="82296" indent="0" algn="ctr">
              <a:buNone/>
            </a:pPr>
            <a:endParaRPr lang="fa-IR" dirty="0" smtClean="0"/>
          </a:p>
          <a:p>
            <a:pPr marL="82296" indent="0" algn="ctr">
              <a:buNone/>
            </a:pPr>
            <a:endParaRPr lang="fa-IR" dirty="0"/>
          </a:p>
          <a:p>
            <a:pPr marL="82296" indent="0" algn="ctr">
              <a:buNone/>
            </a:pPr>
            <a:r>
              <a:rPr lang="fa-IR" sz="5400" dirty="0" smtClean="0"/>
              <a:t>اللهم عجل لولیک الفرج( ع)</a:t>
            </a:r>
            <a:endParaRPr lang="fa-IR" sz="5400" dirty="0"/>
          </a:p>
        </p:txBody>
      </p:sp>
    </p:spTree>
    <p:extLst>
      <p:ext uri="{BB962C8B-B14F-4D97-AF65-F5344CB8AC3E}">
        <p14:creationId xmlns:p14="http://schemas.microsoft.com/office/powerpoint/2010/main" xmlns="" val="2488970989"/>
      </p:ext>
    </p:extLst>
  </p:cSld>
  <p:clrMapOvr>
    <a:masterClrMapping/>
  </p:clrMapOvr>
  <p:transition spd="slow">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3763</TotalTime>
  <Words>9332</Words>
  <Application>Microsoft Office PowerPoint</Application>
  <PresentationFormat>On-screen Show (4:3)</PresentationFormat>
  <Paragraphs>314</Paragraphs>
  <Slides>91</Slides>
  <Notes>0</Notes>
  <HiddenSlides>0</HiddenSlides>
  <MMClips>0</MMClips>
  <ScaleCrop>false</ScaleCrop>
  <HeadingPairs>
    <vt:vector size="4" baseType="variant">
      <vt:variant>
        <vt:lpstr>Theme</vt:lpstr>
      </vt:variant>
      <vt:variant>
        <vt:i4>1</vt:i4>
      </vt:variant>
      <vt:variant>
        <vt:lpstr>Slide Titles</vt:lpstr>
      </vt:variant>
      <vt:variant>
        <vt:i4>91</vt:i4>
      </vt:variant>
    </vt:vector>
  </HeadingPairs>
  <TitlesOfParts>
    <vt:vector size="92" baseType="lpstr">
      <vt:lpstr>Apex</vt:lpstr>
      <vt:lpstr>بسم الله الرحمن الرحيم</vt:lpstr>
      <vt:lpstr>Slide 2</vt:lpstr>
      <vt:lpstr>انواع جنگ</vt:lpstr>
      <vt:lpstr>انواع جنگ</vt:lpstr>
      <vt:lpstr>تعريف جنگ نرم</vt:lpstr>
      <vt:lpstr>واژه‌هاي هم افق</vt:lpstr>
      <vt:lpstr>اهميت جنگ نرم</vt:lpstr>
      <vt:lpstr>عدم کارايي جنگ سخت عليه ايران</vt:lpstr>
      <vt:lpstr>علت تقابل اسلام و غرب</vt:lpstr>
      <vt:lpstr>علت تقابل غرب با اسلام</vt:lpstr>
      <vt:lpstr>قطع دست غربيان از منابع کشور</vt:lpstr>
      <vt:lpstr>پاگذاشتن به حريم دانشهاي ممنوعه</vt:lpstr>
      <vt:lpstr>تهديد منافع و دوستان غرب</vt:lpstr>
      <vt:lpstr>تقابل دو نوع ايدئولوژي</vt:lpstr>
      <vt:lpstr>عملگرايي (پراگماتيسم)</vt:lpstr>
      <vt:lpstr>غير واقع‌گرايي</vt:lpstr>
      <vt:lpstr>نسبي گرايي</vt:lpstr>
      <vt:lpstr>Slide 18</vt:lpstr>
      <vt:lpstr>کثرت‌گرايي (پلوراليسم)</vt:lpstr>
      <vt:lpstr>اصالت لذت و سود</vt:lpstr>
      <vt:lpstr>اومانيسم</vt:lpstr>
      <vt:lpstr>سکولاريسم</vt:lpstr>
      <vt:lpstr>ابزارهاي جنگ نرم</vt:lpstr>
      <vt:lpstr>Slide 24</vt:lpstr>
      <vt:lpstr>رسانه‌ها</vt:lpstr>
      <vt:lpstr>Slide 26</vt:lpstr>
      <vt:lpstr>Slide 27</vt:lpstr>
      <vt:lpstr>Slide 28</vt:lpstr>
      <vt:lpstr>Slide 29</vt:lpstr>
      <vt:lpstr>Slide 30</vt:lpstr>
      <vt:lpstr>Slide 31</vt:lpstr>
      <vt:lpstr>ادبيات مکتوب: داستان کوتاه و رمان</vt:lpstr>
      <vt:lpstr>نشريات </vt:lpstr>
      <vt:lpstr>فيلم و سينما</vt:lpstr>
      <vt:lpstr>Slide 35</vt:lpstr>
      <vt:lpstr>پويانمايي (انيميشن سازي؛ کارتون‌سازي)</vt:lpstr>
      <vt:lpstr>بازي‌هاي رايانه‌اي</vt:lpstr>
      <vt:lpstr>اسباب بازي</vt:lpstr>
      <vt:lpstr>عرصة ورزش‌</vt:lpstr>
      <vt:lpstr>به کارگيري هنرمندانة نمادها و مدها</vt:lpstr>
      <vt:lpstr>استفاده از ظرفيت مراکز علمي (آموزشي و پژوهشي)</vt:lpstr>
      <vt:lpstr>مقررات بين‌المللي</vt:lpstr>
      <vt:lpstr>شگردهاي جنگ نرم</vt:lpstr>
      <vt:lpstr>شگردها</vt:lpstr>
      <vt:lpstr>شگردهاي اجتماعي</vt:lpstr>
      <vt:lpstr>الگوسازي‌هاي فرهنگي و اجتماعي</vt:lpstr>
      <vt:lpstr>تغيير در سبک زندگي</vt:lpstr>
      <vt:lpstr>حقوق زنان و اقليت‌هاي ديني</vt:lpstr>
      <vt:lpstr>ترويج قوميت‌گرايي</vt:lpstr>
      <vt:lpstr>بهره‌برداري از آسيب‌هاي اجتماعي</vt:lpstr>
      <vt:lpstr>شگردهاي فرهنگي</vt:lpstr>
      <vt:lpstr>تخريب هدفمند فرهنگ و هويت اسلامي</vt:lpstr>
      <vt:lpstr>Slide 53</vt:lpstr>
      <vt:lpstr>سخن‌گفتن از اصول متعالي انساني</vt:lpstr>
      <vt:lpstr>آموزش و پرورش مهره‌هاي اثرگذار</vt:lpstr>
      <vt:lpstr>توجه به شرکاي بالقوة ليبراليسم در جهان اسلام</vt:lpstr>
      <vt:lpstr>Slide 57</vt:lpstr>
      <vt:lpstr>شگردهاي ديني</vt:lpstr>
      <vt:lpstr>شبهه‌پراکني‌هاي مذهبي و اعتقادي</vt:lpstr>
      <vt:lpstr>فرقه‌سازي هاي اسلامي</vt:lpstr>
      <vt:lpstr>دين‌سازي</vt:lpstr>
      <vt:lpstr>ترويج اسلام ميانه‌رو يا اسلام آمريکايي</vt:lpstr>
      <vt:lpstr>Slide 63</vt:lpstr>
      <vt:lpstr>شگردهاي سياسي</vt:lpstr>
      <vt:lpstr>ايجاد نافرماني مدني</vt:lpstr>
      <vt:lpstr>حمايت از گروه‌ها و افراد معترض</vt:lpstr>
      <vt:lpstr>مأيوس و نااميد کردن مردم</vt:lpstr>
      <vt:lpstr>تأسيس و تقويت سازمان‌هاي مردم‌نهاد</vt:lpstr>
      <vt:lpstr>Slide 69</vt:lpstr>
      <vt:lpstr>Slide 70</vt:lpstr>
      <vt:lpstr>ايجاد خدشه در مباني مشروعيت حکومت اسلامي</vt:lpstr>
      <vt:lpstr>شگردهاي اقتصادي</vt:lpstr>
      <vt:lpstr>ايجاد نابساماني‌هاي اقتصادي</vt:lpstr>
      <vt:lpstr>Slide 74</vt:lpstr>
      <vt:lpstr>جلوگيري از رشد اقتصادي: تک محصولي کردن توليدات</vt:lpstr>
      <vt:lpstr>راه‌هاي مقابله با جنگ نرم</vt:lpstr>
      <vt:lpstr>پذيرش وجود جنگ </vt:lpstr>
      <vt:lpstr>تقويت باورها و ترويج ارزش‌ها</vt:lpstr>
      <vt:lpstr>Slide 79</vt:lpstr>
      <vt:lpstr>استفاده از همان شيوه‌هاي جنگ نرم</vt:lpstr>
      <vt:lpstr>طراحي الگوي اسلامي- بومي پيشرفت</vt:lpstr>
      <vt:lpstr>به کارگيري هنجاري خودي در طراحي‌هايي اقتصادي </vt:lpstr>
      <vt:lpstr>بومي کردن شبکه‌هاي اطلاعاتي</vt:lpstr>
      <vt:lpstr>Slide 84</vt:lpstr>
      <vt:lpstr>Slide 85</vt:lpstr>
      <vt:lpstr>ترويج و تقويت فرهنگ کتابخواني</vt:lpstr>
      <vt:lpstr>توجه ويژه به جوانان در مديريت مبارزة نرم</vt:lpstr>
      <vt:lpstr>رفع آسيب‌ها</vt:lpstr>
      <vt:lpstr>تهية  طرح جامع تعليم و تربيت اسلامي</vt:lpstr>
      <vt:lpstr>تهيه طرح جامع فرهنگي</vt:lpstr>
      <vt:lpstr>Slide 91</vt:lpstr>
    </vt:vector>
  </TitlesOfParts>
  <Company>#%www.IRWIT.com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جنگ نرم: مباني، ابزارها، شگردها و راه‌هاي مقابله</dc:title>
  <dc:creator>Gsoft Group</dc:creator>
  <cp:lastModifiedBy>769</cp:lastModifiedBy>
  <cp:revision>121</cp:revision>
  <dcterms:created xsi:type="dcterms:W3CDTF">2010-01-29T07:58:13Z</dcterms:created>
  <dcterms:modified xsi:type="dcterms:W3CDTF">2016-01-27T10:59:08Z</dcterms:modified>
</cp:coreProperties>
</file>