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05" autoAdjust="0"/>
  </p:normalViewPr>
  <p:slideViewPr>
    <p:cSldViewPr>
      <p:cViewPr varScale="1">
        <p:scale>
          <a:sx n="51" d="100"/>
          <a:sy n="51" d="100"/>
        </p:scale>
        <p:origin x="-1253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1\Pictures\پدافند متن جدید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57200"/>
            <a:ext cx="78486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25159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c1\Pictures\پدافند متن جدید\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14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c1\Pictures\پدافند متن جدید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c1\Pictures\پدافند متن جدید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" y="11243"/>
            <a:ext cx="922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22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c1\Pictures\پدافند متن جدید\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2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c1\Pictures\پدافند متن جدید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7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c1\Pictures\پدافند متن جدید\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6200"/>
            <a:ext cx="9144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pc1\Pictures\پدافند متن جدید\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3600"/>
            <a:ext cx="9144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27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c1\Pictures\پدافند متن جدید\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4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c1\Pictures\پدافند متن جدید\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1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c1\Pictures\پدافند متن جدید\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84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c1\Pictures\پدافند متن جدید\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03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1\Pictures\پدافند متن جدید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"/>
            <a:ext cx="259080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1\Pictures\پدافند متن جدید\004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2724150"/>
            <a:ext cx="4324350" cy="14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4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c1\Pictures\پدافند متن جدید\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pc1\Pictures\پدافند متن جدید\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400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45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c1\Pictures\پدافند متن جدید\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58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c1\Pictures\پدافند متن جدید\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pc1\Pictures\پدافند متن جدید\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4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07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c1\Pictures\پدافند متن جدید\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09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c1\Pictures\پدافند متن جدید\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3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c1\Pictures\پدافند متن جدید\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22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c1\Pictures\پدافند متن جدید\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31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c1\Pictures\پدافند متن جدید\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32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c1\Pictures\پدافند متن جدید\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" y="0"/>
            <a:ext cx="9119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6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pc1\Pictures\پدافند متن جدید\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38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1\Pictures\پدافند متن جدید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390525"/>
            <a:ext cx="4300537" cy="607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27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c1\Pictures\پدافند متن جدید\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" y="26233"/>
            <a:ext cx="9180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22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c1\Pictures\پدافند متن جدید\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3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c1\Pictures\پدافند متن جدید\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6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c1\Pictures\پدافند متن جدید\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pc1\Pictures\پدافند متن جدید\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80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c1\Pictures\پدافند متن جدید\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39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pc1\Pictures\پدافند متن جدید\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0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pc1\Pictures\پدافند متن جدید\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0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pc1\Pictures\پدافند متن جدید\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08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pc1\Pictures\پدافند متن جدید\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55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pc1\Pictures\پدافند متن جدید\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35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c1\Pictures\پدافند متن جدید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0195"/>
            <a:ext cx="5224463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08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pc1\Pictures\پدافند متن جدید\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8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pc1\Pictures\پدافند متن جدید\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C:\Users\pc1\Pictures\پدافند متن جدید\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0800"/>
            <a:ext cx="914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9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pc1\Pictures\پدافند متن جدید\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pc1\Pictures\پدافند متن جدید\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8610"/>
            <a:ext cx="9144000" cy="537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82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pc1\Pictures\پدافند متن جدید\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44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pc1\Pictures\پدافند متن جدید\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95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pc1\Pictures\پدافند متن جدید\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4"/>
            <a:ext cx="9144000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9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pc1\Pictures\پدافند متن جدید\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63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pc1\Pictures\پدافند متن جدید\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448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pc1\Pictures\پدافند متن جدید\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64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pc1\Pictures\پدافند متن جدید\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461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C:\Users\pc1\Pictures\پدافند متن جدید\0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618040"/>
            <a:ext cx="9144000" cy="223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0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1\Pictures\پدافند متن جدید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45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pc1\Pictures\پدافند متن جدید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162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83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split orient="vert"/>
      </p:transition>
    </mc:Choice>
    <mc:Fallback>
      <p:transition spd="slow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0"/>
            <a:ext cx="9220200" cy="6858000"/>
          </a:xfrm>
        </p:spPr>
        <p:txBody>
          <a:bodyPr>
            <a:normAutofit/>
          </a:bodyPr>
          <a:lstStyle/>
          <a:p>
            <a:endParaRPr lang="fa-IR" sz="4400" dirty="0" smtClean="0">
              <a:solidFill>
                <a:schemeClr val="tx1"/>
              </a:solidFill>
              <a:cs typeface="B Zar" pitchFamily="2" charset="-78"/>
            </a:endParaRPr>
          </a:p>
          <a:p>
            <a:endParaRPr lang="fa-IR" sz="4400" dirty="0">
              <a:solidFill>
                <a:schemeClr val="tx1"/>
              </a:solidFill>
              <a:cs typeface="B Zar" pitchFamily="2" charset="-78"/>
            </a:endParaRPr>
          </a:p>
          <a:p>
            <a:r>
              <a:rPr lang="fa-IR" sz="4400" dirty="0" smtClean="0">
                <a:solidFill>
                  <a:schemeClr val="tx1"/>
                </a:solidFill>
                <a:cs typeface="B Zar" pitchFamily="2" charset="-78"/>
              </a:rPr>
              <a:t>تهیه کننده:</a:t>
            </a:r>
          </a:p>
          <a:p>
            <a:endParaRPr lang="fa-IR" sz="4400" dirty="0" smtClean="0">
              <a:solidFill>
                <a:schemeClr val="tx1"/>
              </a:solidFill>
              <a:cs typeface="B Zar" pitchFamily="2" charset="-78"/>
            </a:endParaRPr>
          </a:p>
          <a:p>
            <a:r>
              <a:rPr lang="fa-IR" sz="4400" dirty="0" smtClean="0">
                <a:solidFill>
                  <a:schemeClr val="tx1"/>
                </a:solidFill>
                <a:cs typeface="B Zar" pitchFamily="2" charset="-78"/>
              </a:rPr>
              <a:t>اداره حراست آموزشکده شهید یزدانپناه سنندج</a:t>
            </a:r>
            <a:endParaRPr lang="fa-IR" sz="4400" dirty="0">
              <a:solidFill>
                <a:schemeClr val="tx1"/>
              </a:solidFill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8172186"/>
      </p:ext>
    </p:extLst>
  </p:cSld>
  <p:clrMapOvr>
    <a:masterClrMapping/>
  </p:clrMapOvr>
  <p:transition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1\Pictures\پدافند متن جدید\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54964"/>
            <a:ext cx="94488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74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c1\Pictures\پدافند متن جدید\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9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c1\Pictures\پدافند متن جدید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7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pc1\Pictures\پدافند متن جدید\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04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</Words>
  <Application>Microsoft Office PowerPoint</Application>
  <PresentationFormat>On-screen Show (4:3)</PresentationFormat>
  <Paragraphs>5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pc1</dc:creator>
  <cp:lastModifiedBy>pc1</cp:lastModifiedBy>
  <cp:revision>9</cp:revision>
  <dcterms:created xsi:type="dcterms:W3CDTF">2006-08-16T00:00:00Z</dcterms:created>
  <dcterms:modified xsi:type="dcterms:W3CDTF">2016-01-25T08:10:59Z</dcterms:modified>
</cp:coreProperties>
</file>