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handoutMasterIdLst>
    <p:handoutMasterId r:id="rId46"/>
  </p:handoutMasterIdLst>
  <p:sldIdLst>
    <p:sldId id="256" r:id="rId2"/>
    <p:sldId id="258" r:id="rId3"/>
    <p:sldId id="272" r:id="rId4"/>
    <p:sldId id="257" r:id="rId5"/>
    <p:sldId id="259" r:id="rId6"/>
    <p:sldId id="260" r:id="rId7"/>
    <p:sldId id="261" r:id="rId8"/>
    <p:sldId id="262" r:id="rId9"/>
    <p:sldId id="265" r:id="rId10"/>
    <p:sldId id="263" r:id="rId11"/>
    <p:sldId id="267" r:id="rId12"/>
    <p:sldId id="266" r:id="rId13"/>
    <p:sldId id="269" r:id="rId14"/>
    <p:sldId id="270" r:id="rId15"/>
    <p:sldId id="271" r:id="rId16"/>
    <p:sldId id="284" r:id="rId17"/>
    <p:sldId id="268" r:id="rId18"/>
    <p:sldId id="273" r:id="rId19"/>
    <p:sldId id="298" r:id="rId20"/>
    <p:sldId id="274" r:id="rId21"/>
    <p:sldId id="264" r:id="rId22"/>
    <p:sldId id="275" r:id="rId23"/>
    <p:sldId id="276" r:id="rId24"/>
    <p:sldId id="277" r:id="rId25"/>
    <p:sldId id="278" r:id="rId26"/>
    <p:sldId id="279" r:id="rId27"/>
    <p:sldId id="280" r:id="rId28"/>
    <p:sldId id="281" r:id="rId29"/>
    <p:sldId id="282" r:id="rId30"/>
    <p:sldId id="285" r:id="rId31"/>
    <p:sldId id="286" r:id="rId32"/>
    <p:sldId id="287" r:id="rId33"/>
    <p:sldId id="288" r:id="rId34"/>
    <p:sldId id="289" r:id="rId35"/>
    <p:sldId id="283" r:id="rId36"/>
    <p:sldId id="290" r:id="rId37"/>
    <p:sldId id="291" r:id="rId38"/>
    <p:sldId id="292" r:id="rId39"/>
    <p:sldId id="293" r:id="rId40"/>
    <p:sldId id="294" r:id="rId41"/>
    <p:sldId id="295"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varScale="1">
        <p:scale>
          <a:sx n="74" d="100"/>
          <a:sy n="74" d="100"/>
        </p:scale>
        <p:origin x="-19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D833C-9832-4EED-A02E-D06F4EDCF9E0}"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n-US"/>
        </a:p>
      </dgm:t>
    </dgm:pt>
    <dgm:pt modelId="{C58DEA64-7A55-4B03-8DDD-C58A18E22B07}">
      <dgm:prSet phldrT="[Text]"/>
      <dgm:spPr/>
      <dgm:t>
        <a:bodyPr/>
        <a:lstStyle/>
        <a:p>
          <a:r>
            <a:rPr lang="fa-I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اقتصاد</a:t>
          </a:r>
          <a:r>
            <a:rPr lang="fa-I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AF8B5618-464A-485E-BCC7-940D807B3138}" type="parTrans" cxnId="{35E15EF6-9717-4262-8712-AB59A64DD5D3}">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A665FDC5-A77B-4701-9F86-8B18DC301896}" type="sibTrans" cxnId="{35E15EF6-9717-4262-8712-AB59A64DD5D3}">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E8392041-6CFC-49F2-840E-66BFC9A65A6A}">
      <dgm:prSet phldrT="[Text]"/>
      <dgm:spPr/>
      <dgm:t>
        <a:bodyPr/>
        <a:lstStyle/>
        <a:p>
          <a:r>
            <a:rPr lang="fa-I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اثباتی </a:t>
          </a:r>
          <a:endPar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endParaRPr>
        </a:p>
      </dgm:t>
    </dgm:pt>
    <dgm:pt modelId="{A7DE3A90-DB92-445E-B5F5-D9F03215FD42}" type="parTrans" cxnId="{D1A75625-D286-48AA-A4F4-4DB0571CBD8A}">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535185EE-4527-4501-845C-ED47B58D132E}" type="sibTrans" cxnId="{D1A75625-D286-48AA-A4F4-4DB0571CBD8A}">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B32C5746-84E3-42C1-AA5F-83368FBF2E97}">
      <dgm:prSet phldrT="[Text]"/>
      <dgm:spPr/>
      <dgm:t>
        <a:bodyPr/>
        <a:lstStyle/>
        <a:p>
          <a:r>
            <a:rPr lang="fa-I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هنجاری</a:t>
          </a:r>
          <a:r>
            <a:rPr lang="fa-I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796F49D2-E8EE-4AB2-B03C-91AB0D71EE48}" type="parTrans" cxnId="{D06854D8-0956-464C-81D6-ACE055BF2027}">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2D5BE1B6-D82A-4D3C-9950-EF7F57F1ED79}" type="sibTrans" cxnId="{D06854D8-0956-464C-81D6-ACE055BF2027}">
      <dgm:prSet/>
      <dgm:spPr/>
      <dgm:t>
        <a:bodyPr/>
        <a:lstStyle/>
        <a:p>
          <a:endParaRPr lang="en-US"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B5CC982A-E9F2-487F-8D0E-14B8A9FD5975}" type="pres">
      <dgm:prSet presAssocID="{62BD833C-9832-4EED-A02E-D06F4EDCF9E0}" presName="diagram" presStyleCnt="0">
        <dgm:presLayoutVars>
          <dgm:chPref val="1"/>
          <dgm:dir/>
          <dgm:animOne val="branch"/>
          <dgm:animLvl val="lvl"/>
          <dgm:resizeHandles val="exact"/>
        </dgm:presLayoutVars>
      </dgm:prSet>
      <dgm:spPr/>
      <dgm:t>
        <a:bodyPr/>
        <a:lstStyle/>
        <a:p>
          <a:endParaRPr lang="en-US"/>
        </a:p>
      </dgm:t>
    </dgm:pt>
    <dgm:pt modelId="{F67DE58F-9E07-493D-B808-01B7A418AE17}" type="pres">
      <dgm:prSet presAssocID="{C58DEA64-7A55-4B03-8DDD-C58A18E22B07}" presName="root1" presStyleCnt="0"/>
      <dgm:spPr/>
    </dgm:pt>
    <dgm:pt modelId="{DA6E3A13-0D20-44A3-9167-31B39621930B}" type="pres">
      <dgm:prSet presAssocID="{C58DEA64-7A55-4B03-8DDD-C58A18E22B07}" presName="LevelOneTextNode" presStyleLbl="node0" presStyleIdx="0" presStyleCnt="1">
        <dgm:presLayoutVars>
          <dgm:chPref val="3"/>
        </dgm:presLayoutVars>
      </dgm:prSet>
      <dgm:spPr/>
      <dgm:t>
        <a:bodyPr/>
        <a:lstStyle/>
        <a:p>
          <a:endParaRPr lang="en-US"/>
        </a:p>
      </dgm:t>
    </dgm:pt>
    <dgm:pt modelId="{6229A3F1-261F-4C92-94CE-2C95FB6607E2}" type="pres">
      <dgm:prSet presAssocID="{C58DEA64-7A55-4B03-8DDD-C58A18E22B07}" presName="level2hierChild" presStyleCnt="0"/>
      <dgm:spPr/>
    </dgm:pt>
    <dgm:pt modelId="{8EA8471D-B6FF-47FB-86FD-A8CA22048F38}" type="pres">
      <dgm:prSet presAssocID="{A7DE3A90-DB92-445E-B5F5-D9F03215FD42}" presName="conn2-1" presStyleLbl="parChTrans1D2" presStyleIdx="0" presStyleCnt="2"/>
      <dgm:spPr/>
      <dgm:t>
        <a:bodyPr/>
        <a:lstStyle/>
        <a:p>
          <a:endParaRPr lang="en-US"/>
        </a:p>
      </dgm:t>
    </dgm:pt>
    <dgm:pt modelId="{DC1D0DCC-D681-4EAC-AB45-7BF07F702C62}" type="pres">
      <dgm:prSet presAssocID="{A7DE3A90-DB92-445E-B5F5-D9F03215FD42}" presName="connTx" presStyleLbl="parChTrans1D2" presStyleIdx="0" presStyleCnt="2"/>
      <dgm:spPr/>
      <dgm:t>
        <a:bodyPr/>
        <a:lstStyle/>
        <a:p>
          <a:endParaRPr lang="en-US"/>
        </a:p>
      </dgm:t>
    </dgm:pt>
    <dgm:pt modelId="{37F44BE8-B71D-4A15-A208-6F1C982FD978}" type="pres">
      <dgm:prSet presAssocID="{E8392041-6CFC-49F2-840E-66BFC9A65A6A}" presName="root2" presStyleCnt="0"/>
      <dgm:spPr/>
    </dgm:pt>
    <dgm:pt modelId="{A7552CBD-7035-4798-A5CB-BF009C209EAE}" type="pres">
      <dgm:prSet presAssocID="{E8392041-6CFC-49F2-840E-66BFC9A65A6A}" presName="LevelTwoTextNode" presStyleLbl="node2" presStyleIdx="0" presStyleCnt="2">
        <dgm:presLayoutVars>
          <dgm:chPref val="3"/>
        </dgm:presLayoutVars>
      </dgm:prSet>
      <dgm:spPr/>
      <dgm:t>
        <a:bodyPr/>
        <a:lstStyle/>
        <a:p>
          <a:endParaRPr lang="en-US"/>
        </a:p>
      </dgm:t>
    </dgm:pt>
    <dgm:pt modelId="{6BACE9DA-C432-4C08-873F-6281B554A293}" type="pres">
      <dgm:prSet presAssocID="{E8392041-6CFC-49F2-840E-66BFC9A65A6A}" presName="level3hierChild" presStyleCnt="0"/>
      <dgm:spPr/>
    </dgm:pt>
    <dgm:pt modelId="{A4BC557C-C7C5-4B78-AD18-3B9B29AFC2F1}" type="pres">
      <dgm:prSet presAssocID="{796F49D2-E8EE-4AB2-B03C-91AB0D71EE48}" presName="conn2-1" presStyleLbl="parChTrans1D2" presStyleIdx="1" presStyleCnt="2"/>
      <dgm:spPr/>
      <dgm:t>
        <a:bodyPr/>
        <a:lstStyle/>
        <a:p>
          <a:endParaRPr lang="en-US"/>
        </a:p>
      </dgm:t>
    </dgm:pt>
    <dgm:pt modelId="{BFF9D5CC-EF5A-4B47-B9F3-76EBBA31C491}" type="pres">
      <dgm:prSet presAssocID="{796F49D2-E8EE-4AB2-B03C-91AB0D71EE48}" presName="connTx" presStyleLbl="parChTrans1D2" presStyleIdx="1" presStyleCnt="2"/>
      <dgm:spPr/>
      <dgm:t>
        <a:bodyPr/>
        <a:lstStyle/>
        <a:p>
          <a:endParaRPr lang="en-US"/>
        </a:p>
      </dgm:t>
    </dgm:pt>
    <dgm:pt modelId="{0AD18A54-8EC1-4050-86F5-43A9D9ECE886}" type="pres">
      <dgm:prSet presAssocID="{B32C5746-84E3-42C1-AA5F-83368FBF2E97}" presName="root2" presStyleCnt="0"/>
      <dgm:spPr/>
    </dgm:pt>
    <dgm:pt modelId="{B27803A3-8098-4565-BBFB-D4A49606EEC6}" type="pres">
      <dgm:prSet presAssocID="{B32C5746-84E3-42C1-AA5F-83368FBF2E97}" presName="LevelTwoTextNode" presStyleLbl="node2" presStyleIdx="1" presStyleCnt="2">
        <dgm:presLayoutVars>
          <dgm:chPref val="3"/>
        </dgm:presLayoutVars>
      </dgm:prSet>
      <dgm:spPr/>
      <dgm:t>
        <a:bodyPr/>
        <a:lstStyle/>
        <a:p>
          <a:endParaRPr lang="en-US"/>
        </a:p>
      </dgm:t>
    </dgm:pt>
    <dgm:pt modelId="{1FD8572A-C335-4CCE-9F35-0C823E6B6588}" type="pres">
      <dgm:prSet presAssocID="{B32C5746-84E3-42C1-AA5F-83368FBF2E97}" presName="level3hierChild" presStyleCnt="0"/>
      <dgm:spPr/>
    </dgm:pt>
  </dgm:ptLst>
  <dgm:cxnLst>
    <dgm:cxn modelId="{D06854D8-0956-464C-81D6-ACE055BF2027}" srcId="{C58DEA64-7A55-4B03-8DDD-C58A18E22B07}" destId="{B32C5746-84E3-42C1-AA5F-83368FBF2E97}" srcOrd="1" destOrd="0" parTransId="{796F49D2-E8EE-4AB2-B03C-91AB0D71EE48}" sibTransId="{2D5BE1B6-D82A-4D3C-9950-EF7F57F1ED79}"/>
    <dgm:cxn modelId="{BFDF5D62-0BE9-4478-8B0E-0434B3B267B0}" type="presOf" srcId="{A7DE3A90-DB92-445E-B5F5-D9F03215FD42}" destId="{DC1D0DCC-D681-4EAC-AB45-7BF07F702C62}" srcOrd="1" destOrd="0" presId="urn:microsoft.com/office/officeart/2005/8/layout/hierarchy2"/>
    <dgm:cxn modelId="{A7535216-C39A-4CEA-8637-9B9647B526A2}" type="presOf" srcId="{796F49D2-E8EE-4AB2-B03C-91AB0D71EE48}" destId="{BFF9D5CC-EF5A-4B47-B9F3-76EBBA31C491}" srcOrd="1" destOrd="0" presId="urn:microsoft.com/office/officeart/2005/8/layout/hierarchy2"/>
    <dgm:cxn modelId="{35E15EF6-9717-4262-8712-AB59A64DD5D3}" srcId="{62BD833C-9832-4EED-A02E-D06F4EDCF9E0}" destId="{C58DEA64-7A55-4B03-8DDD-C58A18E22B07}" srcOrd="0" destOrd="0" parTransId="{AF8B5618-464A-485E-BCC7-940D807B3138}" sibTransId="{A665FDC5-A77B-4701-9F86-8B18DC301896}"/>
    <dgm:cxn modelId="{3AF35F03-251F-45FF-8DBC-558C3C652FD8}" type="presOf" srcId="{62BD833C-9832-4EED-A02E-D06F4EDCF9E0}" destId="{B5CC982A-E9F2-487F-8D0E-14B8A9FD5975}" srcOrd="0" destOrd="0" presId="urn:microsoft.com/office/officeart/2005/8/layout/hierarchy2"/>
    <dgm:cxn modelId="{D1A75625-D286-48AA-A4F4-4DB0571CBD8A}" srcId="{C58DEA64-7A55-4B03-8DDD-C58A18E22B07}" destId="{E8392041-6CFC-49F2-840E-66BFC9A65A6A}" srcOrd="0" destOrd="0" parTransId="{A7DE3A90-DB92-445E-B5F5-D9F03215FD42}" sibTransId="{535185EE-4527-4501-845C-ED47B58D132E}"/>
    <dgm:cxn modelId="{525DC4B7-BB87-4455-91ED-B2D2DF1201D5}" type="presOf" srcId="{796F49D2-E8EE-4AB2-B03C-91AB0D71EE48}" destId="{A4BC557C-C7C5-4B78-AD18-3B9B29AFC2F1}" srcOrd="0" destOrd="0" presId="urn:microsoft.com/office/officeart/2005/8/layout/hierarchy2"/>
    <dgm:cxn modelId="{D280E5BD-E6D7-490D-A6CB-FE28A6E8414E}" type="presOf" srcId="{E8392041-6CFC-49F2-840E-66BFC9A65A6A}" destId="{A7552CBD-7035-4798-A5CB-BF009C209EAE}" srcOrd="0" destOrd="0" presId="urn:microsoft.com/office/officeart/2005/8/layout/hierarchy2"/>
    <dgm:cxn modelId="{8C96200B-F064-4B28-891A-B5C454771017}" type="presOf" srcId="{B32C5746-84E3-42C1-AA5F-83368FBF2E97}" destId="{B27803A3-8098-4565-BBFB-D4A49606EEC6}" srcOrd="0" destOrd="0" presId="urn:microsoft.com/office/officeart/2005/8/layout/hierarchy2"/>
    <dgm:cxn modelId="{8C4CEE79-7967-4578-8405-47AC76D28A48}" type="presOf" srcId="{A7DE3A90-DB92-445E-B5F5-D9F03215FD42}" destId="{8EA8471D-B6FF-47FB-86FD-A8CA22048F38}" srcOrd="0" destOrd="0" presId="urn:microsoft.com/office/officeart/2005/8/layout/hierarchy2"/>
    <dgm:cxn modelId="{D2564255-9E2B-4716-AE0F-D3DBCD93F85A}" type="presOf" srcId="{C58DEA64-7A55-4B03-8DDD-C58A18E22B07}" destId="{DA6E3A13-0D20-44A3-9167-31B39621930B}" srcOrd="0" destOrd="0" presId="urn:microsoft.com/office/officeart/2005/8/layout/hierarchy2"/>
    <dgm:cxn modelId="{5404726C-35A7-49B6-A2EF-619C1782DBE0}" type="presParOf" srcId="{B5CC982A-E9F2-487F-8D0E-14B8A9FD5975}" destId="{F67DE58F-9E07-493D-B808-01B7A418AE17}" srcOrd="0" destOrd="0" presId="urn:microsoft.com/office/officeart/2005/8/layout/hierarchy2"/>
    <dgm:cxn modelId="{3457CC52-A0A1-43B8-A0EC-A63CB5B3A964}" type="presParOf" srcId="{F67DE58F-9E07-493D-B808-01B7A418AE17}" destId="{DA6E3A13-0D20-44A3-9167-31B39621930B}" srcOrd="0" destOrd="0" presId="urn:microsoft.com/office/officeart/2005/8/layout/hierarchy2"/>
    <dgm:cxn modelId="{5DCD3546-49B5-4B92-B3E3-6ECAAB5A81C9}" type="presParOf" srcId="{F67DE58F-9E07-493D-B808-01B7A418AE17}" destId="{6229A3F1-261F-4C92-94CE-2C95FB6607E2}" srcOrd="1" destOrd="0" presId="urn:microsoft.com/office/officeart/2005/8/layout/hierarchy2"/>
    <dgm:cxn modelId="{1218A8D0-893E-4ABE-B43F-F80CA8E72725}" type="presParOf" srcId="{6229A3F1-261F-4C92-94CE-2C95FB6607E2}" destId="{8EA8471D-B6FF-47FB-86FD-A8CA22048F38}" srcOrd="0" destOrd="0" presId="urn:microsoft.com/office/officeart/2005/8/layout/hierarchy2"/>
    <dgm:cxn modelId="{5962C1E8-27AF-4133-A144-DD4B94EF2E5A}" type="presParOf" srcId="{8EA8471D-B6FF-47FB-86FD-A8CA22048F38}" destId="{DC1D0DCC-D681-4EAC-AB45-7BF07F702C62}" srcOrd="0" destOrd="0" presId="urn:microsoft.com/office/officeart/2005/8/layout/hierarchy2"/>
    <dgm:cxn modelId="{60625379-776E-4C30-A01E-737B83D3A67E}" type="presParOf" srcId="{6229A3F1-261F-4C92-94CE-2C95FB6607E2}" destId="{37F44BE8-B71D-4A15-A208-6F1C982FD978}" srcOrd="1" destOrd="0" presId="urn:microsoft.com/office/officeart/2005/8/layout/hierarchy2"/>
    <dgm:cxn modelId="{BAA10299-0410-49F9-A433-6FEB909F7C9D}" type="presParOf" srcId="{37F44BE8-B71D-4A15-A208-6F1C982FD978}" destId="{A7552CBD-7035-4798-A5CB-BF009C209EAE}" srcOrd="0" destOrd="0" presId="urn:microsoft.com/office/officeart/2005/8/layout/hierarchy2"/>
    <dgm:cxn modelId="{51B6CCE1-B1F4-4FBB-B988-8E930C03B97F}" type="presParOf" srcId="{37F44BE8-B71D-4A15-A208-6F1C982FD978}" destId="{6BACE9DA-C432-4C08-873F-6281B554A293}" srcOrd="1" destOrd="0" presId="urn:microsoft.com/office/officeart/2005/8/layout/hierarchy2"/>
    <dgm:cxn modelId="{BB692526-0A89-4691-A61F-B2D621B3E1E8}" type="presParOf" srcId="{6229A3F1-261F-4C92-94CE-2C95FB6607E2}" destId="{A4BC557C-C7C5-4B78-AD18-3B9B29AFC2F1}" srcOrd="2" destOrd="0" presId="urn:microsoft.com/office/officeart/2005/8/layout/hierarchy2"/>
    <dgm:cxn modelId="{188908FB-70BB-4FC9-9066-B691C67DD48F}" type="presParOf" srcId="{A4BC557C-C7C5-4B78-AD18-3B9B29AFC2F1}" destId="{BFF9D5CC-EF5A-4B47-B9F3-76EBBA31C491}" srcOrd="0" destOrd="0" presId="urn:microsoft.com/office/officeart/2005/8/layout/hierarchy2"/>
    <dgm:cxn modelId="{A11EB993-FC38-4E0D-BAA1-DA95452B8C98}" type="presParOf" srcId="{6229A3F1-261F-4C92-94CE-2C95FB6607E2}" destId="{0AD18A54-8EC1-4050-86F5-43A9D9ECE886}" srcOrd="3" destOrd="0" presId="urn:microsoft.com/office/officeart/2005/8/layout/hierarchy2"/>
    <dgm:cxn modelId="{9BA04756-310C-4B02-BAAB-0811FCD3642A}" type="presParOf" srcId="{0AD18A54-8EC1-4050-86F5-43A9D9ECE886}" destId="{B27803A3-8098-4565-BBFB-D4A49606EEC6}" srcOrd="0" destOrd="0" presId="urn:microsoft.com/office/officeart/2005/8/layout/hierarchy2"/>
    <dgm:cxn modelId="{C9A793E4-47A4-4FD4-A25F-9158C922389D}" type="presParOf" srcId="{0AD18A54-8EC1-4050-86F5-43A9D9ECE886}" destId="{1FD8572A-C335-4CCE-9F35-0C823E6B65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7F647-1875-4F5B-8220-A63B7E92A3A2}" type="doc">
      <dgm:prSet loTypeId="urn:microsoft.com/office/officeart/2005/8/layout/pictureOrgChart+Icon" loCatId="officeonline" qsTypeId="urn:microsoft.com/office/officeart/2005/8/quickstyle/simple1" qsCatId="simple" csTypeId="urn:microsoft.com/office/officeart/2005/8/colors/accent1_2" csCatId="accent1" phldr="1"/>
      <dgm:spPr/>
      <dgm:t>
        <a:bodyPr/>
        <a:lstStyle/>
        <a:p>
          <a:endParaRPr lang="en-US"/>
        </a:p>
      </dgm:t>
    </dgm:pt>
    <dgm:pt modelId="{830722BC-4228-492E-81A5-7EE20034F4BF}">
      <dgm:prSet phldrT="[Text]"/>
      <dgm:spPr/>
      <dgm:t>
        <a:bodyPr/>
        <a:lstStyle/>
        <a:p>
          <a:r>
            <a:rPr lang="fa-IR" dirty="0" smtClean="0"/>
            <a:t>سهم بخش های مختلف در اقتصاد ایران</a:t>
          </a:r>
          <a:endParaRPr lang="en-US" dirty="0"/>
        </a:p>
      </dgm:t>
    </dgm:pt>
    <dgm:pt modelId="{700C6FF1-9293-432B-A63A-5AFCA24E6998}" type="parTrans" cxnId="{918747A4-9B4D-419C-8BEC-E2B4513E46EC}">
      <dgm:prSet/>
      <dgm:spPr/>
      <dgm:t>
        <a:bodyPr/>
        <a:lstStyle/>
        <a:p>
          <a:endParaRPr lang="en-US"/>
        </a:p>
      </dgm:t>
    </dgm:pt>
    <dgm:pt modelId="{4434B316-931B-4FBA-B0F7-77A4F86EEB44}" type="sibTrans" cxnId="{918747A4-9B4D-419C-8BEC-E2B4513E46EC}">
      <dgm:prSet/>
      <dgm:spPr/>
      <dgm:t>
        <a:bodyPr/>
        <a:lstStyle/>
        <a:p>
          <a:endParaRPr lang="en-US"/>
        </a:p>
      </dgm:t>
    </dgm:pt>
    <dgm:pt modelId="{F7B6BC80-0ED8-45CF-B46D-F9095C1193A7}">
      <dgm:prSet phldrT="[Text]"/>
      <dgm:spPr/>
      <dgm:t>
        <a:bodyPr/>
        <a:lstStyle/>
        <a:p>
          <a:r>
            <a:rPr lang="fa-IR" dirty="0" smtClean="0"/>
            <a:t>تعاونی </a:t>
          </a:r>
        </a:p>
        <a:p>
          <a:r>
            <a:rPr lang="fa-IR" dirty="0" smtClean="0"/>
            <a:t>7%</a:t>
          </a:r>
          <a:endParaRPr lang="en-US" dirty="0"/>
        </a:p>
      </dgm:t>
    </dgm:pt>
    <dgm:pt modelId="{FB44C3AB-21DD-4BC1-800B-4F472003E2A3}" type="parTrans" cxnId="{E986D805-DED9-4ADF-8AD8-FBC2CBFA5AC9}">
      <dgm:prSet/>
      <dgm:spPr/>
      <dgm:t>
        <a:bodyPr/>
        <a:lstStyle/>
        <a:p>
          <a:endParaRPr lang="en-US"/>
        </a:p>
      </dgm:t>
    </dgm:pt>
    <dgm:pt modelId="{E2E48518-FA87-46AE-866D-202BDFD316F3}" type="sibTrans" cxnId="{E986D805-DED9-4ADF-8AD8-FBC2CBFA5AC9}">
      <dgm:prSet/>
      <dgm:spPr/>
      <dgm:t>
        <a:bodyPr/>
        <a:lstStyle/>
        <a:p>
          <a:endParaRPr lang="en-US"/>
        </a:p>
      </dgm:t>
    </dgm:pt>
    <dgm:pt modelId="{4E2A8B79-96A2-4CDB-A026-BA6F25998E47}">
      <dgm:prSet phldrT="[Text]"/>
      <dgm:spPr/>
      <dgm:t>
        <a:bodyPr/>
        <a:lstStyle/>
        <a:p>
          <a:r>
            <a:rPr lang="fa-IR" dirty="0" smtClean="0"/>
            <a:t>خصوصی 13%</a:t>
          </a:r>
          <a:endParaRPr lang="en-US" dirty="0"/>
        </a:p>
      </dgm:t>
    </dgm:pt>
    <dgm:pt modelId="{7648A1B4-3E64-48DC-A9BE-98579242B8D5}" type="parTrans" cxnId="{5D74E2AE-540F-440F-8CA0-DAD2EC9C41C0}">
      <dgm:prSet/>
      <dgm:spPr/>
      <dgm:t>
        <a:bodyPr/>
        <a:lstStyle/>
        <a:p>
          <a:endParaRPr lang="en-US"/>
        </a:p>
      </dgm:t>
    </dgm:pt>
    <dgm:pt modelId="{3702BE17-9C80-4516-AA7C-A33446B41557}" type="sibTrans" cxnId="{5D74E2AE-540F-440F-8CA0-DAD2EC9C41C0}">
      <dgm:prSet/>
      <dgm:spPr/>
      <dgm:t>
        <a:bodyPr/>
        <a:lstStyle/>
        <a:p>
          <a:endParaRPr lang="en-US"/>
        </a:p>
      </dgm:t>
    </dgm:pt>
    <dgm:pt modelId="{33E269FA-08D7-4CAD-ADE7-CED254582E17}">
      <dgm:prSet phldrT="[Text]"/>
      <dgm:spPr/>
      <dgm:t>
        <a:bodyPr/>
        <a:lstStyle/>
        <a:p>
          <a:r>
            <a:rPr lang="fa-IR" dirty="0" smtClean="0"/>
            <a:t>دولتی </a:t>
          </a:r>
        </a:p>
        <a:p>
          <a:r>
            <a:rPr lang="fa-IR" dirty="0" smtClean="0"/>
            <a:t>80%</a:t>
          </a:r>
          <a:endParaRPr lang="en-US" dirty="0"/>
        </a:p>
      </dgm:t>
    </dgm:pt>
    <dgm:pt modelId="{C2E2F7C9-875F-475C-98F1-491CC9F7237E}" type="parTrans" cxnId="{E381AEF1-907D-4057-81C7-0A5A27BCE909}">
      <dgm:prSet/>
      <dgm:spPr/>
      <dgm:t>
        <a:bodyPr/>
        <a:lstStyle/>
        <a:p>
          <a:endParaRPr lang="en-US"/>
        </a:p>
      </dgm:t>
    </dgm:pt>
    <dgm:pt modelId="{083F25CA-B3B6-4874-A10B-01B0CB090B5A}" type="sibTrans" cxnId="{E381AEF1-907D-4057-81C7-0A5A27BCE909}">
      <dgm:prSet/>
      <dgm:spPr/>
      <dgm:t>
        <a:bodyPr/>
        <a:lstStyle/>
        <a:p>
          <a:endParaRPr lang="en-US"/>
        </a:p>
      </dgm:t>
    </dgm:pt>
    <dgm:pt modelId="{7C8DE7FE-ABF8-4A82-B9FC-BF6174A6166C}" type="pres">
      <dgm:prSet presAssocID="{1DC7F647-1875-4F5B-8220-A63B7E92A3A2}" presName="hierChild1" presStyleCnt="0">
        <dgm:presLayoutVars>
          <dgm:orgChart val="1"/>
          <dgm:chPref val="1"/>
          <dgm:dir/>
          <dgm:animOne val="branch"/>
          <dgm:animLvl val="lvl"/>
          <dgm:resizeHandles/>
        </dgm:presLayoutVars>
      </dgm:prSet>
      <dgm:spPr/>
      <dgm:t>
        <a:bodyPr/>
        <a:lstStyle/>
        <a:p>
          <a:endParaRPr lang="en-US"/>
        </a:p>
      </dgm:t>
    </dgm:pt>
    <dgm:pt modelId="{0FEAC589-084D-4C51-95C8-D532FD7F5CB4}" type="pres">
      <dgm:prSet presAssocID="{830722BC-4228-492E-81A5-7EE20034F4BF}" presName="hierRoot1" presStyleCnt="0">
        <dgm:presLayoutVars>
          <dgm:hierBranch val="init"/>
        </dgm:presLayoutVars>
      </dgm:prSet>
      <dgm:spPr/>
    </dgm:pt>
    <dgm:pt modelId="{CE210FE4-574D-4E79-B298-7F94E51BDF4B}" type="pres">
      <dgm:prSet presAssocID="{830722BC-4228-492E-81A5-7EE20034F4BF}" presName="rootComposite1" presStyleCnt="0"/>
      <dgm:spPr/>
    </dgm:pt>
    <dgm:pt modelId="{49F226C2-6BAB-4BDF-8317-B73ADDE9478D}" type="pres">
      <dgm:prSet presAssocID="{830722BC-4228-492E-81A5-7EE20034F4BF}" presName="rootText1" presStyleLbl="node0" presStyleIdx="0" presStyleCnt="1">
        <dgm:presLayoutVars>
          <dgm:chPref val="3"/>
        </dgm:presLayoutVars>
      </dgm:prSet>
      <dgm:spPr/>
      <dgm:t>
        <a:bodyPr/>
        <a:lstStyle/>
        <a:p>
          <a:endParaRPr lang="en-US"/>
        </a:p>
      </dgm:t>
    </dgm:pt>
    <dgm:pt modelId="{5A41D006-9323-4F1B-9097-4C3A7E922D96}" type="pres">
      <dgm:prSet presAssocID="{830722BC-4228-492E-81A5-7EE20034F4BF}" presName="rootPict1" presStyleLbl="alignImgPlace1" presStyleIdx="0" presStyleCnt="4" custFlipVert="1" custFlipHor="1" custScaleX="11139" custScaleY="23929"/>
      <dgm:spPr/>
    </dgm:pt>
    <dgm:pt modelId="{1AF0104A-5E56-4ABC-AFE6-7CB6C0D05910}" type="pres">
      <dgm:prSet presAssocID="{830722BC-4228-492E-81A5-7EE20034F4BF}" presName="rootConnector1" presStyleLbl="node1" presStyleIdx="0" presStyleCnt="0"/>
      <dgm:spPr/>
      <dgm:t>
        <a:bodyPr/>
        <a:lstStyle/>
        <a:p>
          <a:endParaRPr lang="en-US"/>
        </a:p>
      </dgm:t>
    </dgm:pt>
    <dgm:pt modelId="{79D1F137-EEB6-44C5-BB15-FCD45216A133}" type="pres">
      <dgm:prSet presAssocID="{830722BC-4228-492E-81A5-7EE20034F4BF}" presName="hierChild2" presStyleCnt="0"/>
      <dgm:spPr/>
    </dgm:pt>
    <dgm:pt modelId="{D554F40F-24C1-42A0-8B7C-C761DDEF2B6E}" type="pres">
      <dgm:prSet presAssocID="{FB44C3AB-21DD-4BC1-800B-4F472003E2A3}" presName="Name37" presStyleLbl="parChTrans1D2" presStyleIdx="0" presStyleCnt="3"/>
      <dgm:spPr/>
      <dgm:t>
        <a:bodyPr/>
        <a:lstStyle/>
        <a:p>
          <a:endParaRPr lang="en-US"/>
        </a:p>
      </dgm:t>
    </dgm:pt>
    <dgm:pt modelId="{7CB283FE-9CEC-4A11-8A59-FC79125150F8}" type="pres">
      <dgm:prSet presAssocID="{F7B6BC80-0ED8-45CF-B46D-F9095C1193A7}" presName="hierRoot2" presStyleCnt="0">
        <dgm:presLayoutVars>
          <dgm:hierBranch val="init"/>
        </dgm:presLayoutVars>
      </dgm:prSet>
      <dgm:spPr/>
    </dgm:pt>
    <dgm:pt modelId="{067D0A64-0582-4E3A-8701-9EADAEBBBD35}" type="pres">
      <dgm:prSet presAssocID="{F7B6BC80-0ED8-45CF-B46D-F9095C1193A7}" presName="rootComposite" presStyleCnt="0"/>
      <dgm:spPr/>
    </dgm:pt>
    <dgm:pt modelId="{51C0EEA1-337E-4ACA-AF27-14FEBCB7AB73}" type="pres">
      <dgm:prSet presAssocID="{F7B6BC80-0ED8-45CF-B46D-F9095C1193A7}" presName="rootText" presStyleLbl="node2" presStyleIdx="0" presStyleCnt="3">
        <dgm:presLayoutVars>
          <dgm:chPref val="3"/>
        </dgm:presLayoutVars>
      </dgm:prSet>
      <dgm:spPr/>
      <dgm:t>
        <a:bodyPr/>
        <a:lstStyle/>
        <a:p>
          <a:endParaRPr lang="en-US"/>
        </a:p>
      </dgm:t>
    </dgm:pt>
    <dgm:pt modelId="{70C5BB03-56D9-47C9-8B27-E79A503CA59E}" type="pres">
      <dgm:prSet presAssocID="{F7B6BC80-0ED8-45CF-B46D-F9095C1193A7}" presName="rootPict" presStyleLbl="alignImgPlace1" presStyleIdx="1" presStyleCnt="4" custFlipHor="1" custScaleX="14311" custScaleY="17309"/>
      <dgm:spPr/>
    </dgm:pt>
    <dgm:pt modelId="{FD60FFDB-0DF1-4CD0-A73D-C8685F97C89C}" type="pres">
      <dgm:prSet presAssocID="{F7B6BC80-0ED8-45CF-B46D-F9095C1193A7}" presName="rootConnector" presStyleLbl="node2" presStyleIdx="0" presStyleCnt="3"/>
      <dgm:spPr/>
      <dgm:t>
        <a:bodyPr/>
        <a:lstStyle/>
        <a:p>
          <a:endParaRPr lang="en-US"/>
        </a:p>
      </dgm:t>
    </dgm:pt>
    <dgm:pt modelId="{CC9C6293-89EE-488B-B020-40B7269B2C3B}" type="pres">
      <dgm:prSet presAssocID="{F7B6BC80-0ED8-45CF-B46D-F9095C1193A7}" presName="hierChild4" presStyleCnt="0"/>
      <dgm:spPr/>
    </dgm:pt>
    <dgm:pt modelId="{123A2EE1-5D46-45E0-A32D-D5780B2EBF67}" type="pres">
      <dgm:prSet presAssocID="{F7B6BC80-0ED8-45CF-B46D-F9095C1193A7}" presName="hierChild5" presStyleCnt="0"/>
      <dgm:spPr/>
    </dgm:pt>
    <dgm:pt modelId="{4978D0F1-2049-4EDF-9132-F239ABB221D2}" type="pres">
      <dgm:prSet presAssocID="{7648A1B4-3E64-48DC-A9BE-98579242B8D5}" presName="Name37" presStyleLbl="parChTrans1D2" presStyleIdx="1" presStyleCnt="3"/>
      <dgm:spPr/>
      <dgm:t>
        <a:bodyPr/>
        <a:lstStyle/>
        <a:p>
          <a:endParaRPr lang="en-US"/>
        </a:p>
      </dgm:t>
    </dgm:pt>
    <dgm:pt modelId="{094CA640-8CD9-4680-B0F2-2CDCE9C70D3A}" type="pres">
      <dgm:prSet presAssocID="{4E2A8B79-96A2-4CDB-A026-BA6F25998E47}" presName="hierRoot2" presStyleCnt="0">
        <dgm:presLayoutVars>
          <dgm:hierBranch val="init"/>
        </dgm:presLayoutVars>
      </dgm:prSet>
      <dgm:spPr/>
    </dgm:pt>
    <dgm:pt modelId="{B895924F-8F18-418F-A396-9B196BEF9D7E}" type="pres">
      <dgm:prSet presAssocID="{4E2A8B79-96A2-4CDB-A026-BA6F25998E47}" presName="rootComposite" presStyleCnt="0"/>
      <dgm:spPr/>
    </dgm:pt>
    <dgm:pt modelId="{189B0EBA-BC28-4478-846C-4CD5235E12C5}" type="pres">
      <dgm:prSet presAssocID="{4E2A8B79-96A2-4CDB-A026-BA6F25998E47}" presName="rootText" presStyleLbl="node2" presStyleIdx="1" presStyleCnt="3">
        <dgm:presLayoutVars>
          <dgm:chPref val="3"/>
        </dgm:presLayoutVars>
      </dgm:prSet>
      <dgm:spPr/>
      <dgm:t>
        <a:bodyPr/>
        <a:lstStyle/>
        <a:p>
          <a:endParaRPr lang="en-US"/>
        </a:p>
      </dgm:t>
    </dgm:pt>
    <dgm:pt modelId="{A1B3162B-5E5F-4B06-972D-324743636618}" type="pres">
      <dgm:prSet presAssocID="{4E2A8B79-96A2-4CDB-A026-BA6F25998E47}" presName="rootPict" presStyleLbl="alignImgPlace1" presStyleIdx="2" presStyleCnt="4" custScaleX="9975" custScaleY="17309"/>
      <dgm:spPr/>
    </dgm:pt>
    <dgm:pt modelId="{A0223024-0D23-4BF9-B7A0-444CE6F73C3D}" type="pres">
      <dgm:prSet presAssocID="{4E2A8B79-96A2-4CDB-A026-BA6F25998E47}" presName="rootConnector" presStyleLbl="node2" presStyleIdx="1" presStyleCnt="3"/>
      <dgm:spPr/>
      <dgm:t>
        <a:bodyPr/>
        <a:lstStyle/>
        <a:p>
          <a:endParaRPr lang="en-US"/>
        </a:p>
      </dgm:t>
    </dgm:pt>
    <dgm:pt modelId="{B35E5C85-EBB6-4087-939A-8B8C95EAB4B3}" type="pres">
      <dgm:prSet presAssocID="{4E2A8B79-96A2-4CDB-A026-BA6F25998E47}" presName="hierChild4" presStyleCnt="0"/>
      <dgm:spPr/>
    </dgm:pt>
    <dgm:pt modelId="{A431AEED-41BA-4E05-8DF9-9679EFEFC374}" type="pres">
      <dgm:prSet presAssocID="{4E2A8B79-96A2-4CDB-A026-BA6F25998E47}" presName="hierChild5" presStyleCnt="0"/>
      <dgm:spPr/>
    </dgm:pt>
    <dgm:pt modelId="{6E76A700-DA13-482F-9F93-2BDE98F985F0}" type="pres">
      <dgm:prSet presAssocID="{C2E2F7C9-875F-475C-98F1-491CC9F7237E}" presName="Name37" presStyleLbl="parChTrans1D2" presStyleIdx="2" presStyleCnt="3"/>
      <dgm:spPr/>
      <dgm:t>
        <a:bodyPr/>
        <a:lstStyle/>
        <a:p>
          <a:endParaRPr lang="en-US"/>
        </a:p>
      </dgm:t>
    </dgm:pt>
    <dgm:pt modelId="{8F29FEE9-9730-4078-AE76-133AF51B2EFB}" type="pres">
      <dgm:prSet presAssocID="{33E269FA-08D7-4CAD-ADE7-CED254582E17}" presName="hierRoot2" presStyleCnt="0">
        <dgm:presLayoutVars>
          <dgm:hierBranch val="init"/>
        </dgm:presLayoutVars>
      </dgm:prSet>
      <dgm:spPr/>
    </dgm:pt>
    <dgm:pt modelId="{D819F01E-7E13-4AE0-BDDA-A55ED4F39DF5}" type="pres">
      <dgm:prSet presAssocID="{33E269FA-08D7-4CAD-ADE7-CED254582E17}" presName="rootComposite" presStyleCnt="0"/>
      <dgm:spPr/>
    </dgm:pt>
    <dgm:pt modelId="{7AFB6082-FB7A-4F45-8A75-659DEE2A3162}" type="pres">
      <dgm:prSet presAssocID="{33E269FA-08D7-4CAD-ADE7-CED254582E17}" presName="rootText" presStyleLbl="node2" presStyleIdx="2" presStyleCnt="3">
        <dgm:presLayoutVars>
          <dgm:chPref val="3"/>
        </dgm:presLayoutVars>
      </dgm:prSet>
      <dgm:spPr/>
      <dgm:t>
        <a:bodyPr/>
        <a:lstStyle/>
        <a:p>
          <a:endParaRPr lang="en-US"/>
        </a:p>
      </dgm:t>
    </dgm:pt>
    <dgm:pt modelId="{3781493A-7449-45B1-8DE0-C318E9335412}" type="pres">
      <dgm:prSet presAssocID="{33E269FA-08D7-4CAD-ADE7-CED254582E17}" presName="rootPict" presStyleLbl="alignImgPlace1" presStyleIdx="3" presStyleCnt="4" custFlipVert="1" custFlipHor="0" custScaleX="15476" custScaleY="4751"/>
      <dgm:spPr/>
    </dgm:pt>
    <dgm:pt modelId="{4508A1ED-AFBF-4D0E-A641-C0F03E96BD08}" type="pres">
      <dgm:prSet presAssocID="{33E269FA-08D7-4CAD-ADE7-CED254582E17}" presName="rootConnector" presStyleLbl="node2" presStyleIdx="2" presStyleCnt="3"/>
      <dgm:spPr/>
      <dgm:t>
        <a:bodyPr/>
        <a:lstStyle/>
        <a:p>
          <a:endParaRPr lang="en-US"/>
        </a:p>
      </dgm:t>
    </dgm:pt>
    <dgm:pt modelId="{4F75DBA3-4631-44CC-9FDD-EEFD27C7BA13}" type="pres">
      <dgm:prSet presAssocID="{33E269FA-08D7-4CAD-ADE7-CED254582E17}" presName="hierChild4" presStyleCnt="0"/>
      <dgm:spPr/>
    </dgm:pt>
    <dgm:pt modelId="{EEFF4961-C37D-4A30-B32F-A5D2BA92B7BF}" type="pres">
      <dgm:prSet presAssocID="{33E269FA-08D7-4CAD-ADE7-CED254582E17}" presName="hierChild5" presStyleCnt="0"/>
      <dgm:spPr/>
    </dgm:pt>
    <dgm:pt modelId="{46DB6F05-A230-4304-A9A9-52B9D26BD8AB}" type="pres">
      <dgm:prSet presAssocID="{830722BC-4228-492E-81A5-7EE20034F4BF}" presName="hierChild3" presStyleCnt="0"/>
      <dgm:spPr/>
    </dgm:pt>
  </dgm:ptLst>
  <dgm:cxnLst>
    <dgm:cxn modelId="{47E5F23C-F05D-491D-B73C-22F781319249}" type="presOf" srcId="{830722BC-4228-492E-81A5-7EE20034F4BF}" destId="{49F226C2-6BAB-4BDF-8317-B73ADDE9478D}" srcOrd="0" destOrd="0" presId="urn:microsoft.com/office/officeart/2005/8/layout/pictureOrgChart+Icon"/>
    <dgm:cxn modelId="{9A82E363-ED28-412B-85B2-C46C083A5E2D}" type="presOf" srcId="{C2E2F7C9-875F-475C-98F1-491CC9F7237E}" destId="{6E76A700-DA13-482F-9F93-2BDE98F985F0}" srcOrd="0" destOrd="0" presId="urn:microsoft.com/office/officeart/2005/8/layout/pictureOrgChart+Icon"/>
    <dgm:cxn modelId="{5D74E2AE-540F-440F-8CA0-DAD2EC9C41C0}" srcId="{830722BC-4228-492E-81A5-7EE20034F4BF}" destId="{4E2A8B79-96A2-4CDB-A026-BA6F25998E47}" srcOrd="1" destOrd="0" parTransId="{7648A1B4-3E64-48DC-A9BE-98579242B8D5}" sibTransId="{3702BE17-9C80-4516-AA7C-A33446B41557}"/>
    <dgm:cxn modelId="{CC24CCB3-C70C-44E6-A171-CF5486F90AC7}" type="presOf" srcId="{F7B6BC80-0ED8-45CF-B46D-F9095C1193A7}" destId="{FD60FFDB-0DF1-4CD0-A73D-C8685F97C89C}" srcOrd="1" destOrd="0" presId="urn:microsoft.com/office/officeart/2005/8/layout/pictureOrgChart+Icon"/>
    <dgm:cxn modelId="{C13930DD-D584-447E-B79A-11E53288BFD2}" type="presOf" srcId="{F7B6BC80-0ED8-45CF-B46D-F9095C1193A7}" destId="{51C0EEA1-337E-4ACA-AF27-14FEBCB7AB73}" srcOrd="0" destOrd="0" presId="urn:microsoft.com/office/officeart/2005/8/layout/pictureOrgChart+Icon"/>
    <dgm:cxn modelId="{81DAE50A-D11A-4D31-B718-AFBACB1B9413}" type="presOf" srcId="{33E269FA-08D7-4CAD-ADE7-CED254582E17}" destId="{4508A1ED-AFBF-4D0E-A641-C0F03E96BD08}" srcOrd="1" destOrd="0" presId="urn:microsoft.com/office/officeart/2005/8/layout/pictureOrgChart+Icon"/>
    <dgm:cxn modelId="{918747A4-9B4D-419C-8BEC-E2B4513E46EC}" srcId="{1DC7F647-1875-4F5B-8220-A63B7E92A3A2}" destId="{830722BC-4228-492E-81A5-7EE20034F4BF}" srcOrd="0" destOrd="0" parTransId="{700C6FF1-9293-432B-A63A-5AFCA24E6998}" sibTransId="{4434B316-931B-4FBA-B0F7-77A4F86EEB44}"/>
    <dgm:cxn modelId="{6063DA84-370D-432C-B1C4-5900CFA23AC1}" type="presOf" srcId="{830722BC-4228-492E-81A5-7EE20034F4BF}" destId="{1AF0104A-5E56-4ABC-AFE6-7CB6C0D05910}" srcOrd="1" destOrd="0" presId="urn:microsoft.com/office/officeart/2005/8/layout/pictureOrgChart+Icon"/>
    <dgm:cxn modelId="{8E17FB2D-3343-4022-8FD3-77E9C87DF32A}" type="presOf" srcId="{33E269FA-08D7-4CAD-ADE7-CED254582E17}" destId="{7AFB6082-FB7A-4F45-8A75-659DEE2A3162}" srcOrd="0" destOrd="0" presId="urn:microsoft.com/office/officeart/2005/8/layout/pictureOrgChart+Icon"/>
    <dgm:cxn modelId="{E381AEF1-907D-4057-81C7-0A5A27BCE909}" srcId="{830722BC-4228-492E-81A5-7EE20034F4BF}" destId="{33E269FA-08D7-4CAD-ADE7-CED254582E17}" srcOrd="2" destOrd="0" parTransId="{C2E2F7C9-875F-475C-98F1-491CC9F7237E}" sibTransId="{083F25CA-B3B6-4874-A10B-01B0CB090B5A}"/>
    <dgm:cxn modelId="{63C6FC3C-A43C-4AFF-B633-AB3B9C5B0224}" type="presOf" srcId="{7648A1B4-3E64-48DC-A9BE-98579242B8D5}" destId="{4978D0F1-2049-4EDF-9132-F239ABB221D2}" srcOrd="0" destOrd="0" presId="urn:microsoft.com/office/officeart/2005/8/layout/pictureOrgChart+Icon"/>
    <dgm:cxn modelId="{BD8E5EB1-4075-4552-802C-24496C429B2B}" type="presOf" srcId="{4E2A8B79-96A2-4CDB-A026-BA6F25998E47}" destId="{A0223024-0D23-4BF9-B7A0-444CE6F73C3D}" srcOrd="1" destOrd="0" presId="urn:microsoft.com/office/officeart/2005/8/layout/pictureOrgChart+Icon"/>
    <dgm:cxn modelId="{1FA1975A-37E9-4DEF-8043-D59299B6EF91}" type="presOf" srcId="{1DC7F647-1875-4F5B-8220-A63B7E92A3A2}" destId="{7C8DE7FE-ABF8-4A82-B9FC-BF6174A6166C}" srcOrd="0" destOrd="0" presId="urn:microsoft.com/office/officeart/2005/8/layout/pictureOrgChart+Icon"/>
    <dgm:cxn modelId="{6F3C1235-A20C-4218-9DB9-5269FB3EA7C4}" type="presOf" srcId="{4E2A8B79-96A2-4CDB-A026-BA6F25998E47}" destId="{189B0EBA-BC28-4478-846C-4CD5235E12C5}" srcOrd="0" destOrd="0" presId="urn:microsoft.com/office/officeart/2005/8/layout/pictureOrgChart+Icon"/>
    <dgm:cxn modelId="{E986D805-DED9-4ADF-8AD8-FBC2CBFA5AC9}" srcId="{830722BC-4228-492E-81A5-7EE20034F4BF}" destId="{F7B6BC80-0ED8-45CF-B46D-F9095C1193A7}" srcOrd="0" destOrd="0" parTransId="{FB44C3AB-21DD-4BC1-800B-4F472003E2A3}" sibTransId="{E2E48518-FA87-46AE-866D-202BDFD316F3}"/>
    <dgm:cxn modelId="{6A5B68B3-F1E4-4E73-BB06-C1EE29488FFA}" type="presOf" srcId="{FB44C3AB-21DD-4BC1-800B-4F472003E2A3}" destId="{D554F40F-24C1-42A0-8B7C-C761DDEF2B6E}" srcOrd="0" destOrd="0" presId="urn:microsoft.com/office/officeart/2005/8/layout/pictureOrgChart+Icon"/>
    <dgm:cxn modelId="{98C6685B-C3F3-4921-A3A8-4AA70E432AEB}" type="presParOf" srcId="{7C8DE7FE-ABF8-4A82-B9FC-BF6174A6166C}" destId="{0FEAC589-084D-4C51-95C8-D532FD7F5CB4}" srcOrd="0" destOrd="0" presId="urn:microsoft.com/office/officeart/2005/8/layout/pictureOrgChart+Icon"/>
    <dgm:cxn modelId="{58AA0921-74F3-4C80-BDC2-80FF559CEA02}" type="presParOf" srcId="{0FEAC589-084D-4C51-95C8-D532FD7F5CB4}" destId="{CE210FE4-574D-4E79-B298-7F94E51BDF4B}" srcOrd="0" destOrd="0" presId="urn:microsoft.com/office/officeart/2005/8/layout/pictureOrgChart+Icon"/>
    <dgm:cxn modelId="{321BB0A1-FCC8-4E76-9D0D-B2EAE727C006}" type="presParOf" srcId="{CE210FE4-574D-4E79-B298-7F94E51BDF4B}" destId="{49F226C2-6BAB-4BDF-8317-B73ADDE9478D}" srcOrd="0" destOrd="0" presId="urn:microsoft.com/office/officeart/2005/8/layout/pictureOrgChart+Icon"/>
    <dgm:cxn modelId="{CF19BA77-1C50-492A-997F-9D25CD609E99}" type="presParOf" srcId="{CE210FE4-574D-4E79-B298-7F94E51BDF4B}" destId="{5A41D006-9323-4F1B-9097-4C3A7E922D96}" srcOrd="1" destOrd="0" presId="urn:microsoft.com/office/officeart/2005/8/layout/pictureOrgChart+Icon"/>
    <dgm:cxn modelId="{4DF5EDB8-0D47-42C9-91CE-4A9CE5567875}" type="presParOf" srcId="{CE210FE4-574D-4E79-B298-7F94E51BDF4B}" destId="{1AF0104A-5E56-4ABC-AFE6-7CB6C0D05910}" srcOrd="2" destOrd="0" presId="urn:microsoft.com/office/officeart/2005/8/layout/pictureOrgChart+Icon"/>
    <dgm:cxn modelId="{2F1F2703-589F-44E9-8A60-CCC22408C7F5}" type="presParOf" srcId="{0FEAC589-084D-4C51-95C8-D532FD7F5CB4}" destId="{79D1F137-EEB6-44C5-BB15-FCD45216A133}" srcOrd="1" destOrd="0" presId="urn:microsoft.com/office/officeart/2005/8/layout/pictureOrgChart+Icon"/>
    <dgm:cxn modelId="{7C93B096-5D7C-4881-ADD3-A9436670FAF1}" type="presParOf" srcId="{79D1F137-EEB6-44C5-BB15-FCD45216A133}" destId="{D554F40F-24C1-42A0-8B7C-C761DDEF2B6E}" srcOrd="0" destOrd="0" presId="urn:microsoft.com/office/officeart/2005/8/layout/pictureOrgChart+Icon"/>
    <dgm:cxn modelId="{B80626FD-6540-4604-8F72-A675F2731D96}" type="presParOf" srcId="{79D1F137-EEB6-44C5-BB15-FCD45216A133}" destId="{7CB283FE-9CEC-4A11-8A59-FC79125150F8}" srcOrd="1" destOrd="0" presId="urn:microsoft.com/office/officeart/2005/8/layout/pictureOrgChart+Icon"/>
    <dgm:cxn modelId="{5E4A56D4-0C4A-41B4-B77D-C1D52D260175}" type="presParOf" srcId="{7CB283FE-9CEC-4A11-8A59-FC79125150F8}" destId="{067D0A64-0582-4E3A-8701-9EADAEBBBD35}" srcOrd="0" destOrd="0" presId="urn:microsoft.com/office/officeart/2005/8/layout/pictureOrgChart+Icon"/>
    <dgm:cxn modelId="{775FA0D7-9FDF-407B-A2DE-7F1D113CCDB7}" type="presParOf" srcId="{067D0A64-0582-4E3A-8701-9EADAEBBBD35}" destId="{51C0EEA1-337E-4ACA-AF27-14FEBCB7AB73}" srcOrd="0" destOrd="0" presId="urn:microsoft.com/office/officeart/2005/8/layout/pictureOrgChart+Icon"/>
    <dgm:cxn modelId="{78D1DFB7-B827-488A-A58B-AFE7FF5B6E2B}" type="presParOf" srcId="{067D0A64-0582-4E3A-8701-9EADAEBBBD35}" destId="{70C5BB03-56D9-47C9-8B27-E79A503CA59E}" srcOrd="1" destOrd="0" presId="urn:microsoft.com/office/officeart/2005/8/layout/pictureOrgChart+Icon"/>
    <dgm:cxn modelId="{46751FA9-B619-4D1A-B21B-9F4F58AA8951}" type="presParOf" srcId="{067D0A64-0582-4E3A-8701-9EADAEBBBD35}" destId="{FD60FFDB-0DF1-4CD0-A73D-C8685F97C89C}" srcOrd="2" destOrd="0" presId="urn:microsoft.com/office/officeart/2005/8/layout/pictureOrgChart+Icon"/>
    <dgm:cxn modelId="{FBACFFA3-049A-4F12-92D3-252E6B6142C5}" type="presParOf" srcId="{7CB283FE-9CEC-4A11-8A59-FC79125150F8}" destId="{CC9C6293-89EE-488B-B020-40B7269B2C3B}" srcOrd="1" destOrd="0" presId="urn:microsoft.com/office/officeart/2005/8/layout/pictureOrgChart+Icon"/>
    <dgm:cxn modelId="{F294373D-5F8C-44C3-9C2C-97D90DFB1C11}" type="presParOf" srcId="{7CB283FE-9CEC-4A11-8A59-FC79125150F8}" destId="{123A2EE1-5D46-45E0-A32D-D5780B2EBF67}" srcOrd="2" destOrd="0" presId="urn:microsoft.com/office/officeart/2005/8/layout/pictureOrgChart+Icon"/>
    <dgm:cxn modelId="{C29EE6BD-C5D9-4919-8E14-D0B8E92D2E42}" type="presParOf" srcId="{79D1F137-EEB6-44C5-BB15-FCD45216A133}" destId="{4978D0F1-2049-4EDF-9132-F239ABB221D2}" srcOrd="2" destOrd="0" presId="urn:microsoft.com/office/officeart/2005/8/layout/pictureOrgChart+Icon"/>
    <dgm:cxn modelId="{0082D1AA-2B62-4110-8C7B-2F171315DBE4}" type="presParOf" srcId="{79D1F137-EEB6-44C5-BB15-FCD45216A133}" destId="{094CA640-8CD9-4680-B0F2-2CDCE9C70D3A}" srcOrd="3" destOrd="0" presId="urn:microsoft.com/office/officeart/2005/8/layout/pictureOrgChart+Icon"/>
    <dgm:cxn modelId="{A0F8EE4B-E084-4748-A8A1-93C46A258C31}" type="presParOf" srcId="{094CA640-8CD9-4680-B0F2-2CDCE9C70D3A}" destId="{B895924F-8F18-418F-A396-9B196BEF9D7E}" srcOrd="0" destOrd="0" presId="urn:microsoft.com/office/officeart/2005/8/layout/pictureOrgChart+Icon"/>
    <dgm:cxn modelId="{C92E4590-2ECF-409B-9C46-A74CDC4497B3}" type="presParOf" srcId="{B895924F-8F18-418F-A396-9B196BEF9D7E}" destId="{189B0EBA-BC28-4478-846C-4CD5235E12C5}" srcOrd="0" destOrd="0" presId="urn:microsoft.com/office/officeart/2005/8/layout/pictureOrgChart+Icon"/>
    <dgm:cxn modelId="{233B7B5A-9323-4F81-A4C9-3A7327865051}" type="presParOf" srcId="{B895924F-8F18-418F-A396-9B196BEF9D7E}" destId="{A1B3162B-5E5F-4B06-972D-324743636618}" srcOrd="1" destOrd="0" presId="urn:microsoft.com/office/officeart/2005/8/layout/pictureOrgChart+Icon"/>
    <dgm:cxn modelId="{5367CD31-4B1A-4A2B-84F0-B6CF1E577015}" type="presParOf" srcId="{B895924F-8F18-418F-A396-9B196BEF9D7E}" destId="{A0223024-0D23-4BF9-B7A0-444CE6F73C3D}" srcOrd="2" destOrd="0" presId="urn:microsoft.com/office/officeart/2005/8/layout/pictureOrgChart+Icon"/>
    <dgm:cxn modelId="{B2B10542-9286-4468-B74D-E1082B2A45F9}" type="presParOf" srcId="{094CA640-8CD9-4680-B0F2-2CDCE9C70D3A}" destId="{B35E5C85-EBB6-4087-939A-8B8C95EAB4B3}" srcOrd="1" destOrd="0" presId="urn:microsoft.com/office/officeart/2005/8/layout/pictureOrgChart+Icon"/>
    <dgm:cxn modelId="{82FD3A24-DF16-4501-A87E-E2530E533B95}" type="presParOf" srcId="{094CA640-8CD9-4680-B0F2-2CDCE9C70D3A}" destId="{A431AEED-41BA-4E05-8DF9-9679EFEFC374}" srcOrd="2" destOrd="0" presId="urn:microsoft.com/office/officeart/2005/8/layout/pictureOrgChart+Icon"/>
    <dgm:cxn modelId="{B136ED3B-8292-43DF-BD93-A0E6B8324011}" type="presParOf" srcId="{79D1F137-EEB6-44C5-BB15-FCD45216A133}" destId="{6E76A700-DA13-482F-9F93-2BDE98F985F0}" srcOrd="4" destOrd="0" presId="urn:microsoft.com/office/officeart/2005/8/layout/pictureOrgChart+Icon"/>
    <dgm:cxn modelId="{0585D800-30D4-4636-9197-CD11048B90F9}" type="presParOf" srcId="{79D1F137-EEB6-44C5-BB15-FCD45216A133}" destId="{8F29FEE9-9730-4078-AE76-133AF51B2EFB}" srcOrd="5" destOrd="0" presId="urn:microsoft.com/office/officeart/2005/8/layout/pictureOrgChart+Icon"/>
    <dgm:cxn modelId="{2D78753D-7840-492A-AE3C-6E8316FC3A32}" type="presParOf" srcId="{8F29FEE9-9730-4078-AE76-133AF51B2EFB}" destId="{D819F01E-7E13-4AE0-BDDA-A55ED4F39DF5}" srcOrd="0" destOrd="0" presId="urn:microsoft.com/office/officeart/2005/8/layout/pictureOrgChart+Icon"/>
    <dgm:cxn modelId="{A2D9C67E-A922-43E7-A40E-D47FE5C12759}" type="presParOf" srcId="{D819F01E-7E13-4AE0-BDDA-A55ED4F39DF5}" destId="{7AFB6082-FB7A-4F45-8A75-659DEE2A3162}" srcOrd="0" destOrd="0" presId="urn:microsoft.com/office/officeart/2005/8/layout/pictureOrgChart+Icon"/>
    <dgm:cxn modelId="{0C2A707C-C675-445C-A24E-96A7F577220A}" type="presParOf" srcId="{D819F01E-7E13-4AE0-BDDA-A55ED4F39DF5}" destId="{3781493A-7449-45B1-8DE0-C318E9335412}" srcOrd="1" destOrd="0" presId="urn:microsoft.com/office/officeart/2005/8/layout/pictureOrgChart+Icon"/>
    <dgm:cxn modelId="{74A3F0C2-4D3C-4A2B-A7B1-4329CB60A216}" type="presParOf" srcId="{D819F01E-7E13-4AE0-BDDA-A55ED4F39DF5}" destId="{4508A1ED-AFBF-4D0E-A641-C0F03E96BD08}" srcOrd="2" destOrd="0" presId="urn:microsoft.com/office/officeart/2005/8/layout/pictureOrgChart+Icon"/>
    <dgm:cxn modelId="{29A8C336-CFF9-4E40-A923-F7A57060FBF8}" type="presParOf" srcId="{8F29FEE9-9730-4078-AE76-133AF51B2EFB}" destId="{4F75DBA3-4631-44CC-9FDD-EEFD27C7BA13}" srcOrd="1" destOrd="0" presId="urn:microsoft.com/office/officeart/2005/8/layout/pictureOrgChart+Icon"/>
    <dgm:cxn modelId="{139049E9-3EEB-4015-AEA9-B9B80F52191E}" type="presParOf" srcId="{8F29FEE9-9730-4078-AE76-133AF51B2EFB}" destId="{EEFF4961-C37D-4A30-B32F-A5D2BA92B7BF}" srcOrd="2" destOrd="0" presId="urn:microsoft.com/office/officeart/2005/8/layout/pictureOrgChart+Icon"/>
    <dgm:cxn modelId="{21FFB5B6-4D9E-49DE-8F19-7C888E33C193}" type="presParOf" srcId="{0FEAC589-084D-4C51-95C8-D532FD7F5CB4}" destId="{46DB6F05-A230-4304-A9A9-52B9D26BD8AB}"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3620E-06F4-40BE-986A-3450E14B0977}" type="doc">
      <dgm:prSet loTypeId="urn:microsoft.com/office/officeart/2005/8/layout/list1" loCatId="list" qsTypeId="urn:microsoft.com/office/officeart/2005/8/quickstyle/3d5" qsCatId="3D" csTypeId="urn:microsoft.com/office/officeart/2005/8/colors/accent3_4" csCatId="accent3" phldr="1"/>
      <dgm:spPr/>
      <dgm:t>
        <a:bodyPr/>
        <a:lstStyle/>
        <a:p>
          <a:endParaRPr lang="en-US"/>
        </a:p>
      </dgm:t>
    </dgm:pt>
    <dgm:pt modelId="{BF6CDAF0-E3F3-49DE-8754-2AB4950AC4A3}">
      <dgm:prSet phldrT="[Text]"/>
      <dgm:spPr/>
      <dgm:t>
        <a:bodyPr/>
        <a:lstStyle/>
        <a:p>
          <a:r>
            <a:rPr lang="fa-IR" dirty="0" smtClean="0"/>
            <a:t>رانت قضایی ( مصون بودن دولت )</a:t>
          </a:r>
          <a:endParaRPr lang="en-US" dirty="0"/>
        </a:p>
      </dgm:t>
    </dgm:pt>
    <dgm:pt modelId="{F564BF20-CBE9-4AB6-8021-E7353C77C211}" type="parTrans" cxnId="{1A4D6D33-519B-47B1-933E-2A092364802B}">
      <dgm:prSet/>
      <dgm:spPr/>
      <dgm:t>
        <a:bodyPr/>
        <a:lstStyle/>
        <a:p>
          <a:endParaRPr lang="en-US"/>
        </a:p>
      </dgm:t>
    </dgm:pt>
    <dgm:pt modelId="{00849DBB-E983-4741-BC3A-3DACA7CFBBD0}" type="sibTrans" cxnId="{1A4D6D33-519B-47B1-933E-2A092364802B}">
      <dgm:prSet/>
      <dgm:spPr/>
      <dgm:t>
        <a:bodyPr/>
        <a:lstStyle/>
        <a:p>
          <a:endParaRPr lang="en-US"/>
        </a:p>
      </dgm:t>
    </dgm:pt>
    <dgm:pt modelId="{70860351-3108-45E6-A5A1-B5C39D31A559}">
      <dgm:prSet phldrT="[Text]"/>
      <dgm:spPr/>
      <dgm:t>
        <a:bodyPr/>
        <a:lstStyle/>
        <a:p>
          <a:r>
            <a:rPr lang="fa-IR" dirty="0" smtClean="0"/>
            <a:t>رانت اطلاعاتی ( عدم گردش اطلاعات و عدم کارایی بازارها )</a:t>
          </a:r>
          <a:endParaRPr lang="en-US" dirty="0"/>
        </a:p>
      </dgm:t>
    </dgm:pt>
    <dgm:pt modelId="{AF32C365-C921-46CD-B5B9-4DE0075B3730}" type="parTrans" cxnId="{F2846E28-10E4-45A6-B1C0-DE60A8B4BE33}">
      <dgm:prSet/>
      <dgm:spPr/>
      <dgm:t>
        <a:bodyPr/>
        <a:lstStyle/>
        <a:p>
          <a:endParaRPr lang="en-US"/>
        </a:p>
      </dgm:t>
    </dgm:pt>
    <dgm:pt modelId="{D5E248DC-70E2-436A-9A56-009E8226FD93}" type="sibTrans" cxnId="{F2846E28-10E4-45A6-B1C0-DE60A8B4BE33}">
      <dgm:prSet/>
      <dgm:spPr/>
      <dgm:t>
        <a:bodyPr/>
        <a:lstStyle/>
        <a:p>
          <a:endParaRPr lang="en-US"/>
        </a:p>
      </dgm:t>
    </dgm:pt>
    <dgm:pt modelId="{643AEBB1-22D7-4D21-9808-FC6BB1AC2EAE}">
      <dgm:prSet/>
      <dgm:spPr/>
      <dgm:t>
        <a:bodyPr/>
        <a:lstStyle/>
        <a:p>
          <a:r>
            <a:rPr lang="fa-IR" b="0" smtClean="0"/>
            <a:t>رانت جهش قیمتی یا تورم</a:t>
          </a:r>
          <a:endParaRPr lang="fa-IR"/>
        </a:p>
      </dgm:t>
    </dgm:pt>
    <dgm:pt modelId="{1DCACEF9-77BB-4FA7-BDB8-FCE20143B028}" type="parTrans" cxnId="{83973F54-2019-4E8F-A2FC-DDC0F2C6772B}">
      <dgm:prSet/>
      <dgm:spPr/>
      <dgm:t>
        <a:bodyPr/>
        <a:lstStyle/>
        <a:p>
          <a:endParaRPr lang="en-US"/>
        </a:p>
      </dgm:t>
    </dgm:pt>
    <dgm:pt modelId="{5D1615D4-71FA-4D66-98BE-9D71954946B4}" type="sibTrans" cxnId="{83973F54-2019-4E8F-A2FC-DDC0F2C6772B}">
      <dgm:prSet/>
      <dgm:spPr/>
      <dgm:t>
        <a:bodyPr/>
        <a:lstStyle/>
        <a:p>
          <a:endParaRPr lang="en-US"/>
        </a:p>
      </dgm:t>
    </dgm:pt>
    <dgm:pt modelId="{25FA4EB3-191A-4A47-88C6-968EC6E5117F}">
      <dgm:prSet/>
      <dgm:spPr/>
      <dgm:t>
        <a:bodyPr/>
        <a:lstStyle/>
        <a:p>
          <a:pPr rtl="1"/>
          <a:r>
            <a:rPr lang="fa-IR" b="0" smtClean="0"/>
            <a:t>رانت سیاسی</a:t>
          </a:r>
          <a:endParaRPr lang="fa-IR" b="1"/>
        </a:p>
      </dgm:t>
    </dgm:pt>
    <dgm:pt modelId="{A1B0035F-4FAA-4FE7-A47F-AEDCA0CF6927}" type="parTrans" cxnId="{0E6977CD-5912-491B-8E4B-6BFE828B0523}">
      <dgm:prSet/>
      <dgm:spPr/>
      <dgm:t>
        <a:bodyPr/>
        <a:lstStyle/>
        <a:p>
          <a:endParaRPr lang="en-US"/>
        </a:p>
      </dgm:t>
    </dgm:pt>
    <dgm:pt modelId="{D80032AF-8E88-4CFC-B5EE-0C5649FB4C1A}" type="sibTrans" cxnId="{0E6977CD-5912-491B-8E4B-6BFE828B0523}">
      <dgm:prSet/>
      <dgm:spPr/>
      <dgm:t>
        <a:bodyPr/>
        <a:lstStyle/>
        <a:p>
          <a:endParaRPr lang="en-US"/>
        </a:p>
      </dgm:t>
    </dgm:pt>
    <dgm:pt modelId="{9100301F-77FB-4638-B80D-7C2B94F2C908}" type="pres">
      <dgm:prSet presAssocID="{03F3620E-06F4-40BE-986A-3450E14B0977}" presName="linear" presStyleCnt="0">
        <dgm:presLayoutVars>
          <dgm:dir/>
          <dgm:animLvl val="lvl"/>
          <dgm:resizeHandles val="exact"/>
        </dgm:presLayoutVars>
      </dgm:prSet>
      <dgm:spPr/>
      <dgm:t>
        <a:bodyPr/>
        <a:lstStyle/>
        <a:p>
          <a:endParaRPr lang="en-US"/>
        </a:p>
      </dgm:t>
    </dgm:pt>
    <dgm:pt modelId="{4BEE96FB-B4B1-499A-AA4D-2D72AB86E23B}" type="pres">
      <dgm:prSet presAssocID="{BF6CDAF0-E3F3-49DE-8754-2AB4950AC4A3}" presName="parentLin" presStyleCnt="0"/>
      <dgm:spPr/>
      <dgm:t>
        <a:bodyPr/>
        <a:lstStyle/>
        <a:p>
          <a:endParaRPr lang="en-US"/>
        </a:p>
      </dgm:t>
    </dgm:pt>
    <dgm:pt modelId="{E5F703D6-82AE-42B8-A54D-8ECA6C3D3F27}" type="pres">
      <dgm:prSet presAssocID="{BF6CDAF0-E3F3-49DE-8754-2AB4950AC4A3}" presName="parentLeftMargin" presStyleLbl="node1" presStyleIdx="0" presStyleCnt="4"/>
      <dgm:spPr/>
      <dgm:t>
        <a:bodyPr/>
        <a:lstStyle/>
        <a:p>
          <a:endParaRPr lang="en-US"/>
        </a:p>
      </dgm:t>
    </dgm:pt>
    <dgm:pt modelId="{ECB2A4B7-6973-4EC3-AC87-438C921F8941}" type="pres">
      <dgm:prSet presAssocID="{BF6CDAF0-E3F3-49DE-8754-2AB4950AC4A3}" presName="parentText" presStyleLbl="node1" presStyleIdx="0" presStyleCnt="4" custLinFactNeighborX="11111" custLinFactNeighborY="-427">
        <dgm:presLayoutVars>
          <dgm:chMax val="0"/>
          <dgm:bulletEnabled val="1"/>
        </dgm:presLayoutVars>
      </dgm:prSet>
      <dgm:spPr/>
      <dgm:t>
        <a:bodyPr/>
        <a:lstStyle/>
        <a:p>
          <a:endParaRPr lang="en-US"/>
        </a:p>
      </dgm:t>
    </dgm:pt>
    <dgm:pt modelId="{3E0A8FC6-6C9A-4410-A736-D5BFF000108C}" type="pres">
      <dgm:prSet presAssocID="{BF6CDAF0-E3F3-49DE-8754-2AB4950AC4A3}" presName="negativeSpace" presStyleCnt="0"/>
      <dgm:spPr/>
      <dgm:t>
        <a:bodyPr/>
        <a:lstStyle/>
        <a:p>
          <a:endParaRPr lang="en-US"/>
        </a:p>
      </dgm:t>
    </dgm:pt>
    <dgm:pt modelId="{1FE186B5-8319-46DC-B610-CD98D3408487}" type="pres">
      <dgm:prSet presAssocID="{BF6CDAF0-E3F3-49DE-8754-2AB4950AC4A3}" presName="childText" presStyleLbl="conFgAcc1" presStyleIdx="0" presStyleCnt="4">
        <dgm:presLayoutVars>
          <dgm:bulletEnabled val="1"/>
        </dgm:presLayoutVars>
      </dgm:prSet>
      <dgm:spPr/>
      <dgm:t>
        <a:bodyPr/>
        <a:lstStyle/>
        <a:p>
          <a:endParaRPr lang="en-US"/>
        </a:p>
      </dgm:t>
    </dgm:pt>
    <dgm:pt modelId="{C5AC6758-8B73-4764-B4ED-25BED9820F5C}" type="pres">
      <dgm:prSet presAssocID="{00849DBB-E983-4741-BC3A-3DACA7CFBBD0}" presName="spaceBetweenRectangles" presStyleCnt="0"/>
      <dgm:spPr/>
      <dgm:t>
        <a:bodyPr/>
        <a:lstStyle/>
        <a:p>
          <a:endParaRPr lang="en-US"/>
        </a:p>
      </dgm:t>
    </dgm:pt>
    <dgm:pt modelId="{8B01123F-A949-40FD-9863-39DF8356450B}" type="pres">
      <dgm:prSet presAssocID="{70860351-3108-45E6-A5A1-B5C39D31A559}" presName="parentLin" presStyleCnt="0"/>
      <dgm:spPr/>
      <dgm:t>
        <a:bodyPr/>
        <a:lstStyle/>
        <a:p>
          <a:endParaRPr lang="en-US"/>
        </a:p>
      </dgm:t>
    </dgm:pt>
    <dgm:pt modelId="{333D2225-2B0C-4026-8842-2DAD14B36748}" type="pres">
      <dgm:prSet presAssocID="{70860351-3108-45E6-A5A1-B5C39D31A559}" presName="parentLeftMargin" presStyleLbl="node1" presStyleIdx="0" presStyleCnt="4"/>
      <dgm:spPr/>
      <dgm:t>
        <a:bodyPr/>
        <a:lstStyle/>
        <a:p>
          <a:endParaRPr lang="en-US"/>
        </a:p>
      </dgm:t>
    </dgm:pt>
    <dgm:pt modelId="{68B390D5-D2C8-4871-8B26-1C766142DD12}" type="pres">
      <dgm:prSet presAssocID="{70860351-3108-45E6-A5A1-B5C39D31A559}" presName="parentText" presStyleLbl="node1" presStyleIdx="1" presStyleCnt="4">
        <dgm:presLayoutVars>
          <dgm:chMax val="0"/>
          <dgm:bulletEnabled val="1"/>
        </dgm:presLayoutVars>
      </dgm:prSet>
      <dgm:spPr/>
      <dgm:t>
        <a:bodyPr/>
        <a:lstStyle/>
        <a:p>
          <a:endParaRPr lang="en-US"/>
        </a:p>
      </dgm:t>
    </dgm:pt>
    <dgm:pt modelId="{6A76777C-538C-4428-A4D5-B69F80DFBCB6}" type="pres">
      <dgm:prSet presAssocID="{70860351-3108-45E6-A5A1-B5C39D31A559}" presName="negativeSpace" presStyleCnt="0"/>
      <dgm:spPr/>
      <dgm:t>
        <a:bodyPr/>
        <a:lstStyle/>
        <a:p>
          <a:endParaRPr lang="en-US"/>
        </a:p>
      </dgm:t>
    </dgm:pt>
    <dgm:pt modelId="{CBD180E5-88D5-4037-82E0-52392738BF6E}" type="pres">
      <dgm:prSet presAssocID="{70860351-3108-45E6-A5A1-B5C39D31A559}" presName="childText" presStyleLbl="conFgAcc1" presStyleIdx="1" presStyleCnt="4">
        <dgm:presLayoutVars>
          <dgm:bulletEnabled val="1"/>
        </dgm:presLayoutVars>
      </dgm:prSet>
      <dgm:spPr/>
      <dgm:t>
        <a:bodyPr/>
        <a:lstStyle/>
        <a:p>
          <a:endParaRPr lang="en-US"/>
        </a:p>
      </dgm:t>
    </dgm:pt>
    <dgm:pt modelId="{301C1B19-24EE-4E68-92E8-D7AEDA60B7F3}" type="pres">
      <dgm:prSet presAssocID="{D5E248DC-70E2-436A-9A56-009E8226FD93}" presName="spaceBetweenRectangles" presStyleCnt="0"/>
      <dgm:spPr/>
      <dgm:t>
        <a:bodyPr/>
        <a:lstStyle/>
        <a:p>
          <a:endParaRPr lang="en-US"/>
        </a:p>
      </dgm:t>
    </dgm:pt>
    <dgm:pt modelId="{5B4D8C0B-0F90-402E-B6FE-3B0D302EC3BC}" type="pres">
      <dgm:prSet presAssocID="{25FA4EB3-191A-4A47-88C6-968EC6E5117F}" presName="parentLin" presStyleCnt="0"/>
      <dgm:spPr/>
      <dgm:t>
        <a:bodyPr/>
        <a:lstStyle/>
        <a:p>
          <a:endParaRPr lang="en-US"/>
        </a:p>
      </dgm:t>
    </dgm:pt>
    <dgm:pt modelId="{8432B545-2C3E-4A1E-9DFB-98BE70F671F8}" type="pres">
      <dgm:prSet presAssocID="{25FA4EB3-191A-4A47-88C6-968EC6E5117F}" presName="parentLeftMargin" presStyleLbl="node1" presStyleIdx="1" presStyleCnt="4"/>
      <dgm:spPr/>
      <dgm:t>
        <a:bodyPr/>
        <a:lstStyle/>
        <a:p>
          <a:endParaRPr lang="en-US"/>
        </a:p>
      </dgm:t>
    </dgm:pt>
    <dgm:pt modelId="{87D465D8-9757-4E40-87B9-267E4AE45909}" type="pres">
      <dgm:prSet presAssocID="{25FA4EB3-191A-4A47-88C6-968EC6E5117F}" presName="parentText" presStyleLbl="node1" presStyleIdx="2" presStyleCnt="4">
        <dgm:presLayoutVars>
          <dgm:chMax val="0"/>
          <dgm:bulletEnabled val="1"/>
        </dgm:presLayoutVars>
      </dgm:prSet>
      <dgm:spPr/>
      <dgm:t>
        <a:bodyPr/>
        <a:lstStyle/>
        <a:p>
          <a:endParaRPr lang="en-US"/>
        </a:p>
      </dgm:t>
    </dgm:pt>
    <dgm:pt modelId="{C3841617-5385-4867-8920-88623F848970}" type="pres">
      <dgm:prSet presAssocID="{25FA4EB3-191A-4A47-88C6-968EC6E5117F}" presName="negativeSpace" presStyleCnt="0"/>
      <dgm:spPr/>
      <dgm:t>
        <a:bodyPr/>
        <a:lstStyle/>
        <a:p>
          <a:endParaRPr lang="en-US"/>
        </a:p>
      </dgm:t>
    </dgm:pt>
    <dgm:pt modelId="{6E5FF581-8A1F-46B4-B1BB-617FE963A676}" type="pres">
      <dgm:prSet presAssocID="{25FA4EB3-191A-4A47-88C6-968EC6E5117F}" presName="childText" presStyleLbl="conFgAcc1" presStyleIdx="2" presStyleCnt="4">
        <dgm:presLayoutVars>
          <dgm:bulletEnabled val="1"/>
        </dgm:presLayoutVars>
      </dgm:prSet>
      <dgm:spPr/>
      <dgm:t>
        <a:bodyPr/>
        <a:lstStyle/>
        <a:p>
          <a:endParaRPr lang="en-US"/>
        </a:p>
      </dgm:t>
    </dgm:pt>
    <dgm:pt modelId="{A4B01F9B-634E-4FC8-AFED-2E76DCBCE99B}" type="pres">
      <dgm:prSet presAssocID="{D80032AF-8E88-4CFC-B5EE-0C5649FB4C1A}" presName="spaceBetweenRectangles" presStyleCnt="0"/>
      <dgm:spPr/>
      <dgm:t>
        <a:bodyPr/>
        <a:lstStyle/>
        <a:p>
          <a:endParaRPr lang="en-US"/>
        </a:p>
      </dgm:t>
    </dgm:pt>
    <dgm:pt modelId="{7C9698DC-1802-4063-ABB4-A3847DAE2712}" type="pres">
      <dgm:prSet presAssocID="{643AEBB1-22D7-4D21-9808-FC6BB1AC2EAE}" presName="parentLin" presStyleCnt="0"/>
      <dgm:spPr/>
      <dgm:t>
        <a:bodyPr/>
        <a:lstStyle/>
        <a:p>
          <a:endParaRPr lang="en-US"/>
        </a:p>
      </dgm:t>
    </dgm:pt>
    <dgm:pt modelId="{54F7EFED-CE03-416C-A6C5-8FE4A6125AB6}" type="pres">
      <dgm:prSet presAssocID="{643AEBB1-22D7-4D21-9808-FC6BB1AC2EAE}" presName="parentLeftMargin" presStyleLbl="node1" presStyleIdx="2" presStyleCnt="4"/>
      <dgm:spPr/>
      <dgm:t>
        <a:bodyPr/>
        <a:lstStyle/>
        <a:p>
          <a:endParaRPr lang="en-US"/>
        </a:p>
      </dgm:t>
    </dgm:pt>
    <dgm:pt modelId="{F2574784-0E1D-428F-AC1A-4213A7CD5B0B}" type="pres">
      <dgm:prSet presAssocID="{643AEBB1-22D7-4D21-9808-FC6BB1AC2EAE}" presName="parentText" presStyleLbl="node1" presStyleIdx="3" presStyleCnt="4">
        <dgm:presLayoutVars>
          <dgm:chMax val="0"/>
          <dgm:bulletEnabled val="1"/>
        </dgm:presLayoutVars>
      </dgm:prSet>
      <dgm:spPr/>
      <dgm:t>
        <a:bodyPr/>
        <a:lstStyle/>
        <a:p>
          <a:endParaRPr lang="en-US"/>
        </a:p>
      </dgm:t>
    </dgm:pt>
    <dgm:pt modelId="{2AB5CB27-267E-4770-AD3F-1B41EE1B7AE9}" type="pres">
      <dgm:prSet presAssocID="{643AEBB1-22D7-4D21-9808-FC6BB1AC2EAE}" presName="negativeSpace" presStyleCnt="0"/>
      <dgm:spPr/>
      <dgm:t>
        <a:bodyPr/>
        <a:lstStyle/>
        <a:p>
          <a:endParaRPr lang="en-US"/>
        </a:p>
      </dgm:t>
    </dgm:pt>
    <dgm:pt modelId="{DE45EBA6-7265-469C-ADE5-22E5D7D699A6}" type="pres">
      <dgm:prSet presAssocID="{643AEBB1-22D7-4D21-9808-FC6BB1AC2EAE}" presName="childText" presStyleLbl="conFgAcc1" presStyleIdx="3" presStyleCnt="4">
        <dgm:presLayoutVars>
          <dgm:bulletEnabled val="1"/>
        </dgm:presLayoutVars>
      </dgm:prSet>
      <dgm:spPr/>
      <dgm:t>
        <a:bodyPr/>
        <a:lstStyle/>
        <a:p>
          <a:endParaRPr lang="en-US"/>
        </a:p>
      </dgm:t>
    </dgm:pt>
  </dgm:ptLst>
  <dgm:cxnLst>
    <dgm:cxn modelId="{F2846E28-10E4-45A6-B1C0-DE60A8B4BE33}" srcId="{03F3620E-06F4-40BE-986A-3450E14B0977}" destId="{70860351-3108-45E6-A5A1-B5C39D31A559}" srcOrd="1" destOrd="0" parTransId="{AF32C365-C921-46CD-B5B9-4DE0075B3730}" sibTransId="{D5E248DC-70E2-436A-9A56-009E8226FD93}"/>
    <dgm:cxn modelId="{67F0A295-DC47-4BA3-80BE-EC7091D6F122}" type="presOf" srcId="{70860351-3108-45E6-A5A1-B5C39D31A559}" destId="{68B390D5-D2C8-4871-8B26-1C766142DD12}" srcOrd="1" destOrd="0" presId="urn:microsoft.com/office/officeart/2005/8/layout/list1"/>
    <dgm:cxn modelId="{AA99D5C0-C728-49FB-A0C1-0B4C9977FB75}" type="presOf" srcId="{BF6CDAF0-E3F3-49DE-8754-2AB4950AC4A3}" destId="{ECB2A4B7-6973-4EC3-AC87-438C921F8941}" srcOrd="1" destOrd="0" presId="urn:microsoft.com/office/officeart/2005/8/layout/list1"/>
    <dgm:cxn modelId="{69C31C55-7BDC-405E-BE43-806A1BE9F4E8}" type="presOf" srcId="{BF6CDAF0-E3F3-49DE-8754-2AB4950AC4A3}" destId="{E5F703D6-82AE-42B8-A54D-8ECA6C3D3F27}" srcOrd="0" destOrd="0" presId="urn:microsoft.com/office/officeart/2005/8/layout/list1"/>
    <dgm:cxn modelId="{0E6977CD-5912-491B-8E4B-6BFE828B0523}" srcId="{03F3620E-06F4-40BE-986A-3450E14B0977}" destId="{25FA4EB3-191A-4A47-88C6-968EC6E5117F}" srcOrd="2" destOrd="0" parTransId="{A1B0035F-4FAA-4FE7-A47F-AEDCA0CF6927}" sibTransId="{D80032AF-8E88-4CFC-B5EE-0C5649FB4C1A}"/>
    <dgm:cxn modelId="{1A4D6D33-519B-47B1-933E-2A092364802B}" srcId="{03F3620E-06F4-40BE-986A-3450E14B0977}" destId="{BF6CDAF0-E3F3-49DE-8754-2AB4950AC4A3}" srcOrd="0" destOrd="0" parTransId="{F564BF20-CBE9-4AB6-8021-E7353C77C211}" sibTransId="{00849DBB-E983-4741-BC3A-3DACA7CFBBD0}"/>
    <dgm:cxn modelId="{D2C5BAAD-C955-480C-AC45-E0E52C9ABF28}" type="presOf" srcId="{25FA4EB3-191A-4A47-88C6-968EC6E5117F}" destId="{87D465D8-9757-4E40-87B9-267E4AE45909}" srcOrd="1" destOrd="0" presId="urn:microsoft.com/office/officeart/2005/8/layout/list1"/>
    <dgm:cxn modelId="{F115CAAA-8FF2-4113-A8DA-CC412DBC0319}" type="presOf" srcId="{70860351-3108-45E6-A5A1-B5C39D31A559}" destId="{333D2225-2B0C-4026-8842-2DAD14B36748}" srcOrd="0" destOrd="0" presId="urn:microsoft.com/office/officeart/2005/8/layout/list1"/>
    <dgm:cxn modelId="{83973F54-2019-4E8F-A2FC-DDC0F2C6772B}" srcId="{03F3620E-06F4-40BE-986A-3450E14B0977}" destId="{643AEBB1-22D7-4D21-9808-FC6BB1AC2EAE}" srcOrd="3" destOrd="0" parTransId="{1DCACEF9-77BB-4FA7-BDB8-FCE20143B028}" sibTransId="{5D1615D4-71FA-4D66-98BE-9D71954946B4}"/>
    <dgm:cxn modelId="{4725C16A-7921-4205-94B4-9A4804F7A861}" type="presOf" srcId="{643AEBB1-22D7-4D21-9808-FC6BB1AC2EAE}" destId="{F2574784-0E1D-428F-AC1A-4213A7CD5B0B}" srcOrd="1" destOrd="0" presId="urn:microsoft.com/office/officeart/2005/8/layout/list1"/>
    <dgm:cxn modelId="{C9749791-9BB4-4434-8570-B0B094C74B66}" type="presOf" srcId="{25FA4EB3-191A-4A47-88C6-968EC6E5117F}" destId="{8432B545-2C3E-4A1E-9DFB-98BE70F671F8}" srcOrd="0" destOrd="0" presId="urn:microsoft.com/office/officeart/2005/8/layout/list1"/>
    <dgm:cxn modelId="{9316374A-ACC6-416F-8B5A-DA01DBF53197}" type="presOf" srcId="{03F3620E-06F4-40BE-986A-3450E14B0977}" destId="{9100301F-77FB-4638-B80D-7C2B94F2C908}" srcOrd="0" destOrd="0" presId="urn:microsoft.com/office/officeart/2005/8/layout/list1"/>
    <dgm:cxn modelId="{58598736-AB38-450C-A0FE-C82E446D0E9A}" type="presOf" srcId="{643AEBB1-22D7-4D21-9808-FC6BB1AC2EAE}" destId="{54F7EFED-CE03-416C-A6C5-8FE4A6125AB6}" srcOrd="0" destOrd="0" presId="urn:microsoft.com/office/officeart/2005/8/layout/list1"/>
    <dgm:cxn modelId="{1BFA84D8-EBF6-4C2E-A648-754F673F8A4C}" type="presParOf" srcId="{9100301F-77FB-4638-B80D-7C2B94F2C908}" destId="{4BEE96FB-B4B1-499A-AA4D-2D72AB86E23B}" srcOrd="0" destOrd="0" presId="urn:microsoft.com/office/officeart/2005/8/layout/list1"/>
    <dgm:cxn modelId="{5C9153E9-CD9E-4F0E-A354-ABEB7CEBC6AB}" type="presParOf" srcId="{4BEE96FB-B4B1-499A-AA4D-2D72AB86E23B}" destId="{E5F703D6-82AE-42B8-A54D-8ECA6C3D3F27}" srcOrd="0" destOrd="0" presId="urn:microsoft.com/office/officeart/2005/8/layout/list1"/>
    <dgm:cxn modelId="{646AEDBB-278F-4A75-9986-8A72E8A91E6C}" type="presParOf" srcId="{4BEE96FB-B4B1-499A-AA4D-2D72AB86E23B}" destId="{ECB2A4B7-6973-4EC3-AC87-438C921F8941}" srcOrd="1" destOrd="0" presId="urn:microsoft.com/office/officeart/2005/8/layout/list1"/>
    <dgm:cxn modelId="{C96FC3A0-6084-45EE-AC79-682B75655E17}" type="presParOf" srcId="{9100301F-77FB-4638-B80D-7C2B94F2C908}" destId="{3E0A8FC6-6C9A-4410-A736-D5BFF000108C}" srcOrd="1" destOrd="0" presId="urn:microsoft.com/office/officeart/2005/8/layout/list1"/>
    <dgm:cxn modelId="{2A432D62-0E16-496B-B9DE-2C6998CD6563}" type="presParOf" srcId="{9100301F-77FB-4638-B80D-7C2B94F2C908}" destId="{1FE186B5-8319-46DC-B610-CD98D3408487}" srcOrd="2" destOrd="0" presId="urn:microsoft.com/office/officeart/2005/8/layout/list1"/>
    <dgm:cxn modelId="{8922E685-2E63-4327-A705-3F6721D8E6B0}" type="presParOf" srcId="{9100301F-77FB-4638-B80D-7C2B94F2C908}" destId="{C5AC6758-8B73-4764-B4ED-25BED9820F5C}" srcOrd="3" destOrd="0" presId="urn:microsoft.com/office/officeart/2005/8/layout/list1"/>
    <dgm:cxn modelId="{36DC0A28-B3A3-4A56-A7E2-A47661A27612}" type="presParOf" srcId="{9100301F-77FB-4638-B80D-7C2B94F2C908}" destId="{8B01123F-A949-40FD-9863-39DF8356450B}" srcOrd="4" destOrd="0" presId="urn:microsoft.com/office/officeart/2005/8/layout/list1"/>
    <dgm:cxn modelId="{951F116F-68AB-4EA6-8C21-780FADED6B01}" type="presParOf" srcId="{8B01123F-A949-40FD-9863-39DF8356450B}" destId="{333D2225-2B0C-4026-8842-2DAD14B36748}" srcOrd="0" destOrd="0" presId="urn:microsoft.com/office/officeart/2005/8/layout/list1"/>
    <dgm:cxn modelId="{7ADC01A0-B5C5-4042-A34C-909CD2855C28}" type="presParOf" srcId="{8B01123F-A949-40FD-9863-39DF8356450B}" destId="{68B390D5-D2C8-4871-8B26-1C766142DD12}" srcOrd="1" destOrd="0" presId="urn:microsoft.com/office/officeart/2005/8/layout/list1"/>
    <dgm:cxn modelId="{FCD3F615-0F76-467D-8DE8-9325DD067C96}" type="presParOf" srcId="{9100301F-77FB-4638-B80D-7C2B94F2C908}" destId="{6A76777C-538C-4428-A4D5-B69F80DFBCB6}" srcOrd="5" destOrd="0" presId="urn:microsoft.com/office/officeart/2005/8/layout/list1"/>
    <dgm:cxn modelId="{7356B12E-5D9B-49F3-A180-9503D8032A0F}" type="presParOf" srcId="{9100301F-77FB-4638-B80D-7C2B94F2C908}" destId="{CBD180E5-88D5-4037-82E0-52392738BF6E}" srcOrd="6" destOrd="0" presId="urn:microsoft.com/office/officeart/2005/8/layout/list1"/>
    <dgm:cxn modelId="{67298C3A-D159-4DF6-B44E-F4E65B4A30FB}" type="presParOf" srcId="{9100301F-77FB-4638-B80D-7C2B94F2C908}" destId="{301C1B19-24EE-4E68-92E8-D7AEDA60B7F3}" srcOrd="7" destOrd="0" presId="urn:microsoft.com/office/officeart/2005/8/layout/list1"/>
    <dgm:cxn modelId="{39862D94-F494-4B15-A595-70FFF546095D}" type="presParOf" srcId="{9100301F-77FB-4638-B80D-7C2B94F2C908}" destId="{5B4D8C0B-0F90-402E-B6FE-3B0D302EC3BC}" srcOrd="8" destOrd="0" presId="urn:microsoft.com/office/officeart/2005/8/layout/list1"/>
    <dgm:cxn modelId="{9ECC711C-970C-419D-8A38-845B753B5B46}" type="presParOf" srcId="{5B4D8C0B-0F90-402E-B6FE-3B0D302EC3BC}" destId="{8432B545-2C3E-4A1E-9DFB-98BE70F671F8}" srcOrd="0" destOrd="0" presId="urn:microsoft.com/office/officeart/2005/8/layout/list1"/>
    <dgm:cxn modelId="{0C5F8CC6-CF70-40DA-B87D-BA2D09E6CD2D}" type="presParOf" srcId="{5B4D8C0B-0F90-402E-B6FE-3B0D302EC3BC}" destId="{87D465D8-9757-4E40-87B9-267E4AE45909}" srcOrd="1" destOrd="0" presId="urn:microsoft.com/office/officeart/2005/8/layout/list1"/>
    <dgm:cxn modelId="{7FCD93C5-87BF-4977-BBB4-65B384788EAF}" type="presParOf" srcId="{9100301F-77FB-4638-B80D-7C2B94F2C908}" destId="{C3841617-5385-4867-8920-88623F848970}" srcOrd="9" destOrd="0" presId="urn:microsoft.com/office/officeart/2005/8/layout/list1"/>
    <dgm:cxn modelId="{FE35DD46-484E-463B-8FA1-C416852E01E7}" type="presParOf" srcId="{9100301F-77FB-4638-B80D-7C2B94F2C908}" destId="{6E5FF581-8A1F-46B4-B1BB-617FE963A676}" srcOrd="10" destOrd="0" presId="urn:microsoft.com/office/officeart/2005/8/layout/list1"/>
    <dgm:cxn modelId="{BBC0E7B3-55BA-4B70-A000-E3996EF9C50A}" type="presParOf" srcId="{9100301F-77FB-4638-B80D-7C2B94F2C908}" destId="{A4B01F9B-634E-4FC8-AFED-2E76DCBCE99B}" srcOrd="11" destOrd="0" presId="urn:microsoft.com/office/officeart/2005/8/layout/list1"/>
    <dgm:cxn modelId="{E1AEF44B-72AE-45A3-A1C7-35BDEC1CE763}" type="presParOf" srcId="{9100301F-77FB-4638-B80D-7C2B94F2C908}" destId="{7C9698DC-1802-4063-ABB4-A3847DAE2712}" srcOrd="12" destOrd="0" presId="urn:microsoft.com/office/officeart/2005/8/layout/list1"/>
    <dgm:cxn modelId="{2F7399FC-3278-46AB-A281-CE35B2FF74D2}" type="presParOf" srcId="{7C9698DC-1802-4063-ABB4-A3847DAE2712}" destId="{54F7EFED-CE03-416C-A6C5-8FE4A6125AB6}" srcOrd="0" destOrd="0" presId="urn:microsoft.com/office/officeart/2005/8/layout/list1"/>
    <dgm:cxn modelId="{1592413B-899A-4CEA-9125-D3C98C7F0D3D}" type="presParOf" srcId="{7C9698DC-1802-4063-ABB4-A3847DAE2712}" destId="{F2574784-0E1D-428F-AC1A-4213A7CD5B0B}" srcOrd="1" destOrd="0" presId="urn:microsoft.com/office/officeart/2005/8/layout/list1"/>
    <dgm:cxn modelId="{29CF8A73-460B-41C1-BFCC-E3F0A1E4A163}" type="presParOf" srcId="{9100301F-77FB-4638-B80D-7C2B94F2C908}" destId="{2AB5CB27-267E-4770-AD3F-1B41EE1B7AE9}" srcOrd="13" destOrd="0" presId="urn:microsoft.com/office/officeart/2005/8/layout/list1"/>
    <dgm:cxn modelId="{82557FE6-8449-4943-95EF-C490CA517608}" type="presParOf" srcId="{9100301F-77FB-4638-B80D-7C2B94F2C908}" destId="{DE45EBA6-7265-469C-ADE5-22E5D7D699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89062-1C03-46DD-BE3D-58018E9008B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E19B84F-78F3-4446-B72D-ADD79B974E8D}">
      <dgm:prSet phldrT="[Text]" custT="1">
        <dgm:style>
          <a:lnRef idx="2">
            <a:schemeClr val="dk1"/>
          </a:lnRef>
          <a:fillRef idx="1">
            <a:schemeClr val="lt1"/>
          </a:fillRef>
          <a:effectRef idx="0">
            <a:schemeClr val="dk1"/>
          </a:effectRef>
          <a:fontRef idx="minor">
            <a:schemeClr val="dk1"/>
          </a:fontRef>
        </dgm:style>
      </dgm:prSet>
      <dgm:spPr/>
      <dgm:t>
        <a:bodyPr/>
        <a:lstStyle/>
        <a:p>
          <a:r>
            <a:rPr lang="fa-IR" sz="2400" b="1" i="0" dirty="0" smtClean="0"/>
            <a:t>سرمایه در اقتصاد</a:t>
          </a:r>
        </a:p>
        <a:p>
          <a:endParaRPr lang="en-US" sz="1500" dirty="0"/>
        </a:p>
      </dgm:t>
    </dgm:pt>
    <dgm:pt modelId="{95B845EA-573C-47D4-BF43-A19206B030AC}" type="parTrans" cxnId="{EF636A31-8B87-47E3-82E9-42EA44415494}">
      <dgm:prSet/>
      <dgm:spPr/>
      <dgm:t>
        <a:bodyPr/>
        <a:lstStyle/>
        <a:p>
          <a:endParaRPr lang="en-US"/>
        </a:p>
      </dgm:t>
    </dgm:pt>
    <dgm:pt modelId="{44A1133A-D60F-4E9E-B446-52ABC8331CFB}" type="sibTrans" cxnId="{EF636A31-8B87-47E3-82E9-42EA44415494}">
      <dgm:prSet/>
      <dgm:spPr/>
      <dgm:t>
        <a:bodyPr/>
        <a:lstStyle/>
        <a:p>
          <a:endParaRPr lang="en-US"/>
        </a:p>
      </dgm:t>
    </dgm:pt>
    <dgm:pt modelId="{EA15947C-91DA-472D-8A6D-728C0DE3E899}">
      <dgm:prSet phldrT="[Text]" custT="1">
        <dgm:style>
          <a:lnRef idx="1">
            <a:schemeClr val="dk1"/>
          </a:lnRef>
          <a:fillRef idx="2">
            <a:schemeClr val="dk1"/>
          </a:fillRef>
          <a:effectRef idx="1">
            <a:schemeClr val="dk1"/>
          </a:effectRef>
          <a:fontRef idx="minor">
            <a:schemeClr val="dk1"/>
          </a:fontRef>
        </dgm:style>
      </dgm:prSet>
      <dgm:spPr>
        <a:ln>
          <a:solidFill>
            <a:srgbClr val="7030A0"/>
          </a:solidFill>
        </a:ln>
      </dgm:spPr>
      <dgm:t>
        <a:bodyPr/>
        <a:lstStyle/>
        <a:p>
          <a:r>
            <a:rPr lang="fa-IR" sz="2400" dirty="0" smtClean="0"/>
            <a:t>سرمایه اجتماعی</a:t>
          </a:r>
        </a:p>
        <a:p>
          <a:endParaRPr lang="en-US" sz="1200" dirty="0"/>
        </a:p>
      </dgm:t>
    </dgm:pt>
    <dgm:pt modelId="{AD8951ED-F06A-49D7-8FB5-8BF7B62FFF76}" type="parTrans" cxnId="{53273229-4A79-44B5-A6A0-533252C2A65C}">
      <dgm:prSet/>
      <dgm:spPr/>
      <dgm:t>
        <a:bodyPr/>
        <a:lstStyle/>
        <a:p>
          <a:endParaRPr lang="en-US"/>
        </a:p>
      </dgm:t>
    </dgm:pt>
    <dgm:pt modelId="{764E3167-5DF1-4A2C-9DEB-9AA9B0860934}" type="sibTrans" cxnId="{53273229-4A79-44B5-A6A0-533252C2A65C}">
      <dgm:prSet/>
      <dgm:spPr/>
      <dgm:t>
        <a:bodyPr/>
        <a:lstStyle/>
        <a:p>
          <a:endParaRPr lang="en-US"/>
        </a:p>
      </dgm:t>
    </dgm:pt>
    <dgm:pt modelId="{C4C8FF10-17DE-40AD-AF92-6F50BB158A29}">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r>
            <a:rPr lang="fa-IR" sz="2000" dirty="0" smtClean="0"/>
            <a:t>سرمایه مذهبی </a:t>
          </a:r>
          <a:endParaRPr lang="en-US" sz="2000" dirty="0"/>
        </a:p>
      </dgm:t>
    </dgm:pt>
    <dgm:pt modelId="{9AA45CAA-DD78-4A24-ADB5-2530572C868B}" type="parTrans" cxnId="{64526268-A762-40BF-8618-239A245A8E89}">
      <dgm:prSet/>
      <dgm:spPr/>
      <dgm:t>
        <a:bodyPr/>
        <a:lstStyle/>
        <a:p>
          <a:endParaRPr lang="en-US"/>
        </a:p>
      </dgm:t>
    </dgm:pt>
    <dgm:pt modelId="{AB0756CA-6F73-4F28-A6AB-FC67307556B8}" type="sibTrans" cxnId="{64526268-A762-40BF-8618-239A245A8E89}">
      <dgm:prSet/>
      <dgm:spPr/>
      <dgm:t>
        <a:bodyPr/>
        <a:lstStyle/>
        <a:p>
          <a:endParaRPr lang="en-US"/>
        </a:p>
      </dgm:t>
    </dgm:pt>
    <dgm:pt modelId="{01B55276-BADE-461E-98A3-8EB233C3FC9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fa-IR" sz="2000" dirty="0" smtClean="0"/>
            <a:t>سرمایه معنوی</a:t>
          </a:r>
        </a:p>
        <a:p>
          <a:endParaRPr lang="en-US" sz="1800" dirty="0"/>
        </a:p>
      </dgm:t>
    </dgm:pt>
    <dgm:pt modelId="{3E46EB8B-8E6D-49B7-88E1-C91F779473B1}" type="parTrans" cxnId="{AF607A13-4096-48D3-8A8E-43506B2132EF}">
      <dgm:prSet/>
      <dgm:spPr/>
      <dgm:t>
        <a:bodyPr/>
        <a:lstStyle/>
        <a:p>
          <a:endParaRPr lang="en-US"/>
        </a:p>
      </dgm:t>
    </dgm:pt>
    <dgm:pt modelId="{0642EB9A-56CE-4F40-9262-3AEB8A39BE0B}" type="sibTrans" cxnId="{AF607A13-4096-48D3-8A8E-43506B2132EF}">
      <dgm:prSet/>
      <dgm:spPr/>
      <dgm:t>
        <a:bodyPr/>
        <a:lstStyle/>
        <a:p>
          <a:endParaRPr lang="en-US"/>
        </a:p>
      </dgm:t>
    </dgm:pt>
    <dgm:pt modelId="{754CB712-EE9F-4096-9748-2024CB3CF732}">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fa-IR" sz="2400" dirty="0" smtClean="0"/>
            <a:t>سرمایه فیزیکی</a:t>
          </a:r>
        </a:p>
        <a:p>
          <a:endParaRPr lang="en-US" sz="1600" dirty="0"/>
        </a:p>
      </dgm:t>
    </dgm:pt>
    <dgm:pt modelId="{07525E4E-90A5-456C-8270-4844B8D63B25}" type="parTrans" cxnId="{0AD9B78B-6296-4582-81E5-E3BCDC8AC3D8}">
      <dgm:prSet/>
      <dgm:spPr/>
      <dgm:t>
        <a:bodyPr/>
        <a:lstStyle/>
        <a:p>
          <a:endParaRPr lang="en-US"/>
        </a:p>
      </dgm:t>
    </dgm:pt>
    <dgm:pt modelId="{B157E94C-C9C4-41A6-9D95-5AAAF8BC5846}" type="sibTrans" cxnId="{0AD9B78B-6296-4582-81E5-E3BCDC8AC3D8}">
      <dgm:prSet/>
      <dgm:spPr/>
      <dgm:t>
        <a:bodyPr/>
        <a:lstStyle/>
        <a:p>
          <a:endParaRPr lang="en-US"/>
        </a:p>
      </dgm:t>
    </dgm:pt>
    <dgm:pt modelId="{769463C1-3F8F-428A-BAA0-CDF3DF6EA53C}">
      <dgm:prSet phldrT="[Text]">
        <dgm:style>
          <a:lnRef idx="1">
            <a:schemeClr val="dk1"/>
          </a:lnRef>
          <a:fillRef idx="3">
            <a:schemeClr val="dk1"/>
          </a:fillRef>
          <a:effectRef idx="2">
            <a:schemeClr val="dk1"/>
          </a:effectRef>
          <a:fontRef idx="minor">
            <a:schemeClr val="lt1"/>
          </a:fontRef>
        </dgm:style>
      </dgm:prSet>
      <dgm:spPr/>
      <dgm:t>
        <a:bodyPr/>
        <a:lstStyle/>
        <a:p>
          <a:endParaRPr lang="en-US" dirty="0"/>
        </a:p>
      </dgm:t>
    </dgm:pt>
    <dgm:pt modelId="{76637611-D803-4F2B-8461-D235BD1A5965}" type="parTrans" cxnId="{2F4EF43A-DA99-4582-B9C5-CD6C068E2215}">
      <dgm:prSet/>
      <dgm:spPr/>
      <dgm:t>
        <a:bodyPr/>
        <a:lstStyle/>
        <a:p>
          <a:endParaRPr lang="en-US"/>
        </a:p>
      </dgm:t>
    </dgm:pt>
    <dgm:pt modelId="{F96FDEA5-3E9D-4689-B285-3AB42D777A3A}" type="sibTrans" cxnId="{2F4EF43A-DA99-4582-B9C5-CD6C068E2215}">
      <dgm:prSet/>
      <dgm:spPr/>
      <dgm:t>
        <a:bodyPr/>
        <a:lstStyle/>
        <a:p>
          <a:endParaRPr lang="en-US"/>
        </a:p>
      </dgm:t>
    </dgm:pt>
    <dgm:pt modelId="{45BB5B4C-166F-435D-9FAD-C8A772B67665}">
      <dgm:prSet phldrT="[Text]" phldr="1">
        <dgm:style>
          <a:lnRef idx="1">
            <a:schemeClr val="accent6"/>
          </a:lnRef>
          <a:fillRef idx="2">
            <a:schemeClr val="accent6"/>
          </a:fillRef>
          <a:effectRef idx="1">
            <a:schemeClr val="accent6"/>
          </a:effectRef>
          <a:fontRef idx="minor">
            <a:schemeClr val="dk1"/>
          </a:fontRef>
        </dgm:style>
      </dgm:prSet>
      <dgm:spPr/>
      <dgm:t>
        <a:bodyPr/>
        <a:lstStyle/>
        <a:p>
          <a:endParaRPr lang="en-US" dirty="0"/>
        </a:p>
      </dgm:t>
    </dgm:pt>
    <dgm:pt modelId="{92645E48-F43B-4552-971D-32C54F2806F1}" type="parTrans" cxnId="{D9CE3631-4E37-43C7-8E01-4F4909017E29}">
      <dgm:prSet/>
      <dgm:spPr/>
      <dgm:t>
        <a:bodyPr/>
        <a:lstStyle/>
        <a:p>
          <a:endParaRPr lang="en-US"/>
        </a:p>
      </dgm:t>
    </dgm:pt>
    <dgm:pt modelId="{27B0CE14-D14C-406A-B1FF-0804AA8341F5}" type="sibTrans" cxnId="{D9CE3631-4E37-43C7-8E01-4F4909017E29}">
      <dgm:prSet/>
      <dgm:spPr/>
      <dgm:t>
        <a:bodyPr/>
        <a:lstStyle/>
        <a:p>
          <a:endParaRPr lang="en-US"/>
        </a:p>
      </dgm:t>
    </dgm:pt>
    <dgm:pt modelId="{D036F5EC-CD92-4AE4-9A2C-24D54E4395AA}">
      <dgm:prSet phldrT="[Text]" phldr="1">
        <dgm:style>
          <a:lnRef idx="1">
            <a:schemeClr val="dk1"/>
          </a:lnRef>
          <a:fillRef idx="3">
            <a:schemeClr val="dk1"/>
          </a:fillRef>
          <a:effectRef idx="2">
            <a:schemeClr val="dk1"/>
          </a:effectRef>
          <a:fontRef idx="minor">
            <a:schemeClr val="lt1"/>
          </a:fontRef>
        </dgm:style>
      </dgm:prSet>
      <dgm:spPr/>
      <dgm:t>
        <a:bodyPr/>
        <a:lstStyle/>
        <a:p>
          <a:endParaRPr lang="en-US" dirty="0"/>
        </a:p>
      </dgm:t>
    </dgm:pt>
    <dgm:pt modelId="{FB65C789-19E1-436D-B5D9-9BA1DDA4116D}" type="parTrans" cxnId="{EB86E4B8-DB11-4428-9BFC-C23020EB467F}">
      <dgm:prSet/>
      <dgm:spPr/>
      <dgm:t>
        <a:bodyPr/>
        <a:lstStyle/>
        <a:p>
          <a:endParaRPr lang="en-US"/>
        </a:p>
      </dgm:t>
    </dgm:pt>
    <dgm:pt modelId="{40D5689B-7CAF-47C0-976C-E0AE3B4C2B8A}" type="sibTrans" cxnId="{EB86E4B8-DB11-4428-9BFC-C23020EB467F}">
      <dgm:prSet/>
      <dgm:spPr/>
      <dgm:t>
        <a:bodyPr/>
        <a:lstStyle/>
        <a:p>
          <a:endParaRPr lang="en-US"/>
        </a:p>
      </dgm:t>
    </dgm:pt>
    <dgm:pt modelId="{84716AD4-7652-46B9-803B-AC0ED52EE5E5}">
      <dgm:prSet custT="1">
        <dgm:style>
          <a:lnRef idx="1">
            <a:schemeClr val="accent2"/>
          </a:lnRef>
          <a:fillRef idx="2">
            <a:schemeClr val="accent2"/>
          </a:fillRef>
          <a:effectRef idx="1">
            <a:schemeClr val="accent2"/>
          </a:effectRef>
          <a:fontRef idx="minor">
            <a:schemeClr val="dk1"/>
          </a:fontRef>
        </dgm:style>
      </dgm:prSet>
      <dgm:spPr/>
      <dgm:t>
        <a:bodyPr/>
        <a:lstStyle/>
        <a:p>
          <a:r>
            <a:rPr lang="fa-IR" sz="2400" dirty="0" smtClean="0"/>
            <a:t>سرمایه انسانی</a:t>
          </a:r>
        </a:p>
        <a:p>
          <a:endParaRPr lang="en-US" sz="1600" dirty="0"/>
        </a:p>
      </dgm:t>
    </dgm:pt>
    <dgm:pt modelId="{C44793D7-B054-443D-920D-3E7D9ACECEDA}" type="parTrans" cxnId="{BEBDFC60-CE6A-44A5-9A83-701E1B3BB824}">
      <dgm:prSet/>
      <dgm:spPr/>
      <dgm:t>
        <a:bodyPr/>
        <a:lstStyle/>
        <a:p>
          <a:endParaRPr lang="en-US"/>
        </a:p>
      </dgm:t>
    </dgm:pt>
    <dgm:pt modelId="{28AEA387-0433-4B18-B17E-78102B872693}" type="sibTrans" cxnId="{BEBDFC60-CE6A-44A5-9A83-701E1B3BB824}">
      <dgm:prSet/>
      <dgm:spPr/>
      <dgm:t>
        <a:bodyPr/>
        <a:lstStyle/>
        <a:p>
          <a:endParaRPr lang="en-US"/>
        </a:p>
      </dgm:t>
    </dgm:pt>
    <dgm:pt modelId="{4E5A5477-FF6C-4D83-BA01-D0A68B1A4373}">
      <dgm:prSet custT="1">
        <dgm:style>
          <a:lnRef idx="1">
            <a:schemeClr val="accent3"/>
          </a:lnRef>
          <a:fillRef idx="2">
            <a:schemeClr val="accent3"/>
          </a:fillRef>
          <a:effectRef idx="1">
            <a:schemeClr val="accent3"/>
          </a:effectRef>
          <a:fontRef idx="minor">
            <a:schemeClr val="dk1"/>
          </a:fontRef>
        </dgm:style>
      </dgm:prSet>
      <dgm:spPr>
        <a:ln/>
      </dgm:spPr>
      <dgm:t>
        <a:bodyPr/>
        <a:lstStyle/>
        <a:p>
          <a:r>
            <a:rPr lang="fa-IR" sz="2000" dirty="0" smtClean="0"/>
            <a:t>سرمایه فرهنگی و نمادین </a:t>
          </a:r>
          <a:endParaRPr lang="en-US" sz="2000" dirty="0"/>
        </a:p>
      </dgm:t>
    </dgm:pt>
    <dgm:pt modelId="{B0E51F68-F398-4694-92AC-3968F4C57F57}" type="parTrans" cxnId="{E73A3AF0-DEE6-4100-A68C-0CD8E4A09B42}">
      <dgm:prSet/>
      <dgm:spPr/>
      <dgm:t>
        <a:bodyPr/>
        <a:lstStyle/>
        <a:p>
          <a:endParaRPr lang="en-US"/>
        </a:p>
      </dgm:t>
    </dgm:pt>
    <dgm:pt modelId="{D7E68D7F-B741-45D0-8EF3-774B8BF7ADAE}" type="sibTrans" cxnId="{E73A3AF0-DEE6-4100-A68C-0CD8E4A09B42}">
      <dgm:prSet/>
      <dgm:spPr/>
      <dgm:t>
        <a:bodyPr/>
        <a:lstStyle/>
        <a:p>
          <a:endParaRPr lang="en-US"/>
        </a:p>
      </dgm:t>
    </dgm:pt>
    <dgm:pt modelId="{03CC4F07-76FD-4AEC-A694-92F7CC3926D2}" type="pres">
      <dgm:prSet presAssocID="{35789062-1C03-46DD-BE3D-58018E9008B7}" presName="mainComposite" presStyleCnt="0">
        <dgm:presLayoutVars>
          <dgm:chPref val="1"/>
          <dgm:dir/>
          <dgm:animOne val="branch"/>
          <dgm:animLvl val="lvl"/>
          <dgm:resizeHandles val="exact"/>
        </dgm:presLayoutVars>
      </dgm:prSet>
      <dgm:spPr/>
      <dgm:t>
        <a:bodyPr/>
        <a:lstStyle/>
        <a:p>
          <a:endParaRPr lang="en-US"/>
        </a:p>
      </dgm:t>
    </dgm:pt>
    <dgm:pt modelId="{56180CED-EB56-4B5A-8D22-024D1146530A}" type="pres">
      <dgm:prSet presAssocID="{35789062-1C03-46DD-BE3D-58018E9008B7}" presName="hierFlow" presStyleCnt="0"/>
      <dgm:spPr/>
    </dgm:pt>
    <dgm:pt modelId="{76856D7C-C3CD-46BA-8402-CEA01C636D08}" type="pres">
      <dgm:prSet presAssocID="{35789062-1C03-46DD-BE3D-58018E9008B7}" presName="firstBuf" presStyleCnt="0"/>
      <dgm:spPr/>
    </dgm:pt>
    <dgm:pt modelId="{F0A3EBD1-5A19-471D-8649-7FADEC208098}" type="pres">
      <dgm:prSet presAssocID="{35789062-1C03-46DD-BE3D-58018E9008B7}" presName="hierChild1" presStyleCnt="0">
        <dgm:presLayoutVars>
          <dgm:chPref val="1"/>
          <dgm:animOne val="branch"/>
          <dgm:animLvl val="lvl"/>
        </dgm:presLayoutVars>
      </dgm:prSet>
      <dgm:spPr/>
    </dgm:pt>
    <dgm:pt modelId="{9E6AF4F2-E84C-482C-8839-A341EF9BA5A1}" type="pres">
      <dgm:prSet presAssocID="{2E19B84F-78F3-4446-B72D-ADD79B974E8D}" presName="Name14" presStyleCnt="0"/>
      <dgm:spPr/>
    </dgm:pt>
    <dgm:pt modelId="{70B1EAE5-0951-406A-9626-83C84E112E63}" type="pres">
      <dgm:prSet presAssocID="{2E19B84F-78F3-4446-B72D-ADD79B974E8D}" presName="level1Shape" presStyleLbl="node0" presStyleIdx="0" presStyleCnt="1" custScaleX="88742" custScaleY="163662">
        <dgm:presLayoutVars>
          <dgm:chPref val="3"/>
        </dgm:presLayoutVars>
      </dgm:prSet>
      <dgm:spPr/>
      <dgm:t>
        <a:bodyPr/>
        <a:lstStyle/>
        <a:p>
          <a:endParaRPr lang="en-US"/>
        </a:p>
      </dgm:t>
    </dgm:pt>
    <dgm:pt modelId="{102845A4-33A6-419A-8CA9-29F87DC170F2}" type="pres">
      <dgm:prSet presAssocID="{2E19B84F-78F3-4446-B72D-ADD79B974E8D}" presName="hierChild2" presStyleCnt="0"/>
      <dgm:spPr/>
    </dgm:pt>
    <dgm:pt modelId="{22AD4F34-1FD8-4A71-AC9B-2CA1C7F3477E}" type="pres">
      <dgm:prSet presAssocID="{AD8951ED-F06A-49D7-8FB5-8BF7B62FFF76}" presName="Name19" presStyleLbl="parChTrans1D2" presStyleIdx="0" presStyleCnt="3"/>
      <dgm:spPr/>
      <dgm:t>
        <a:bodyPr/>
        <a:lstStyle/>
        <a:p>
          <a:endParaRPr lang="en-US"/>
        </a:p>
      </dgm:t>
    </dgm:pt>
    <dgm:pt modelId="{0F8A1FB9-67D0-470D-94E5-213698B7DF96}" type="pres">
      <dgm:prSet presAssocID="{EA15947C-91DA-472D-8A6D-728C0DE3E899}" presName="Name21" presStyleCnt="0"/>
      <dgm:spPr/>
    </dgm:pt>
    <dgm:pt modelId="{94F40B9A-564F-43E3-877E-AC151A9516C4}" type="pres">
      <dgm:prSet presAssocID="{EA15947C-91DA-472D-8A6D-728C0DE3E899}" presName="level2Shape" presStyleLbl="node2" presStyleIdx="0" presStyleCnt="3" custScaleY="157714"/>
      <dgm:spPr/>
      <dgm:t>
        <a:bodyPr/>
        <a:lstStyle/>
        <a:p>
          <a:endParaRPr lang="en-US"/>
        </a:p>
      </dgm:t>
    </dgm:pt>
    <dgm:pt modelId="{87F4B712-60D3-48BB-A2B2-BD0B46883E8A}" type="pres">
      <dgm:prSet presAssocID="{EA15947C-91DA-472D-8A6D-728C0DE3E899}" presName="hierChild3" presStyleCnt="0"/>
      <dgm:spPr/>
    </dgm:pt>
    <dgm:pt modelId="{FE468AD2-F7A9-4274-A6C2-E892870DD15D}" type="pres">
      <dgm:prSet presAssocID="{9AA45CAA-DD78-4A24-ADB5-2530572C868B}" presName="Name19" presStyleLbl="parChTrans1D3" presStyleIdx="0" presStyleCnt="3"/>
      <dgm:spPr/>
      <dgm:t>
        <a:bodyPr/>
        <a:lstStyle/>
        <a:p>
          <a:endParaRPr lang="en-US"/>
        </a:p>
      </dgm:t>
    </dgm:pt>
    <dgm:pt modelId="{480562E6-C10E-4E87-A08C-A887DED617BF}" type="pres">
      <dgm:prSet presAssocID="{C4C8FF10-17DE-40AD-AF92-6F50BB158A29}" presName="Name21" presStyleCnt="0"/>
      <dgm:spPr/>
    </dgm:pt>
    <dgm:pt modelId="{68E1A06A-BAED-4765-A05C-14E1B56A2CE0}" type="pres">
      <dgm:prSet presAssocID="{C4C8FF10-17DE-40AD-AF92-6F50BB158A29}" presName="level2Shape" presStyleLbl="node3" presStyleIdx="0" presStyleCnt="3" custScaleY="140455"/>
      <dgm:spPr/>
      <dgm:t>
        <a:bodyPr/>
        <a:lstStyle/>
        <a:p>
          <a:endParaRPr lang="en-US"/>
        </a:p>
      </dgm:t>
    </dgm:pt>
    <dgm:pt modelId="{30718BD1-27B3-49AE-95E5-AC75AD8401FC}" type="pres">
      <dgm:prSet presAssocID="{C4C8FF10-17DE-40AD-AF92-6F50BB158A29}" presName="hierChild3" presStyleCnt="0"/>
      <dgm:spPr/>
    </dgm:pt>
    <dgm:pt modelId="{840FAAFB-0C33-4ABC-AA67-6A7A2552DA7B}" type="pres">
      <dgm:prSet presAssocID="{3E46EB8B-8E6D-49B7-88E1-C91F779473B1}" presName="Name19" presStyleLbl="parChTrans1D3" presStyleIdx="1" presStyleCnt="3"/>
      <dgm:spPr/>
      <dgm:t>
        <a:bodyPr/>
        <a:lstStyle/>
        <a:p>
          <a:endParaRPr lang="en-US"/>
        </a:p>
      </dgm:t>
    </dgm:pt>
    <dgm:pt modelId="{7C4D6EFF-5CC1-4192-AAC7-97FC0070FC44}" type="pres">
      <dgm:prSet presAssocID="{01B55276-BADE-461E-98A3-8EB233C3FC99}" presName="Name21" presStyleCnt="0"/>
      <dgm:spPr/>
    </dgm:pt>
    <dgm:pt modelId="{DF51636A-9D89-45AD-BB7B-DA69FA5C2F3C}" type="pres">
      <dgm:prSet presAssocID="{01B55276-BADE-461E-98A3-8EB233C3FC99}" presName="level2Shape" presStyleLbl="node3" presStyleIdx="1" presStyleCnt="3" custScaleY="129967" custLinFactNeighborX="2023" custLinFactNeighborY="-3770"/>
      <dgm:spPr/>
      <dgm:t>
        <a:bodyPr/>
        <a:lstStyle/>
        <a:p>
          <a:endParaRPr lang="en-US"/>
        </a:p>
      </dgm:t>
    </dgm:pt>
    <dgm:pt modelId="{6894D8E3-3B32-4E93-AFFF-3F884B62DD13}" type="pres">
      <dgm:prSet presAssocID="{01B55276-BADE-461E-98A3-8EB233C3FC99}" presName="hierChild3" presStyleCnt="0"/>
      <dgm:spPr/>
    </dgm:pt>
    <dgm:pt modelId="{605834AA-89B3-4C35-B481-68CF08CFF76C}" type="pres">
      <dgm:prSet presAssocID="{B0E51F68-F398-4694-92AC-3968F4C57F57}" presName="Name19" presStyleLbl="parChTrans1D3" presStyleIdx="2" presStyleCnt="3"/>
      <dgm:spPr/>
      <dgm:t>
        <a:bodyPr/>
        <a:lstStyle/>
        <a:p>
          <a:endParaRPr lang="en-US"/>
        </a:p>
      </dgm:t>
    </dgm:pt>
    <dgm:pt modelId="{F8BAD684-8873-4DE9-85AF-F6B659DAE051}" type="pres">
      <dgm:prSet presAssocID="{4E5A5477-FF6C-4D83-BA01-D0A68B1A4373}" presName="Name21" presStyleCnt="0"/>
      <dgm:spPr/>
    </dgm:pt>
    <dgm:pt modelId="{248D5E46-DFCE-48CB-B816-38CE6C1F983F}" type="pres">
      <dgm:prSet presAssocID="{4E5A5477-FF6C-4D83-BA01-D0A68B1A4373}" presName="level2Shape" presStyleLbl="node3" presStyleIdx="2" presStyleCnt="3" custScaleY="122427"/>
      <dgm:spPr/>
      <dgm:t>
        <a:bodyPr/>
        <a:lstStyle/>
        <a:p>
          <a:endParaRPr lang="en-US"/>
        </a:p>
      </dgm:t>
    </dgm:pt>
    <dgm:pt modelId="{16B7D823-063C-4DD1-BD3F-708FD9BE7ED8}" type="pres">
      <dgm:prSet presAssocID="{4E5A5477-FF6C-4D83-BA01-D0A68B1A4373}" presName="hierChild3" presStyleCnt="0"/>
      <dgm:spPr/>
    </dgm:pt>
    <dgm:pt modelId="{FC02247B-432B-43E6-B42A-4204ECB954BF}" type="pres">
      <dgm:prSet presAssocID="{C44793D7-B054-443D-920D-3E7D9ACECEDA}" presName="Name19" presStyleLbl="parChTrans1D2" presStyleIdx="1" presStyleCnt="3"/>
      <dgm:spPr/>
      <dgm:t>
        <a:bodyPr/>
        <a:lstStyle/>
        <a:p>
          <a:endParaRPr lang="en-US"/>
        </a:p>
      </dgm:t>
    </dgm:pt>
    <dgm:pt modelId="{74FD538B-8D95-4174-ACCA-620D30F75ADB}" type="pres">
      <dgm:prSet presAssocID="{84716AD4-7652-46B9-803B-AC0ED52EE5E5}" presName="Name21" presStyleCnt="0"/>
      <dgm:spPr/>
    </dgm:pt>
    <dgm:pt modelId="{8EA7E605-3F96-49E4-BE25-09E4723A1126}" type="pres">
      <dgm:prSet presAssocID="{84716AD4-7652-46B9-803B-AC0ED52EE5E5}" presName="level2Shape" presStyleLbl="node2" presStyleIdx="1" presStyleCnt="3" custScaleY="134456"/>
      <dgm:spPr/>
      <dgm:t>
        <a:bodyPr/>
        <a:lstStyle/>
        <a:p>
          <a:endParaRPr lang="en-US"/>
        </a:p>
      </dgm:t>
    </dgm:pt>
    <dgm:pt modelId="{FB11622F-3ED1-474A-BCB8-45085F25F153}" type="pres">
      <dgm:prSet presAssocID="{84716AD4-7652-46B9-803B-AC0ED52EE5E5}" presName="hierChild3" presStyleCnt="0"/>
      <dgm:spPr/>
    </dgm:pt>
    <dgm:pt modelId="{300C7ED6-0CC5-42D6-BD16-EF32B59C5148}" type="pres">
      <dgm:prSet presAssocID="{07525E4E-90A5-456C-8270-4844B8D63B25}" presName="Name19" presStyleLbl="parChTrans1D2" presStyleIdx="2" presStyleCnt="3"/>
      <dgm:spPr/>
      <dgm:t>
        <a:bodyPr/>
        <a:lstStyle/>
        <a:p>
          <a:endParaRPr lang="en-US"/>
        </a:p>
      </dgm:t>
    </dgm:pt>
    <dgm:pt modelId="{7C6C85D9-EED5-4536-BB5B-F8A034A88169}" type="pres">
      <dgm:prSet presAssocID="{754CB712-EE9F-4096-9748-2024CB3CF732}" presName="Name21" presStyleCnt="0"/>
      <dgm:spPr/>
    </dgm:pt>
    <dgm:pt modelId="{2ECF82F7-6225-48B0-8469-388FE21F56CB}" type="pres">
      <dgm:prSet presAssocID="{754CB712-EE9F-4096-9748-2024CB3CF732}" presName="level2Shape" presStyleLbl="node2" presStyleIdx="2" presStyleCnt="3" custScaleY="136056" custLinFactNeighborX="427" custLinFactNeighborY="634"/>
      <dgm:spPr/>
      <dgm:t>
        <a:bodyPr/>
        <a:lstStyle/>
        <a:p>
          <a:endParaRPr lang="en-US"/>
        </a:p>
      </dgm:t>
    </dgm:pt>
    <dgm:pt modelId="{5F6BF7C0-7C88-4C74-A215-07E7E0395AE8}" type="pres">
      <dgm:prSet presAssocID="{754CB712-EE9F-4096-9748-2024CB3CF732}" presName="hierChild3" presStyleCnt="0"/>
      <dgm:spPr/>
    </dgm:pt>
    <dgm:pt modelId="{DF2C0CA7-631C-4044-B2AE-77264CCCBC96}" type="pres">
      <dgm:prSet presAssocID="{35789062-1C03-46DD-BE3D-58018E9008B7}" presName="bgShapesFlow" presStyleCnt="0"/>
      <dgm:spPr/>
    </dgm:pt>
    <dgm:pt modelId="{138BAC65-896B-4824-8D27-F6A69A323D37}" type="pres">
      <dgm:prSet presAssocID="{769463C1-3F8F-428A-BAA0-CDF3DF6EA53C}" presName="rectComp" presStyleCnt="0"/>
      <dgm:spPr/>
    </dgm:pt>
    <dgm:pt modelId="{E5DDE7A5-760F-4047-92E2-DD274572CEE0}" type="pres">
      <dgm:prSet presAssocID="{769463C1-3F8F-428A-BAA0-CDF3DF6EA53C}" presName="bgRect" presStyleLbl="bgShp" presStyleIdx="0" presStyleCnt="3" custFlipVert="1" custScaleY="12675"/>
      <dgm:spPr/>
      <dgm:t>
        <a:bodyPr/>
        <a:lstStyle/>
        <a:p>
          <a:endParaRPr lang="en-US"/>
        </a:p>
      </dgm:t>
    </dgm:pt>
    <dgm:pt modelId="{AB057A1E-A6FF-415A-A8C7-24D8A41CE9E7}" type="pres">
      <dgm:prSet presAssocID="{769463C1-3F8F-428A-BAA0-CDF3DF6EA53C}" presName="bgRectTx" presStyleLbl="bgShp" presStyleIdx="0" presStyleCnt="3">
        <dgm:presLayoutVars>
          <dgm:bulletEnabled val="1"/>
        </dgm:presLayoutVars>
      </dgm:prSet>
      <dgm:spPr/>
      <dgm:t>
        <a:bodyPr/>
        <a:lstStyle/>
        <a:p>
          <a:endParaRPr lang="en-US"/>
        </a:p>
      </dgm:t>
    </dgm:pt>
    <dgm:pt modelId="{9B4B2E5D-6B47-435B-8823-F8229F994D9D}" type="pres">
      <dgm:prSet presAssocID="{769463C1-3F8F-428A-BAA0-CDF3DF6EA53C}" presName="spComp" presStyleCnt="0"/>
      <dgm:spPr/>
    </dgm:pt>
    <dgm:pt modelId="{9E3915F2-BADF-4A89-8EC5-140E011581C3}" type="pres">
      <dgm:prSet presAssocID="{769463C1-3F8F-428A-BAA0-CDF3DF6EA53C}" presName="vSp" presStyleCnt="0"/>
      <dgm:spPr/>
    </dgm:pt>
    <dgm:pt modelId="{C00D9297-BA3B-4183-BB72-5F756722FAB1}" type="pres">
      <dgm:prSet presAssocID="{45BB5B4C-166F-435D-9FAD-C8A772B67665}" presName="rectComp" presStyleCnt="0"/>
      <dgm:spPr/>
    </dgm:pt>
    <dgm:pt modelId="{28DFE48E-F40C-486D-9827-0A9B2594E9E1}" type="pres">
      <dgm:prSet presAssocID="{45BB5B4C-166F-435D-9FAD-C8A772B67665}" presName="bgRect" presStyleLbl="bgShp" presStyleIdx="1" presStyleCnt="3" custFlipVert="1" custFlipHor="1" custScaleX="500" custScaleY="5165" custLinFactNeighborY="10766"/>
      <dgm:spPr/>
      <dgm:t>
        <a:bodyPr/>
        <a:lstStyle/>
        <a:p>
          <a:endParaRPr lang="en-US"/>
        </a:p>
      </dgm:t>
    </dgm:pt>
    <dgm:pt modelId="{7531B81D-395E-4CD6-8A72-4C5DB8152AAF}" type="pres">
      <dgm:prSet presAssocID="{45BB5B4C-166F-435D-9FAD-C8A772B67665}" presName="bgRectTx" presStyleLbl="bgShp" presStyleIdx="1" presStyleCnt="3">
        <dgm:presLayoutVars>
          <dgm:bulletEnabled val="1"/>
        </dgm:presLayoutVars>
      </dgm:prSet>
      <dgm:spPr/>
      <dgm:t>
        <a:bodyPr/>
        <a:lstStyle/>
        <a:p>
          <a:endParaRPr lang="en-US"/>
        </a:p>
      </dgm:t>
    </dgm:pt>
    <dgm:pt modelId="{6AD95DC8-7DFC-4693-A93C-66A5E0CDB1DC}" type="pres">
      <dgm:prSet presAssocID="{45BB5B4C-166F-435D-9FAD-C8A772B67665}" presName="spComp" presStyleCnt="0"/>
      <dgm:spPr/>
    </dgm:pt>
    <dgm:pt modelId="{33117BA8-738F-476B-BCEF-76B0313A7030}" type="pres">
      <dgm:prSet presAssocID="{45BB5B4C-166F-435D-9FAD-C8A772B67665}" presName="vSp" presStyleCnt="0"/>
      <dgm:spPr/>
    </dgm:pt>
    <dgm:pt modelId="{331DA9BD-F06A-4A22-B33D-A05CA47EA363}" type="pres">
      <dgm:prSet presAssocID="{D036F5EC-CD92-4AE4-9A2C-24D54E4395AA}" presName="rectComp" presStyleCnt="0"/>
      <dgm:spPr/>
    </dgm:pt>
    <dgm:pt modelId="{4830E7D5-3A45-438D-939B-2CB469076E09}" type="pres">
      <dgm:prSet presAssocID="{D036F5EC-CD92-4AE4-9A2C-24D54E4395AA}" presName="bgRect" presStyleLbl="bgShp" presStyleIdx="2" presStyleCnt="3" custFlipVert="1" custFlipHor="1" custScaleX="500" custScaleY="4507" custLinFactNeighborX="1" custLinFactNeighborY="-2347"/>
      <dgm:spPr/>
      <dgm:t>
        <a:bodyPr/>
        <a:lstStyle/>
        <a:p>
          <a:endParaRPr lang="en-US"/>
        </a:p>
      </dgm:t>
    </dgm:pt>
    <dgm:pt modelId="{C0A1FAE5-179B-4D98-A692-4EFC464CFDC0}" type="pres">
      <dgm:prSet presAssocID="{D036F5EC-CD92-4AE4-9A2C-24D54E4395AA}" presName="bgRectTx" presStyleLbl="bgShp" presStyleIdx="2" presStyleCnt="3">
        <dgm:presLayoutVars>
          <dgm:bulletEnabled val="1"/>
        </dgm:presLayoutVars>
      </dgm:prSet>
      <dgm:spPr/>
      <dgm:t>
        <a:bodyPr/>
        <a:lstStyle/>
        <a:p>
          <a:endParaRPr lang="en-US"/>
        </a:p>
      </dgm:t>
    </dgm:pt>
  </dgm:ptLst>
  <dgm:cxnLst>
    <dgm:cxn modelId="{82AF5D6A-8198-4929-97EB-BF1965C892DA}" type="presOf" srcId="{2E19B84F-78F3-4446-B72D-ADD79B974E8D}" destId="{70B1EAE5-0951-406A-9626-83C84E112E63}" srcOrd="0" destOrd="0" presId="urn:microsoft.com/office/officeart/2005/8/layout/hierarchy6"/>
    <dgm:cxn modelId="{D9CE3631-4E37-43C7-8E01-4F4909017E29}" srcId="{35789062-1C03-46DD-BE3D-58018E9008B7}" destId="{45BB5B4C-166F-435D-9FAD-C8A772B67665}" srcOrd="2" destOrd="0" parTransId="{92645E48-F43B-4552-971D-32C54F2806F1}" sibTransId="{27B0CE14-D14C-406A-B1FF-0804AA8341F5}"/>
    <dgm:cxn modelId="{53273229-4A79-44B5-A6A0-533252C2A65C}" srcId="{2E19B84F-78F3-4446-B72D-ADD79B974E8D}" destId="{EA15947C-91DA-472D-8A6D-728C0DE3E899}" srcOrd="0" destOrd="0" parTransId="{AD8951ED-F06A-49D7-8FB5-8BF7B62FFF76}" sibTransId="{764E3167-5DF1-4A2C-9DEB-9AA9B0860934}"/>
    <dgm:cxn modelId="{888CDA3C-9964-4EA1-B8CF-EB6D4B9EB301}" type="presOf" srcId="{45BB5B4C-166F-435D-9FAD-C8A772B67665}" destId="{7531B81D-395E-4CD6-8A72-4C5DB8152AAF}" srcOrd="1" destOrd="0" presId="urn:microsoft.com/office/officeart/2005/8/layout/hierarchy6"/>
    <dgm:cxn modelId="{E73A3AF0-DEE6-4100-A68C-0CD8E4A09B42}" srcId="{EA15947C-91DA-472D-8A6D-728C0DE3E899}" destId="{4E5A5477-FF6C-4D83-BA01-D0A68B1A4373}" srcOrd="2" destOrd="0" parTransId="{B0E51F68-F398-4694-92AC-3968F4C57F57}" sibTransId="{D7E68D7F-B741-45D0-8EF3-774B8BF7ADAE}"/>
    <dgm:cxn modelId="{89F9F045-C5FB-4A7E-8EF6-629214F10AF2}" type="presOf" srcId="{769463C1-3F8F-428A-BAA0-CDF3DF6EA53C}" destId="{AB057A1E-A6FF-415A-A8C7-24D8A41CE9E7}" srcOrd="1" destOrd="0" presId="urn:microsoft.com/office/officeart/2005/8/layout/hierarchy6"/>
    <dgm:cxn modelId="{F2FE2C6E-3CA4-45BB-8F79-0C3FF3780437}" type="presOf" srcId="{C44793D7-B054-443D-920D-3E7D9ACECEDA}" destId="{FC02247B-432B-43E6-B42A-4204ECB954BF}" srcOrd="0" destOrd="0" presId="urn:microsoft.com/office/officeart/2005/8/layout/hierarchy6"/>
    <dgm:cxn modelId="{EACF9BAB-C7D2-42C1-8617-08263E465EBF}" type="presOf" srcId="{35789062-1C03-46DD-BE3D-58018E9008B7}" destId="{03CC4F07-76FD-4AEC-A694-92F7CC3926D2}" srcOrd="0" destOrd="0" presId="urn:microsoft.com/office/officeart/2005/8/layout/hierarchy6"/>
    <dgm:cxn modelId="{8B7A8D32-589B-4242-A891-2D8625947EF2}" type="presOf" srcId="{754CB712-EE9F-4096-9748-2024CB3CF732}" destId="{2ECF82F7-6225-48B0-8469-388FE21F56CB}" srcOrd="0" destOrd="0" presId="urn:microsoft.com/office/officeart/2005/8/layout/hierarchy6"/>
    <dgm:cxn modelId="{678A1618-6D05-4CD0-BC79-5CA3602B1791}" type="presOf" srcId="{9AA45CAA-DD78-4A24-ADB5-2530572C868B}" destId="{FE468AD2-F7A9-4274-A6C2-E892870DD15D}" srcOrd="0" destOrd="0" presId="urn:microsoft.com/office/officeart/2005/8/layout/hierarchy6"/>
    <dgm:cxn modelId="{5CF08C61-5D66-4377-8595-C48B2E29D34F}" type="presOf" srcId="{01B55276-BADE-461E-98A3-8EB233C3FC99}" destId="{DF51636A-9D89-45AD-BB7B-DA69FA5C2F3C}" srcOrd="0" destOrd="0" presId="urn:microsoft.com/office/officeart/2005/8/layout/hierarchy6"/>
    <dgm:cxn modelId="{494902E2-BDC7-4BFE-9EC0-FB9BE3D97AF1}" type="presOf" srcId="{07525E4E-90A5-456C-8270-4844B8D63B25}" destId="{300C7ED6-0CC5-42D6-BD16-EF32B59C5148}" srcOrd="0" destOrd="0" presId="urn:microsoft.com/office/officeart/2005/8/layout/hierarchy6"/>
    <dgm:cxn modelId="{64526268-A762-40BF-8618-239A245A8E89}" srcId="{EA15947C-91DA-472D-8A6D-728C0DE3E899}" destId="{C4C8FF10-17DE-40AD-AF92-6F50BB158A29}" srcOrd="0" destOrd="0" parTransId="{9AA45CAA-DD78-4A24-ADB5-2530572C868B}" sibTransId="{AB0756CA-6F73-4F28-A6AB-FC67307556B8}"/>
    <dgm:cxn modelId="{43CFEF9C-BEB0-45E5-8C38-B05E127AC161}" type="presOf" srcId="{EA15947C-91DA-472D-8A6D-728C0DE3E899}" destId="{94F40B9A-564F-43E3-877E-AC151A9516C4}" srcOrd="0" destOrd="0" presId="urn:microsoft.com/office/officeart/2005/8/layout/hierarchy6"/>
    <dgm:cxn modelId="{EF636A31-8B87-47E3-82E9-42EA44415494}" srcId="{35789062-1C03-46DD-BE3D-58018E9008B7}" destId="{2E19B84F-78F3-4446-B72D-ADD79B974E8D}" srcOrd="0" destOrd="0" parTransId="{95B845EA-573C-47D4-BF43-A19206B030AC}" sibTransId="{44A1133A-D60F-4E9E-B446-52ABC8331CFB}"/>
    <dgm:cxn modelId="{2F4EF43A-DA99-4582-B9C5-CD6C068E2215}" srcId="{35789062-1C03-46DD-BE3D-58018E9008B7}" destId="{769463C1-3F8F-428A-BAA0-CDF3DF6EA53C}" srcOrd="1" destOrd="0" parTransId="{76637611-D803-4F2B-8461-D235BD1A5965}" sibTransId="{F96FDEA5-3E9D-4689-B285-3AB42D777A3A}"/>
    <dgm:cxn modelId="{DDD5DCC5-0682-4F72-AD82-2F967E981375}" type="presOf" srcId="{3E46EB8B-8E6D-49B7-88E1-C91F779473B1}" destId="{840FAAFB-0C33-4ABC-AA67-6A7A2552DA7B}" srcOrd="0" destOrd="0" presId="urn:microsoft.com/office/officeart/2005/8/layout/hierarchy6"/>
    <dgm:cxn modelId="{FB65675F-E830-40C1-B385-EBD9115A63E9}" type="presOf" srcId="{769463C1-3F8F-428A-BAA0-CDF3DF6EA53C}" destId="{E5DDE7A5-760F-4047-92E2-DD274572CEE0}" srcOrd="0" destOrd="0" presId="urn:microsoft.com/office/officeart/2005/8/layout/hierarchy6"/>
    <dgm:cxn modelId="{D1300746-5103-4766-A537-0CF71AED8618}" type="presOf" srcId="{C4C8FF10-17DE-40AD-AF92-6F50BB158A29}" destId="{68E1A06A-BAED-4765-A05C-14E1B56A2CE0}" srcOrd="0" destOrd="0" presId="urn:microsoft.com/office/officeart/2005/8/layout/hierarchy6"/>
    <dgm:cxn modelId="{AF607A13-4096-48D3-8A8E-43506B2132EF}" srcId="{EA15947C-91DA-472D-8A6D-728C0DE3E899}" destId="{01B55276-BADE-461E-98A3-8EB233C3FC99}" srcOrd="1" destOrd="0" parTransId="{3E46EB8B-8E6D-49B7-88E1-C91F779473B1}" sibTransId="{0642EB9A-56CE-4F40-9262-3AEB8A39BE0B}"/>
    <dgm:cxn modelId="{0AD9B78B-6296-4582-81E5-E3BCDC8AC3D8}" srcId="{2E19B84F-78F3-4446-B72D-ADD79B974E8D}" destId="{754CB712-EE9F-4096-9748-2024CB3CF732}" srcOrd="2" destOrd="0" parTransId="{07525E4E-90A5-456C-8270-4844B8D63B25}" sibTransId="{B157E94C-C9C4-41A6-9D95-5AAAF8BC5846}"/>
    <dgm:cxn modelId="{2C2A2836-2802-4547-AACD-5C298718F262}" type="presOf" srcId="{4E5A5477-FF6C-4D83-BA01-D0A68B1A4373}" destId="{248D5E46-DFCE-48CB-B816-38CE6C1F983F}" srcOrd="0" destOrd="0" presId="urn:microsoft.com/office/officeart/2005/8/layout/hierarchy6"/>
    <dgm:cxn modelId="{BEBDFC60-CE6A-44A5-9A83-701E1B3BB824}" srcId="{2E19B84F-78F3-4446-B72D-ADD79B974E8D}" destId="{84716AD4-7652-46B9-803B-AC0ED52EE5E5}" srcOrd="1" destOrd="0" parTransId="{C44793D7-B054-443D-920D-3E7D9ACECEDA}" sibTransId="{28AEA387-0433-4B18-B17E-78102B872693}"/>
    <dgm:cxn modelId="{503063BE-5FAD-4077-A69C-BF1B07CB0FB1}" type="presOf" srcId="{D036F5EC-CD92-4AE4-9A2C-24D54E4395AA}" destId="{C0A1FAE5-179B-4D98-A692-4EFC464CFDC0}" srcOrd="1" destOrd="0" presId="urn:microsoft.com/office/officeart/2005/8/layout/hierarchy6"/>
    <dgm:cxn modelId="{BF57E72B-6EBF-453D-86AA-8006CEC2FB95}" type="presOf" srcId="{AD8951ED-F06A-49D7-8FB5-8BF7B62FFF76}" destId="{22AD4F34-1FD8-4A71-AC9B-2CA1C7F3477E}" srcOrd="0" destOrd="0" presId="urn:microsoft.com/office/officeart/2005/8/layout/hierarchy6"/>
    <dgm:cxn modelId="{0C616796-0D1F-4B76-BC99-24AED632C063}" type="presOf" srcId="{84716AD4-7652-46B9-803B-AC0ED52EE5E5}" destId="{8EA7E605-3F96-49E4-BE25-09E4723A1126}" srcOrd="0" destOrd="0" presId="urn:microsoft.com/office/officeart/2005/8/layout/hierarchy6"/>
    <dgm:cxn modelId="{3EDB8C72-660A-4629-A2DF-AA3E80A2EA53}" type="presOf" srcId="{B0E51F68-F398-4694-92AC-3968F4C57F57}" destId="{605834AA-89B3-4C35-B481-68CF08CFF76C}" srcOrd="0" destOrd="0" presId="urn:microsoft.com/office/officeart/2005/8/layout/hierarchy6"/>
    <dgm:cxn modelId="{600A6426-A4B9-459B-A2F8-7EA3D3AFDFAB}" type="presOf" srcId="{D036F5EC-CD92-4AE4-9A2C-24D54E4395AA}" destId="{4830E7D5-3A45-438D-939B-2CB469076E09}" srcOrd="0" destOrd="0" presId="urn:microsoft.com/office/officeart/2005/8/layout/hierarchy6"/>
    <dgm:cxn modelId="{EB86E4B8-DB11-4428-9BFC-C23020EB467F}" srcId="{35789062-1C03-46DD-BE3D-58018E9008B7}" destId="{D036F5EC-CD92-4AE4-9A2C-24D54E4395AA}" srcOrd="3" destOrd="0" parTransId="{FB65C789-19E1-436D-B5D9-9BA1DDA4116D}" sibTransId="{40D5689B-7CAF-47C0-976C-E0AE3B4C2B8A}"/>
    <dgm:cxn modelId="{718A0A38-E1D5-4769-AECF-868C1AF064F0}" type="presOf" srcId="{45BB5B4C-166F-435D-9FAD-C8A772B67665}" destId="{28DFE48E-F40C-486D-9827-0A9B2594E9E1}" srcOrd="0" destOrd="0" presId="urn:microsoft.com/office/officeart/2005/8/layout/hierarchy6"/>
    <dgm:cxn modelId="{2F24467D-124D-41B7-885B-F23D9B521C51}" type="presParOf" srcId="{03CC4F07-76FD-4AEC-A694-92F7CC3926D2}" destId="{56180CED-EB56-4B5A-8D22-024D1146530A}" srcOrd="0" destOrd="0" presId="urn:microsoft.com/office/officeart/2005/8/layout/hierarchy6"/>
    <dgm:cxn modelId="{8671CCAB-1131-41F6-BDEF-A77FE5293976}" type="presParOf" srcId="{56180CED-EB56-4B5A-8D22-024D1146530A}" destId="{76856D7C-C3CD-46BA-8402-CEA01C636D08}" srcOrd="0" destOrd="0" presId="urn:microsoft.com/office/officeart/2005/8/layout/hierarchy6"/>
    <dgm:cxn modelId="{4AD8E9F5-F5E5-4B59-94B3-81BFA53206D7}" type="presParOf" srcId="{56180CED-EB56-4B5A-8D22-024D1146530A}" destId="{F0A3EBD1-5A19-471D-8649-7FADEC208098}" srcOrd="1" destOrd="0" presId="urn:microsoft.com/office/officeart/2005/8/layout/hierarchy6"/>
    <dgm:cxn modelId="{A5D06153-F80B-4464-B057-50224851B3EF}" type="presParOf" srcId="{F0A3EBD1-5A19-471D-8649-7FADEC208098}" destId="{9E6AF4F2-E84C-482C-8839-A341EF9BA5A1}" srcOrd="0" destOrd="0" presId="urn:microsoft.com/office/officeart/2005/8/layout/hierarchy6"/>
    <dgm:cxn modelId="{8C580933-A5EE-4F83-9E17-4604BA8C7405}" type="presParOf" srcId="{9E6AF4F2-E84C-482C-8839-A341EF9BA5A1}" destId="{70B1EAE5-0951-406A-9626-83C84E112E63}" srcOrd="0" destOrd="0" presId="urn:microsoft.com/office/officeart/2005/8/layout/hierarchy6"/>
    <dgm:cxn modelId="{B9C251D0-F238-456A-9D12-F61590379157}" type="presParOf" srcId="{9E6AF4F2-E84C-482C-8839-A341EF9BA5A1}" destId="{102845A4-33A6-419A-8CA9-29F87DC170F2}" srcOrd="1" destOrd="0" presId="urn:microsoft.com/office/officeart/2005/8/layout/hierarchy6"/>
    <dgm:cxn modelId="{F331EB0F-3892-408D-A925-F3786C0516D9}" type="presParOf" srcId="{102845A4-33A6-419A-8CA9-29F87DC170F2}" destId="{22AD4F34-1FD8-4A71-AC9B-2CA1C7F3477E}" srcOrd="0" destOrd="0" presId="urn:microsoft.com/office/officeart/2005/8/layout/hierarchy6"/>
    <dgm:cxn modelId="{6736C28C-FBB0-436E-A2B6-B46DFC946CA6}" type="presParOf" srcId="{102845A4-33A6-419A-8CA9-29F87DC170F2}" destId="{0F8A1FB9-67D0-470D-94E5-213698B7DF96}" srcOrd="1" destOrd="0" presId="urn:microsoft.com/office/officeart/2005/8/layout/hierarchy6"/>
    <dgm:cxn modelId="{ADFF0F01-A206-4ED0-852B-A2BD76D8E028}" type="presParOf" srcId="{0F8A1FB9-67D0-470D-94E5-213698B7DF96}" destId="{94F40B9A-564F-43E3-877E-AC151A9516C4}" srcOrd="0" destOrd="0" presId="urn:microsoft.com/office/officeart/2005/8/layout/hierarchy6"/>
    <dgm:cxn modelId="{5AB72E24-C097-48F0-8F1B-A43328F8B45C}" type="presParOf" srcId="{0F8A1FB9-67D0-470D-94E5-213698B7DF96}" destId="{87F4B712-60D3-48BB-A2B2-BD0B46883E8A}" srcOrd="1" destOrd="0" presId="urn:microsoft.com/office/officeart/2005/8/layout/hierarchy6"/>
    <dgm:cxn modelId="{513D3EEA-15D3-49BC-9EDE-355439B23D1F}" type="presParOf" srcId="{87F4B712-60D3-48BB-A2B2-BD0B46883E8A}" destId="{FE468AD2-F7A9-4274-A6C2-E892870DD15D}" srcOrd="0" destOrd="0" presId="urn:microsoft.com/office/officeart/2005/8/layout/hierarchy6"/>
    <dgm:cxn modelId="{FA17193A-380A-4A2B-A782-7EDB965E87F9}" type="presParOf" srcId="{87F4B712-60D3-48BB-A2B2-BD0B46883E8A}" destId="{480562E6-C10E-4E87-A08C-A887DED617BF}" srcOrd="1" destOrd="0" presId="urn:microsoft.com/office/officeart/2005/8/layout/hierarchy6"/>
    <dgm:cxn modelId="{A48EFD42-161B-4E61-B74C-E2DEA6B12335}" type="presParOf" srcId="{480562E6-C10E-4E87-A08C-A887DED617BF}" destId="{68E1A06A-BAED-4765-A05C-14E1B56A2CE0}" srcOrd="0" destOrd="0" presId="urn:microsoft.com/office/officeart/2005/8/layout/hierarchy6"/>
    <dgm:cxn modelId="{52206B71-67B1-4374-94D5-F30D0F54D732}" type="presParOf" srcId="{480562E6-C10E-4E87-A08C-A887DED617BF}" destId="{30718BD1-27B3-49AE-95E5-AC75AD8401FC}" srcOrd="1" destOrd="0" presId="urn:microsoft.com/office/officeart/2005/8/layout/hierarchy6"/>
    <dgm:cxn modelId="{BBE69A06-10C2-4387-8B59-CC8C2AE36078}" type="presParOf" srcId="{87F4B712-60D3-48BB-A2B2-BD0B46883E8A}" destId="{840FAAFB-0C33-4ABC-AA67-6A7A2552DA7B}" srcOrd="2" destOrd="0" presId="urn:microsoft.com/office/officeart/2005/8/layout/hierarchy6"/>
    <dgm:cxn modelId="{DF37EBCD-76FD-4735-9931-1498655C8981}" type="presParOf" srcId="{87F4B712-60D3-48BB-A2B2-BD0B46883E8A}" destId="{7C4D6EFF-5CC1-4192-AAC7-97FC0070FC44}" srcOrd="3" destOrd="0" presId="urn:microsoft.com/office/officeart/2005/8/layout/hierarchy6"/>
    <dgm:cxn modelId="{3623F3C3-4077-48B3-BEB5-143D161184CF}" type="presParOf" srcId="{7C4D6EFF-5CC1-4192-AAC7-97FC0070FC44}" destId="{DF51636A-9D89-45AD-BB7B-DA69FA5C2F3C}" srcOrd="0" destOrd="0" presId="urn:microsoft.com/office/officeart/2005/8/layout/hierarchy6"/>
    <dgm:cxn modelId="{C8042A0A-D1EB-4140-AF3E-C70122961239}" type="presParOf" srcId="{7C4D6EFF-5CC1-4192-AAC7-97FC0070FC44}" destId="{6894D8E3-3B32-4E93-AFFF-3F884B62DD13}" srcOrd="1" destOrd="0" presId="urn:microsoft.com/office/officeart/2005/8/layout/hierarchy6"/>
    <dgm:cxn modelId="{997A3CF3-E29D-4A7E-93CB-1E8EE9FB0FC5}" type="presParOf" srcId="{87F4B712-60D3-48BB-A2B2-BD0B46883E8A}" destId="{605834AA-89B3-4C35-B481-68CF08CFF76C}" srcOrd="4" destOrd="0" presId="urn:microsoft.com/office/officeart/2005/8/layout/hierarchy6"/>
    <dgm:cxn modelId="{5724E3D7-46D0-46BD-90E0-BBC19B8DB990}" type="presParOf" srcId="{87F4B712-60D3-48BB-A2B2-BD0B46883E8A}" destId="{F8BAD684-8873-4DE9-85AF-F6B659DAE051}" srcOrd="5" destOrd="0" presId="urn:microsoft.com/office/officeart/2005/8/layout/hierarchy6"/>
    <dgm:cxn modelId="{86B0D2E6-F222-4251-9C3D-024DF01AD5BD}" type="presParOf" srcId="{F8BAD684-8873-4DE9-85AF-F6B659DAE051}" destId="{248D5E46-DFCE-48CB-B816-38CE6C1F983F}" srcOrd="0" destOrd="0" presId="urn:microsoft.com/office/officeart/2005/8/layout/hierarchy6"/>
    <dgm:cxn modelId="{94BAC8B9-D604-42E5-B534-9F7A5C11C4BF}" type="presParOf" srcId="{F8BAD684-8873-4DE9-85AF-F6B659DAE051}" destId="{16B7D823-063C-4DD1-BD3F-708FD9BE7ED8}" srcOrd="1" destOrd="0" presId="urn:microsoft.com/office/officeart/2005/8/layout/hierarchy6"/>
    <dgm:cxn modelId="{774F0C67-F4FC-4CE1-8955-6A1272522FF0}" type="presParOf" srcId="{102845A4-33A6-419A-8CA9-29F87DC170F2}" destId="{FC02247B-432B-43E6-B42A-4204ECB954BF}" srcOrd="2" destOrd="0" presId="urn:microsoft.com/office/officeart/2005/8/layout/hierarchy6"/>
    <dgm:cxn modelId="{51F10098-E38F-4519-9BE7-1B2B6D8ACB80}" type="presParOf" srcId="{102845A4-33A6-419A-8CA9-29F87DC170F2}" destId="{74FD538B-8D95-4174-ACCA-620D30F75ADB}" srcOrd="3" destOrd="0" presId="urn:microsoft.com/office/officeart/2005/8/layout/hierarchy6"/>
    <dgm:cxn modelId="{A7E027DE-3FEB-420D-96C6-DF049F694F65}" type="presParOf" srcId="{74FD538B-8D95-4174-ACCA-620D30F75ADB}" destId="{8EA7E605-3F96-49E4-BE25-09E4723A1126}" srcOrd="0" destOrd="0" presId="urn:microsoft.com/office/officeart/2005/8/layout/hierarchy6"/>
    <dgm:cxn modelId="{495EAF0F-21BF-4BE5-A246-1F219FF7BF69}" type="presParOf" srcId="{74FD538B-8D95-4174-ACCA-620D30F75ADB}" destId="{FB11622F-3ED1-474A-BCB8-45085F25F153}" srcOrd="1" destOrd="0" presId="urn:microsoft.com/office/officeart/2005/8/layout/hierarchy6"/>
    <dgm:cxn modelId="{55132E39-3C6D-49A6-A5E0-F1196504C091}" type="presParOf" srcId="{102845A4-33A6-419A-8CA9-29F87DC170F2}" destId="{300C7ED6-0CC5-42D6-BD16-EF32B59C5148}" srcOrd="4" destOrd="0" presId="urn:microsoft.com/office/officeart/2005/8/layout/hierarchy6"/>
    <dgm:cxn modelId="{AAF16DF4-5681-47A7-9894-39D93A5275C3}" type="presParOf" srcId="{102845A4-33A6-419A-8CA9-29F87DC170F2}" destId="{7C6C85D9-EED5-4536-BB5B-F8A034A88169}" srcOrd="5" destOrd="0" presId="urn:microsoft.com/office/officeart/2005/8/layout/hierarchy6"/>
    <dgm:cxn modelId="{1491D15D-BBAD-4310-8348-220DD6732DCD}" type="presParOf" srcId="{7C6C85D9-EED5-4536-BB5B-F8A034A88169}" destId="{2ECF82F7-6225-48B0-8469-388FE21F56CB}" srcOrd="0" destOrd="0" presId="urn:microsoft.com/office/officeart/2005/8/layout/hierarchy6"/>
    <dgm:cxn modelId="{D3115B19-D6B5-4801-B2B4-3BE5E1C7889E}" type="presParOf" srcId="{7C6C85D9-EED5-4536-BB5B-F8A034A88169}" destId="{5F6BF7C0-7C88-4C74-A215-07E7E0395AE8}" srcOrd="1" destOrd="0" presId="urn:microsoft.com/office/officeart/2005/8/layout/hierarchy6"/>
    <dgm:cxn modelId="{A416EDC5-BC6B-4E59-B69E-4CC21F763D19}" type="presParOf" srcId="{03CC4F07-76FD-4AEC-A694-92F7CC3926D2}" destId="{DF2C0CA7-631C-4044-B2AE-77264CCCBC96}" srcOrd="1" destOrd="0" presId="urn:microsoft.com/office/officeart/2005/8/layout/hierarchy6"/>
    <dgm:cxn modelId="{A6B75CF5-91BD-4BA5-AACC-65369AE465A4}" type="presParOf" srcId="{DF2C0CA7-631C-4044-B2AE-77264CCCBC96}" destId="{138BAC65-896B-4824-8D27-F6A69A323D37}" srcOrd="0" destOrd="0" presId="urn:microsoft.com/office/officeart/2005/8/layout/hierarchy6"/>
    <dgm:cxn modelId="{C83DEFF9-82CF-46FE-87F6-7495816BD53B}" type="presParOf" srcId="{138BAC65-896B-4824-8D27-F6A69A323D37}" destId="{E5DDE7A5-760F-4047-92E2-DD274572CEE0}" srcOrd="0" destOrd="0" presId="urn:microsoft.com/office/officeart/2005/8/layout/hierarchy6"/>
    <dgm:cxn modelId="{2EFB32E0-508C-434F-B84F-1DDF21F2DECA}" type="presParOf" srcId="{138BAC65-896B-4824-8D27-F6A69A323D37}" destId="{AB057A1E-A6FF-415A-A8C7-24D8A41CE9E7}" srcOrd="1" destOrd="0" presId="urn:microsoft.com/office/officeart/2005/8/layout/hierarchy6"/>
    <dgm:cxn modelId="{71FDEED7-17ED-4C43-AD45-F496EE8CE9E7}" type="presParOf" srcId="{DF2C0CA7-631C-4044-B2AE-77264CCCBC96}" destId="{9B4B2E5D-6B47-435B-8823-F8229F994D9D}" srcOrd="1" destOrd="0" presId="urn:microsoft.com/office/officeart/2005/8/layout/hierarchy6"/>
    <dgm:cxn modelId="{6F0BF555-2CAF-474F-B6B1-8F355EECDA3D}" type="presParOf" srcId="{9B4B2E5D-6B47-435B-8823-F8229F994D9D}" destId="{9E3915F2-BADF-4A89-8EC5-140E011581C3}" srcOrd="0" destOrd="0" presId="urn:microsoft.com/office/officeart/2005/8/layout/hierarchy6"/>
    <dgm:cxn modelId="{79CE144F-71AF-49F7-89AD-1D0312D95E89}" type="presParOf" srcId="{DF2C0CA7-631C-4044-B2AE-77264CCCBC96}" destId="{C00D9297-BA3B-4183-BB72-5F756722FAB1}" srcOrd="2" destOrd="0" presId="urn:microsoft.com/office/officeart/2005/8/layout/hierarchy6"/>
    <dgm:cxn modelId="{7FEAEDF3-EE7F-4F80-9549-D8964DC4C42F}" type="presParOf" srcId="{C00D9297-BA3B-4183-BB72-5F756722FAB1}" destId="{28DFE48E-F40C-486D-9827-0A9B2594E9E1}" srcOrd="0" destOrd="0" presId="urn:microsoft.com/office/officeart/2005/8/layout/hierarchy6"/>
    <dgm:cxn modelId="{CEFEAF65-DB06-4BA7-A775-81997EA06458}" type="presParOf" srcId="{C00D9297-BA3B-4183-BB72-5F756722FAB1}" destId="{7531B81D-395E-4CD6-8A72-4C5DB8152AAF}" srcOrd="1" destOrd="0" presId="urn:microsoft.com/office/officeart/2005/8/layout/hierarchy6"/>
    <dgm:cxn modelId="{587FCD23-987B-479D-8B4F-40A8FBD2AE8F}" type="presParOf" srcId="{DF2C0CA7-631C-4044-B2AE-77264CCCBC96}" destId="{6AD95DC8-7DFC-4693-A93C-66A5E0CDB1DC}" srcOrd="3" destOrd="0" presId="urn:microsoft.com/office/officeart/2005/8/layout/hierarchy6"/>
    <dgm:cxn modelId="{CF25B3FB-2671-4053-97A7-DC143F1579F0}" type="presParOf" srcId="{6AD95DC8-7DFC-4693-A93C-66A5E0CDB1DC}" destId="{33117BA8-738F-476B-BCEF-76B0313A7030}" srcOrd="0" destOrd="0" presId="urn:microsoft.com/office/officeart/2005/8/layout/hierarchy6"/>
    <dgm:cxn modelId="{FC0EAD13-DB76-4F06-BA88-34DF9395CC35}" type="presParOf" srcId="{DF2C0CA7-631C-4044-B2AE-77264CCCBC96}" destId="{331DA9BD-F06A-4A22-B33D-A05CA47EA363}" srcOrd="4" destOrd="0" presId="urn:microsoft.com/office/officeart/2005/8/layout/hierarchy6"/>
    <dgm:cxn modelId="{C5BC52BC-1FC6-41C0-8A6F-880014E8E011}" type="presParOf" srcId="{331DA9BD-F06A-4A22-B33D-A05CA47EA363}" destId="{4830E7D5-3A45-438D-939B-2CB469076E09}" srcOrd="0" destOrd="0" presId="urn:microsoft.com/office/officeart/2005/8/layout/hierarchy6"/>
    <dgm:cxn modelId="{86034FFA-D724-442E-BCC6-49C8CB957357}" type="presParOf" srcId="{331DA9BD-F06A-4A22-B33D-A05CA47EA363}" destId="{C0A1FAE5-179B-4D98-A692-4EFC464CFD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3F6288-0E32-4DB2-BA78-05933E6CCA5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1B0C630-D355-41CB-A17D-27A11689ED2C}">
      <dgm:prSet phldrT="[Text]">
        <dgm:style>
          <a:lnRef idx="2">
            <a:schemeClr val="dk1"/>
          </a:lnRef>
          <a:fillRef idx="1">
            <a:schemeClr val="lt1"/>
          </a:fillRef>
          <a:effectRef idx="0">
            <a:schemeClr val="dk1"/>
          </a:effectRef>
          <a:fontRef idx="minor">
            <a:schemeClr val="dk1"/>
          </a:fontRef>
        </dgm:style>
      </dgm:prSet>
      <dgm:spPr>
        <a:effectLst>
          <a:reflection blurRad="6350" stA="50000" endA="300" endPos="90000" dist="50800" dir="5400000" sy="-100000" algn="bl" rotWithShape="0"/>
        </a:effectLst>
      </dgm:spPr>
      <dgm:t>
        <a:bodyPr/>
        <a:lstStyle/>
        <a:p>
          <a:r>
            <a:rPr lang="fa-IR" dirty="0" smtClean="0"/>
            <a:t>سرمایه اجتماعی</a:t>
          </a:r>
          <a:endParaRPr lang="en-US" dirty="0"/>
        </a:p>
      </dgm:t>
    </dgm:pt>
    <dgm:pt modelId="{A851655D-2B25-4A53-A6FC-91BD5C23FBAE}" type="parTrans" cxnId="{02A2171B-D60B-4991-B078-F2507EFBF42D}">
      <dgm:prSet/>
      <dgm:spPr/>
      <dgm:t>
        <a:bodyPr/>
        <a:lstStyle/>
        <a:p>
          <a:endParaRPr lang="en-US"/>
        </a:p>
      </dgm:t>
    </dgm:pt>
    <dgm:pt modelId="{DEF0D9D0-6D37-4656-BEDA-97AEBAE873CF}" type="sibTrans" cxnId="{02A2171B-D60B-4991-B078-F2507EFBF42D}">
      <dgm:prSet/>
      <dgm:spPr/>
      <dgm:t>
        <a:bodyPr/>
        <a:lstStyle/>
        <a:p>
          <a:endParaRPr lang="en-US"/>
        </a:p>
      </dgm:t>
    </dgm:pt>
    <dgm:pt modelId="{124A5657-7C21-40DC-A5E6-5E1BAD089AE5}">
      <dgm:prSet phldrT="[Text]">
        <dgm:style>
          <a:lnRef idx="2">
            <a:schemeClr val="accent2"/>
          </a:lnRef>
          <a:fillRef idx="1">
            <a:schemeClr val="lt1"/>
          </a:fillRef>
          <a:effectRef idx="0">
            <a:schemeClr val="accent2"/>
          </a:effectRef>
          <a:fontRef idx="minor">
            <a:schemeClr val="dk1"/>
          </a:fontRef>
        </dgm:style>
      </dgm:prSet>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fa-IR" dirty="0" smtClean="0"/>
            <a:t>سرمایه معنوی </a:t>
          </a:r>
          <a:endParaRPr lang="en-US" dirty="0"/>
        </a:p>
      </dgm:t>
    </dgm:pt>
    <dgm:pt modelId="{DEAD1A1F-BAC4-4A4F-81FD-5A758F327146}" type="parTrans" cxnId="{281DA9BC-5EC8-4610-91E8-386062F051FC}">
      <dgm:prSet/>
      <dgm:spPr/>
      <dgm:t>
        <a:bodyPr/>
        <a:lstStyle/>
        <a:p>
          <a:endParaRPr lang="en-US"/>
        </a:p>
      </dgm:t>
    </dgm:pt>
    <dgm:pt modelId="{F030EBD4-54EC-427B-B467-FB1874218A7B}" type="sibTrans" cxnId="{281DA9BC-5EC8-4610-91E8-386062F051FC}">
      <dgm:prSet/>
      <dgm:spPr/>
      <dgm:t>
        <a:bodyPr/>
        <a:lstStyle/>
        <a:p>
          <a:endParaRPr lang="en-US"/>
        </a:p>
      </dgm:t>
    </dgm:pt>
    <dgm:pt modelId="{0F067173-778E-484D-90F2-8C17F5C2009E}">
      <dgm:prSet phldrT="[Text]">
        <dgm:style>
          <a:lnRef idx="2">
            <a:schemeClr val="accent1"/>
          </a:lnRef>
          <a:fillRef idx="1">
            <a:schemeClr val="lt1"/>
          </a:fillRef>
          <a:effectRef idx="0">
            <a:schemeClr val="accent1"/>
          </a:effectRef>
          <a:fontRef idx="minor">
            <a:schemeClr val="dk1"/>
          </a:fontRef>
        </dgm:style>
      </dgm:prSet>
      <dgm:spPr>
        <a:gradFill flip="none" rotWithShape="0">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dgm:spPr>
      <dgm:t>
        <a:bodyPr/>
        <a:lstStyle/>
        <a:p>
          <a:r>
            <a:rPr lang="fa-IR" dirty="0" smtClean="0"/>
            <a:t>عدالت اجتماعی و اقتصادی</a:t>
          </a:r>
          <a:endParaRPr lang="en-US" dirty="0"/>
        </a:p>
      </dgm:t>
    </dgm:pt>
    <dgm:pt modelId="{352CCAEB-B484-4B88-A590-3F0A68C25B48}" type="parTrans" cxnId="{FBED7618-B897-4E25-AB72-CFF28F7AB757}">
      <dgm:prSet/>
      <dgm:spPr/>
      <dgm:t>
        <a:bodyPr/>
        <a:lstStyle/>
        <a:p>
          <a:endParaRPr lang="en-US"/>
        </a:p>
      </dgm:t>
    </dgm:pt>
    <dgm:pt modelId="{07D2D79C-F14A-471D-8142-0487578160F0}" type="sibTrans" cxnId="{FBED7618-B897-4E25-AB72-CFF28F7AB757}">
      <dgm:prSet/>
      <dgm:spPr/>
      <dgm:t>
        <a:bodyPr/>
        <a:lstStyle/>
        <a:p>
          <a:endParaRPr lang="en-US"/>
        </a:p>
      </dgm:t>
    </dgm:pt>
    <dgm:pt modelId="{43E6FBE8-CBCC-418F-A860-1061124026B3}">
      <dgm:prSet phldrT="[Text]">
        <dgm:style>
          <a:lnRef idx="1">
            <a:schemeClr val="dk1"/>
          </a:lnRef>
          <a:fillRef idx="2">
            <a:schemeClr val="dk1"/>
          </a:fillRef>
          <a:effectRef idx="1">
            <a:schemeClr val="dk1"/>
          </a:effectRef>
          <a:fontRef idx="minor">
            <a:schemeClr val="dk1"/>
          </a:fontRef>
        </dgm:style>
      </dgm:prSet>
      <dgm:spPr>
        <a:ln>
          <a:solidFill>
            <a:srgbClr val="C00000"/>
          </a:solidFill>
        </a:ln>
        <a:effectLst>
          <a:innerShdw blurRad="114300">
            <a:prstClr val="black"/>
          </a:innerShdw>
        </a:effectLst>
      </dgm:spPr>
      <dgm:t>
        <a:bodyPr/>
        <a:lstStyle/>
        <a:p>
          <a:r>
            <a:rPr lang="fa-IR" dirty="0" smtClean="0"/>
            <a:t>نوسازی اجتماعی</a:t>
          </a:r>
          <a:endParaRPr lang="en-US" dirty="0"/>
        </a:p>
      </dgm:t>
    </dgm:pt>
    <dgm:pt modelId="{84F8E5F6-587A-4F99-A285-0068876686E7}" type="parTrans" cxnId="{31906F7F-59DE-4651-B871-42B998081C83}">
      <dgm:prSet/>
      <dgm:spPr/>
      <dgm:t>
        <a:bodyPr/>
        <a:lstStyle/>
        <a:p>
          <a:endParaRPr lang="en-US"/>
        </a:p>
      </dgm:t>
    </dgm:pt>
    <dgm:pt modelId="{490409D7-AAF9-4902-A8B5-8DA782C620DC}" type="sibTrans" cxnId="{31906F7F-59DE-4651-B871-42B998081C83}">
      <dgm:prSet/>
      <dgm:spPr/>
      <dgm:t>
        <a:bodyPr/>
        <a:lstStyle/>
        <a:p>
          <a:endParaRPr lang="en-US"/>
        </a:p>
      </dgm:t>
    </dgm:pt>
    <dgm:pt modelId="{D8F2FFC9-CFC4-41E5-BD0A-3060C92BD09E}">
      <dgm:prSet phldrT="[Text]">
        <dgm:style>
          <a:lnRef idx="2">
            <a:schemeClr val="accent1"/>
          </a:lnRef>
          <a:fillRef idx="1">
            <a:schemeClr val="lt1"/>
          </a:fillRef>
          <a:effectRef idx="0">
            <a:schemeClr val="accent1"/>
          </a:effectRef>
          <a:fontRef idx="minor">
            <a:schemeClr val="dk1"/>
          </a:fontRef>
        </dgm:style>
      </dgm:prSet>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fa-IR" dirty="0" smtClean="0"/>
            <a:t>سرمایه مذهبی</a:t>
          </a:r>
          <a:endParaRPr lang="en-US" dirty="0"/>
        </a:p>
      </dgm:t>
    </dgm:pt>
    <dgm:pt modelId="{D1CA5CEB-786A-4186-AEAF-580959897F74}" type="parTrans" cxnId="{3954CD11-B1CE-41F6-9E9D-CECDB1B9979E}">
      <dgm:prSet/>
      <dgm:spPr/>
      <dgm:t>
        <a:bodyPr/>
        <a:lstStyle/>
        <a:p>
          <a:endParaRPr lang="en-US"/>
        </a:p>
      </dgm:t>
    </dgm:pt>
    <dgm:pt modelId="{CC7E848E-0E93-4773-9399-AAE96D350B0F}" type="sibTrans" cxnId="{3954CD11-B1CE-41F6-9E9D-CECDB1B9979E}">
      <dgm:prSet/>
      <dgm:spPr/>
      <dgm:t>
        <a:bodyPr/>
        <a:lstStyle/>
        <a:p>
          <a:endParaRPr lang="en-US"/>
        </a:p>
      </dgm:t>
    </dgm:pt>
    <dgm:pt modelId="{510D6C32-7573-4FC8-ABC3-532D96E91437}">
      <dgm:prSet phldrT="[Text]">
        <dgm:style>
          <a:lnRef idx="1">
            <a:schemeClr val="accent6"/>
          </a:lnRef>
          <a:fillRef idx="2">
            <a:schemeClr val="accent6"/>
          </a:fillRef>
          <a:effectRef idx="1">
            <a:schemeClr val="accent6"/>
          </a:effectRef>
          <a:fontRef idx="minor">
            <a:schemeClr val="dk1"/>
          </a:fontRef>
        </dgm:style>
      </dgm:prSet>
      <dgm:spPr>
        <a:ln>
          <a:solidFill>
            <a:srgbClr val="7030A0"/>
          </a:solidFill>
        </a:ln>
        <a:effectLst>
          <a:glow rad="101600">
            <a:schemeClr val="accent6">
              <a:satMod val="175000"/>
              <a:alpha val="40000"/>
            </a:schemeClr>
          </a:glow>
        </a:effectLst>
      </dgm:spPr>
      <dgm:t>
        <a:bodyPr/>
        <a:lstStyle/>
        <a:p>
          <a:r>
            <a:rPr lang="fa-IR" dirty="0" smtClean="0"/>
            <a:t>کاربرد در سطح خرد</a:t>
          </a:r>
        </a:p>
      </dgm:t>
    </dgm:pt>
    <dgm:pt modelId="{FF75C4AD-90A8-48B5-B772-F75B7350CE18}" type="parTrans" cxnId="{BA4BD410-272D-4DD6-9514-D77FF6AC8103}">
      <dgm:prSet/>
      <dgm:spPr/>
      <dgm:t>
        <a:bodyPr/>
        <a:lstStyle/>
        <a:p>
          <a:endParaRPr lang="en-US"/>
        </a:p>
      </dgm:t>
    </dgm:pt>
    <dgm:pt modelId="{95FCB994-B99B-4679-920B-A041E381AD78}" type="sibTrans" cxnId="{BA4BD410-272D-4DD6-9514-D77FF6AC8103}">
      <dgm:prSet/>
      <dgm:spPr/>
      <dgm:t>
        <a:bodyPr/>
        <a:lstStyle/>
        <a:p>
          <a:endParaRPr lang="en-US"/>
        </a:p>
      </dgm:t>
    </dgm:pt>
    <dgm:pt modelId="{F1450DEF-EF9B-452A-A312-1794403C0A2F}">
      <dgm:prSet phldrT="[Text]">
        <dgm:style>
          <a:lnRef idx="1">
            <a:schemeClr val="accent6"/>
          </a:lnRef>
          <a:fillRef idx="2">
            <a:schemeClr val="accent6"/>
          </a:fillRef>
          <a:effectRef idx="1">
            <a:schemeClr val="accent6"/>
          </a:effectRef>
          <a:fontRef idx="minor">
            <a:schemeClr val="dk1"/>
          </a:fontRef>
        </dgm:style>
      </dgm:prSet>
      <dgm:spPr>
        <a:ln>
          <a:solidFill>
            <a:srgbClr val="7030A0"/>
          </a:solidFill>
        </a:ln>
        <a:effectLst>
          <a:glow rad="101600">
            <a:schemeClr val="accent4">
              <a:satMod val="175000"/>
              <a:alpha val="40000"/>
            </a:schemeClr>
          </a:glow>
        </a:effectLst>
      </dgm:spPr>
      <dgm:t>
        <a:bodyPr/>
        <a:lstStyle/>
        <a:p>
          <a:r>
            <a:rPr lang="fa-IR" dirty="0" smtClean="0"/>
            <a:t>کاربرد در سطوح سازمانی</a:t>
          </a:r>
        </a:p>
      </dgm:t>
    </dgm:pt>
    <dgm:pt modelId="{FAC5ED80-A875-4839-B35A-6E3E03E2A7FF}" type="parTrans" cxnId="{31BB3B50-9A9F-4189-9316-05ADE96CF526}">
      <dgm:prSet/>
      <dgm:spPr/>
      <dgm:t>
        <a:bodyPr/>
        <a:lstStyle/>
        <a:p>
          <a:endParaRPr lang="en-US"/>
        </a:p>
      </dgm:t>
    </dgm:pt>
    <dgm:pt modelId="{4B39F4BF-D773-4592-A410-722F5C631287}" type="sibTrans" cxnId="{31BB3B50-9A9F-4189-9316-05ADE96CF526}">
      <dgm:prSet/>
      <dgm:spPr/>
      <dgm:t>
        <a:bodyPr/>
        <a:lstStyle/>
        <a:p>
          <a:endParaRPr lang="en-US"/>
        </a:p>
      </dgm:t>
    </dgm:pt>
    <dgm:pt modelId="{4D6D397A-C644-48A7-A40E-3EC959638EBF}" type="pres">
      <dgm:prSet presAssocID="{3D3F6288-0E32-4DB2-BA78-05933E6CCA59}" presName="mainComposite" presStyleCnt="0">
        <dgm:presLayoutVars>
          <dgm:chPref val="1"/>
          <dgm:dir/>
          <dgm:animOne val="branch"/>
          <dgm:animLvl val="lvl"/>
          <dgm:resizeHandles val="exact"/>
        </dgm:presLayoutVars>
      </dgm:prSet>
      <dgm:spPr/>
      <dgm:t>
        <a:bodyPr/>
        <a:lstStyle/>
        <a:p>
          <a:endParaRPr lang="en-US"/>
        </a:p>
      </dgm:t>
    </dgm:pt>
    <dgm:pt modelId="{7BBC1B22-7F1E-4789-A9C2-9EDE39377DBF}" type="pres">
      <dgm:prSet presAssocID="{3D3F6288-0E32-4DB2-BA78-05933E6CCA59}" presName="hierFlow" presStyleCnt="0"/>
      <dgm:spPr/>
    </dgm:pt>
    <dgm:pt modelId="{A79D7BD4-F1BD-4EAF-B9D3-D528F8EF8FBF}" type="pres">
      <dgm:prSet presAssocID="{3D3F6288-0E32-4DB2-BA78-05933E6CCA59}" presName="hierChild1" presStyleCnt="0">
        <dgm:presLayoutVars>
          <dgm:chPref val="1"/>
          <dgm:animOne val="branch"/>
          <dgm:animLvl val="lvl"/>
        </dgm:presLayoutVars>
      </dgm:prSet>
      <dgm:spPr/>
    </dgm:pt>
    <dgm:pt modelId="{9FF0E920-08DF-441E-A31F-62A6A2662B94}" type="pres">
      <dgm:prSet presAssocID="{E1B0C630-D355-41CB-A17D-27A11689ED2C}" presName="Name14" presStyleCnt="0"/>
      <dgm:spPr/>
    </dgm:pt>
    <dgm:pt modelId="{8728F65B-3C84-4D55-AC48-6A6C140A846C}" type="pres">
      <dgm:prSet presAssocID="{E1B0C630-D355-41CB-A17D-27A11689ED2C}" presName="level1Shape" presStyleLbl="node0" presStyleIdx="0" presStyleCnt="1">
        <dgm:presLayoutVars>
          <dgm:chPref val="3"/>
        </dgm:presLayoutVars>
      </dgm:prSet>
      <dgm:spPr/>
      <dgm:t>
        <a:bodyPr/>
        <a:lstStyle/>
        <a:p>
          <a:endParaRPr lang="en-US"/>
        </a:p>
      </dgm:t>
    </dgm:pt>
    <dgm:pt modelId="{4EE338E7-B3C0-4873-AC0A-86D558001078}" type="pres">
      <dgm:prSet presAssocID="{E1B0C630-D355-41CB-A17D-27A11689ED2C}" presName="hierChild2" presStyleCnt="0"/>
      <dgm:spPr/>
    </dgm:pt>
    <dgm:pt modelId="{775F0213-8BE4-4682-8B5F-C837EAE74612}" type="pres">
      <dgm:prSet presAssocID="{DEAD1A1F-BAC4-4A4F-81FD-5A758F327146}" presName="Name19" presStyleLbl="parChTrans1D2" presStyleIdx="0" presStyleCnt="2"/>
      <dgm:spPr/>
      <dgm:t>
        <a:bodyPr/>
        <a:lstStyle/>
        <a:p>
          <a:endParaRPr lang="en-US"/>
        </a:p>
      </dgm:t>
    </dgm:pt>
    <dgm:pt modelId="{6E1D6E33-D1C8-4332-B2A0-328B0DB05D74}" type="pres">
      <dgm:prSet presAssocID="{124A5657-7C21-40DC-A5E6-5E1BAD089AE5}" presName="Name21" presStyleCnt="0"/>
      <dgm:spPr/>
    </dgm:pt>
    <dgm:pt modelId="{E37BAD90-8967-46F6-9AA0-02CD5026E64E}" type="pres">
      <dgm:prSet presAssocID="{124A5657-7C21-40DC-A5E6-5E1BAD089AE5}" presName="level2Shape" presStyleLbl="node2" presStyleIdx="0" presStyleCnt="2"/>
      <dgm:spPr/>
      <dgm:t>
        <a:bodyPr/>
        <a:lstStyle/>
        <a:p>
          <a:endParaRPr lang="en-US"/>
        </a:p>
      </dgm:t>
    </dgm:pt>
    <dgm:pt modelId="{E4BFA91F-9C3D-4231-ACF0-7FE821B0F2EB}" type="pres">
      <dgm:prSet presAssocID="{124A5657-7C21-40DC-A5E6-5E1BAD089AE5}" presName="hierChild3" presStyleCnt="0"/>
      <dgm:spPr/>
    </dgm:pt>
    <dgm:pt modelId="{0E9F2BFC-DADF-4746-8E32-2F154149557A}" type="pres">
      <dgm:prSet presAssocID="{352CCAEB-B484-4B88-A590-3F0A68C25B48}" presName="Name19" presStyleLbl="parChTrans1D3" presStyleIdx="0" presStyleCnt="4"/>
      <dgm:spPr/>
      <dgm:t>
        <a:bodyPr/>
        <a:lstStyle/>
        <a:p>
          <a:endParaRPr lang="en-US"/>
        </a:p>
      </dgm:t>
    </dgm:pt>
    <dgm:pt modelId="{50723F5B-FA11-47D8-8E05-75BAD2A50BA0}" type="pres">
      <dgm:prSet presAssocID="{0F067173-778E-484D-90F2-8C17F5C2009E}" presName="Name21" presStyleCnt="0"/>
      <dgm:spPr/>
    </dgm:pt>
    <dgm:pt modelId="{BE7B8ED8-2859-4471-BBA1-F1A0CB59F53B}" type="pres">
      <dgm:prSet presAssocID="{0F067173-778E-484D-90F2-8C17F5C2009E}" presName="level2Shape" presStyleLbl="node3" presStyleIdx="0" presStyleCnt="4"/>
      <dgm:spPr/>
      <dgm:t>
        <a:bodyPr/>
        <a:lstStyle/>
        <a:p>
          <a:endParaRPr lang="en-US"/>
        </a:p>
      </dgm:t>
    </dgm:pt>
    <dgm:pt modelId="{A6A63929-FE66-4E42-98C4-AD68EBEFA1B1}" type="pres">
      <dgm:prSet presAssocID="{0F067173-778E-484D-90F2-8C17F5C2009E}" presName="hierChild3" presStyleCnt="0"/>
      <dgm:spPr/>
    </dgm:pt>
    <dgm:pt modelId="{CD2B4741-0383-4427-9BC6-89997DDBADD7}" type="pres">
      <dgm:prSet presAssocID="{84F8E5F6-587A-4F99-A285-0068876686E7}" presName="Name19" presStyleLbl="parChTrans1D3" presStyleIdx="1" presStyleCnt="4"/>
      <dgm:spPr/>
      <dgm:t>
        <a:bodyPr/>
        <a:lstStyle/>
        <a:p>
          <a:endParaRPr lang="en-US"/>
        </a:p>
      </dgm:t>
    </dgm:pt>
    <dgm:pt modelId="{CB10F5CB-5FE6-439E-B9B9-DFED0C332DDD}" type="pres">
      <dgm:prSet presAssocID="{43E6FBE8-CBCC-418F-A860-1061124026B3}" presName="Name21" presStyleCnt="0"/>
      <dgm:spPr/>
    </dgm:pt>
    <dgm:pt modelId="{AB74D503-FF0D-4A64-88C0-68BDBB5CB69D}" type="pres">
      <dgm:prSet presAssocID="{43E6FBE8-CBCC-418F-A860-1061124026B3}" presName="level2Shape" presStyleLbl="node3" presStyleIdx="1" presStyleCnt="4"/>
      <dgm:spPr/>
      <dgm:t>
        <a:bodyPr/>
        <a:lstStyle/>
        <a:p>
          <a:endParaRPr lang="en-US"/>
        </a:p>
      </dgm:t>
    </dgm:pt>
    <dgm:pt modelId="{E76DF010-3BA2-4B86-ACD4-3B49EEDCE189}" type="pres">
      <dgm:prSet presAssocID="{43E6FBE8-CBCC-418F-A860-1061124026B3}" presName="hierChild3" presStyleCnt="0"/>
      <dgm:spPr/>
    </dgm:pt>
    <dgm:pt modelId="{8D51C699-3C86-4ACE-A2E0-98246C5C1BE7}" type="pres">
      <dgm:prSet presAssocID="{D1CA5CEB-786A-4186-AEAF-580959897F74}" presName="Name19" presStyleLbl="parChTrans1D2" presStyleIdx="1" presStyleCnt="2"/>
      <dgm:spPr/>
      <dgm:t>
        <a:bodyPr/>
        <a:lstStyle/>
        <a:p>
          <a:endParaRPr lang="en-US"/>
        </a:p>
      </dgm:t>
    </dgm:pt>
    <dgm:pt modelId="{069E58A8-31EA-421E-B1C4-EAA9ABADE26B}" type="pres">
      <dgm:prSet presAssocID="{D8F2FFC9-CFC4-41E5-BD0A-3060C92BD09E}" presName="Name21" presStyleCnt="0"/>
      <dgm:spPr/>
    </dgm:pt>
    <dgm:pt modelId="{2CCDA238-EFBF-4CBD-AF8B-5D2010FCD2D4}" type="pres">
      <dgm:prSet presAssocID="{D8F2FFC9-CFC4-41E5-BD0A-3060C92BD09E}" presName="level2Shape" presStyleLbl="node2" presStyleIdx="1" presStyleCnt="2"/>
      <dgm:spPr/>
      <dgm:t>
        <a:bodyPr/>
        <a:lstStyle/>
        <a:p>
          <a:endParaRPr lang="en-US"/>
        </a:p>
      </dgm:t>
    </dgm:pt>
    <dgm:pt modelId="{4062EAB9-7BC0-4B02-A032-505F9599281D}" type="pres">
      <dgm:prSet presAssocID="{D8F2FFC9-CFC4-41E5-BD0A-3060C92BD09E}" presName="hierChild3" presStyleCnt="0"/>
      <dgm:spPr/>
    </dgm:pt>
    <dgm:pt modelId="{7A4DD65A-2565-4C2E-9AB6-364827CAA05F}" type="pres">
      <dgm:prSet presAssocID="{FF75C4AD-90A8-48B5-B772-F75B7350CE18}" presName="Name19" presStyleLbl="parChTrans1D3" presStyleIdx="2" presStyleCnt="4"/>
      <dgm:spPr/>
      <dgm:t>
        <a:bodyPr/>
        <a:lstStyle/>
        <a:p>
          <a:endParaRPr lang="en-US"/>
        </a:p>
      </dgm:t>
    </dgm:pt>
    <dgm:pt modelId="{3C2E868A-7E10-4022-A13C-60FCE56D1167}" type="pres">
      <dgm:prSet presAssocID="{510D6C32-7573-4FC8-ABC3-532D96E91437}" presName="Name21" presStyleCnt="0"/>
      <dgm:spPr/>
    </dgm:pt>
    <dgm:pt modelId="{4516A9C4-CD46-4FF4-A7A7-126402354A0F}" type="pres">
      <dgm:prSet presAssocID="{510D6C32-7573-4FC8-ABC3-532D96E91437}" presName="level2Shape" presStyleLbl="node3" presStyleIdx="2" presStyleCnt="4"/>
      <dgm:spPr/>
      <dgm:t>
        <a:bodyPr/>
        <a:lstStyle/>
        <a:p>
          <a:endParaRPr lang="en-US"/>
        </a:p>
      </dgm:t>
    </dgm:pt>
    <dgm:pt modelId="{5FBE69EB-6A73-4B9E-9F17-327EDBCD6CFC}" type="pres">
      <dgm:prSet presAssocID="{510D6C32-7573-4FC8-ABC3-532D96E91437}" presName="hierChild3" presStyleCnt="0"/>
      <dgm:spPr/>
    </dgm:pt>
    <dgm:pt modelId="{BCDE6ADB-CCD7-4360-ADE9-A15BFDB80063}" type="pres">
      <dgm:prSet presAssocID="{FAC5ED80-A875-4839-B35A-6E3E03E2A7FF}" presName="Name19" presStyleLbl="parChTrans1D3" presStyleIdx="3" presStyleCnt="4"/>
      <dgm:spPr/>
      <dgm:t>
        <a:bodyPr/>
        <a:lstStyle/>
        <a:p>
          <a:endParaRPr lang="en-US"/>
        </a:p>
      </dgm:t>
    </dgm:pt>
    <dgm:pt modelId="{0874B6C2-29B3-4CBE-970E-A9F692E6552D}" type="pres">
      <dgm:prSet presAssocID="{F1450DEF-EF9B-452A-A312-1794403C0A2F}" presName="Name21" presStyleCnt="0"/>
      <dgm:spPr/>
    </dgm:pt>
    <dgm:pt modelId="{C45A7A2F-048A-4624-BE04-E3B7685240B5}" type="pres">
      <dgm:prSet presAssocID="{F1450DEF-EF9B-452A-A312-1794403C0A2F}" presName="level2Shape" presStyleLbl="node3" presStyleIdx="3" presStyleCnt="4"/>
      <dgm:spPr/>
      <dgm:t>
        <a:bodyPr/>
        <a:lstStyle/>
        <a:p>
          <a:endParaRPr lang="en-US"/>
        </a:p>
      </dgm:t>
    </dgm:pt>
    <dgm:pt modelId="{42D488FF-AFCE-41AB-ADE0-BF46044E9C02}" type="pres">
      <dgm:prSet presAssocID="{F1450DEF-EF9B-452A-A312-1794403C0A2F}" presName="hierChild3" presStyleCnt="0"/>
      <dgm:spPr/>
    </dgm:pt>
    <dgm:pt modelId="{3EA576D9-B2E1-446A-89D8-CA8F1C664C70}" type="pres">
      <dgm:prSet presAssocID="{3D3F6288-0E32-4DB2-BA78-05933E6CCA59}" presName="bgShapesFlow" presStyleCnt="0"/>
      <dgm:spPr/>
    </dgm:pt>
  </dgm:ptLst>
  <dgm:cxnLst>
    <dgm:cxn modelId="{8FE94261-E754-4EC1-AAA9-6DC105924E3A}" type="presOf" srcId="{43E6FBE8-CBCC-418F-A860-1061124026B3}" destId="{AB74D503-FF0D-4A64-88C0-68BDBB5CB69D}" srcOrd="0" destOrd="0" presId="urn:microsoft.com/office/officeart/2005/8/layout/hierarchy6"/>
    <dgm:cxn modelId="{0FF738F7-571D-4D09-A3AD-1CB2CB0153BE}" type="presOf" srcId="{FF75C4AD-90A8-48B5-B772-F75B7350CE18}" destId="{7A4DD65A-2565-4C2E-9AB6-364827CAA05F}" srcOrd="0" destOrd="0" presId="urn:microsoft.com/office/officeart/2005/8/layout/hierarchy6"/>
    <dgm:cxn modelId="{31906F7F-59DE-4651-B871-42B998081C83}" srcId="{124A5657-7C21-40DC-A5E6-5E1BAD089AE5}" destId="{43E6FBE8-CBCC-418F-A860-1061124026B3}" srcOrd="1" destOrd="0" parTransId="{84F8E5F6-587A-4F99-A285-0068876686E7}" sibTransId="{490409D7-AAF9-4902-A8B5-8DA782C620DC}"/>
    <dgm:cxn modelId="{02DF0AD8-B71F-46DD-B385-CBB360FFCEC4}" type="presOf" srcId="{124A5657-7C21-40DC-A5E6-5E1BAD089AE5}" destId="{E37BAD90-8967-46F6-9AA0-02CD5026E64E}" srcOrd="0" destOrd="0" presId="urn:microsoft.com/office/officeart/2005/8/layout/hierarchy6"/>
    <dgm:cxn modelId="{DADF9211-5630-4506-A2C6-2CC7AECB898A}" type="presOf" srcId="{352CCAEB-B484-4B88-A590-3F0A68C25B48}" destId="{0E9F2BFC-DADF-4746-8E32-2F154149557A}" srcOrd="0" destOrd="0" presId="urn:microsoft.com/office/officeart/2005/8/layout/hierarchy6"/>
    <dgm:cxn modelId="{61AEDD80-1AFD-4696-91B6-F15873792AE7}" type="presOf" srcId="{D1CA5CEB-786A-4186-AEAF-580959897F74}" destId="{8D51C699-3C86-4ACE-A2E0-98246C5C1BE7}" srcOrd="0" destOrd="0" presId="urn:microsoft.com/office/officeart/2005/8/layout/hierarchy6"/>
    <dgm:cxn modelId="{C31AA0D7-C3D0-421C-BD4B-CF168BDDC6A4}" type="presOf" srcId="{0F067173-778E-484D-90F2-8C17F5C2009E}" destId="{BE7B8ED8-2859-4471-BBA1-F1A0CB59F53B}" srcOrd="0" destOrd="0" presId="urn:microsoft.com/office/officeart/2005/8/layout/hierarchy6"/>
    <dgm:cxn modelId="{B8B973BD-7D47-4B96-B8AB-AEC9FB4B079A}" type="presOf" srcId="{E1B0C630-D355-41CB-A17D-27A11689ED2C}" destId="{8728F65B-3C84-4D55-AC48-6A6C140A846C}" srcOrd="0" destOrd="0" presId="urn:microsoft.com/office/officeart/2005/8/layout/hierarchy6"/>
    <dgm:cxn modelId="{1BAF268D-D2F1-4A60-A7C3-A0D738D53910}" type="presOf" srcId="{FAC5ED80-A875-4839-B35A-6E3E03E2A7FF}" destId="{BCDE6ADB-CCD7-4360-ADE9-A15BFDB80063}" srcOrd="0" destOrd="0" presId="urn:microsoft.com/office/officeart/2005/8/layout/hierarchy6"/>
    <dgm:cxn modelId="{3954CD11-B1CE-41F6-9E9D-CECDB1B9979E}" srcId="{E1B0C630-D355-41CB-A17D-27A11689ED2C}" destId="{D8F2FFC9-CFC4-41E5-BD0A-3060C92BD09E}" srcOrd="1" destOrd="0" parTransId="{D1CA5CEB-786A-4186-AEAF-580959897F74}" sibTransId="{CC7E848E-0E93-4773-9399-AAE96D350B0F}"/>
    <dgm:cxn modelId="{63FB424D-7F33-4A37-936F-1E64818C4DB7}" type="presOf" srcId="{DEAD1A1F-BAC4-4A4F-81FD-5A758F327146}" destId="{775F0213-8BE4-4682-8B5F-C837EAE74612}" srcOrd="0" destOrd="0" presId="urn:microsoft.com/office/officeart/2005/8/layout/hierarchy6"/>
    <dgm:cxn modelId="{82145F01-86C9-4A5B-8FC4-1706CAD7776E}" type="presOf" srcId="{3D3F6288-0E32-4DB2-BA78-05933E6CCA59}" destId="{4D6D397A-C644-48A7-A40E-3EC959638EBF}" srcOrd="0" destOrd="0" presId="urn:microsoft.com/office/officeart/2005/8/layout/hierarchy6"/>
    <dgm:cxn modelId="{7A4ED26F-B566-424F-B937-0BCB83A6B12A}" type="presOf" srcId="{84F8E5F6-587A-4F99-A285-0068876686E7}" destId="{CD2B4741-0383-4427-9BC6-89997DDBADD7}" srcOrd="0" destOrd="0" presId="urn:microsoft.com/office/officeart/2005/8/layout/hierarchy6"/>
    <dgm:cxn modelId="{BA4BD410-272D-4DD6-9514-D77FF6AC8103}" srcId="{D8F2FFC9-CFC4-41E5-BD0A-3060C92BD09E}" destId="{510D6C32-7573-4FC8-ABC3-532D96E91437}" srcOrd="0" destOrd="0" parTransId="{FF75C4AD-90A8-48B5-B772-F75B7350CE18}" sibTransId="{95FCB994-B99B-4679-920B-A041E381AD78}"/>
    <dgm:cxn modelId="{02A2171B-D60B-4991-B078-F2507EFBF42D}" srcId="{3D3F6288-0E32-4DB2-BA78-05933E6CCA59}" destId="{E1B0C630-D355-41CB-A17D-27A11689ED2C}" srcOrd="0" destOrd="0" parTransId="{A851655D-2B25-4A53-A6FC-91BD5C23FBAE}" sibTransId="{DEF0D9D0-6D37-4656-BEDA-97AEBAE873CF}"/>
    <dgm:cxn modelId="{31BB3B50-9A9F-4189-9316-05ADE96CF526}" srcId="{D8F2FFC9-CFC4-41E5-BD0A-3060C92BD09E}" destId="{F1450DEF-EF9B-452A-A312-1794403C0A2F}" srcOrd="1" destOrd="0" parTransId="{FAC5ED80-A875-4839-B35A-6E3E03E2A7FF}" sibTransId="{4B39F4BF-D773-4592-A410-722F5C631287}"/>
    <dgm:cxn modelId="{FBED7618-B897-4E25-AB72-CFF28F7AB757}" srcId="{124A5657-7C21-40DC-A5E6-5E1BAD089AE5}" destId="{0F067173-778E-484D-90F2-8C17F5C2009E}" srcOrd="0" destOrd="0" parTransId="{352CCAEB-B484-4B88-A590-3F0A68C25B48}" sibTransId="{07D2D79C-F14A-471D-8142-0487578160F0}"/>
    <dgm:cxn modelId="{4A8314C5-6D4F-4EEA-AF6D-29EA4CCBE9B9}" type="presOf" srcId="{D8F2FFC9-CFC4-41E5-BD0A-3060C92BD09E}" destId="{2CCDA238-EFBF-4CBD-AF8B-5D2010FCD2D4}" srcOrd="0" destOrd="0" presId="urn:microsoft.com/office/officeart/2005/8/layout/hierarchy6"/>
    <dgm:cxn modelId="{281DA9BC-5EC8-4610-91E8-386062F051FC}" srcId="{E1B0C630-D355-41CB-A17D-27A11689ED2C}" destId="{124A5657-7C21-40DC-A5E6-5E1BAD089AE5}" srcOrd="0" destOrd="0" parTransId="{DEAD1A1F-BAC4-4A4F-81FD-5A758F327146}" sibTransId="{F030EBD4-54EC-427B-B467-FB1874218A7B}"/>
    <dgm:cxn modelId="{C6237613-E5CA-49FB-8C5C-2137C3FFF7BB}" type="presOf" srcId="{F1450DEF-EF9B-452A-A312-1794403C0A2F}" destId="{C45A7A2F-048A-4624-BE04-E3B7685240B5}" srcOrd="0" destOrd="0" presId="urn:microsoft.com/office/officeart/2005/8/layout/hierarchy6"/>
    <dgm:cxn modelId="{BC80058A-14D4-4B12-800C-94CC7F13D5AD}" type="presOf" srcId="{510D6C32-7573-4FC8-ABC3-532D96E91437}" destId="{4516A9C4-CD46-4FF4-A7A7-126402354A0F}" srcOrd="0" destOrd="0" presId="urn:microsoft.com/office/officeart/2005/8/layout/hierarchy6"/>
    <dgm:cxn modelId="{9B8C702C-80E5-46B1-90D2-5F4D49F36EED}" type="presParOf" srcId="{4D6D397A-C644-48A7-A40E-3EC959638EBF}" destId="{7BBC1B22-7F1E-4789-A9C2-9EDE39377DBF}" srcOrd="0" destOrd="0" presId="urn:microsoft.com/office/officeart/2005/8/layout/hierarchy6"/>
    <dgm:cxn modelId="{A598FE6F-594C-4A1E-A40F-A4670FA68DF3}" type="presParOf" srcId="{7BBC1B22-7F1E-4789-A9C2-9EDE39377DBF}" destId="{A79D7BD4-F1BD-4EAF-B9D3-D528F8EF8FBF}" srcOrd="0" destOrd="0" presId="urn:microsoft.com/office/officeart/2005/8/layout/hierarchy6"/>
    <dgm:cxn modelId="{26770348-3B78-4D95-8CED-9126AAEC0A82}" type="presParOf" srcId="{A79D7BD4-F1BD-4EAF-B9D3-D528F8EF8FBF}" destId="{9FF0E920-08DF-441E-A31F-62A6A2662B94}" srcOrd="0" destOrd="0" presId="urn:microsoft.com/office/officeart/2005/8/layout/hierarchy6"/>
    <dgm:cxn modelId="{CE11BD59-8A21-4F90-B9DB-7639F74A4D99}" type="presParOf" srcId="{9FF0E920-08DF-441E-A31F-62A6A2662B94}" destId="{8728F65B-3C84-4D55-AC48-6A6C140A846C}" srcOrd="0" destOrd="0" presId="urn:microsoft.com/office/officeart/2005/8/layout/hierarchy6"/>
    <dgm:cxn modelId="{5497F936-62BC-48DF-89E1-C545637528A7}" type="presParOf" srcId="{9FF0E920-08DF-441E-A31F-62A6A2662B94}" destId="{4EE338E7-B3C0-4873-AC0A-86D558001078}" srcOrd="1" destOrd="0" presId="urn:microsoft.com/office/officeart/2005/8/layout/hierarchy6"/>
    <dgm:cxn modelId="{18F84393-A416-4FC1-8461-E311144E663A}" type="presParOf" srcId="{4EE338E7-B3C0-4873-AC0A-86D558001078}" destId="{775F0213-8BE4-4682-8B5F-C837EAE74612}" srcOrd="0" destOrd="0" presId="urn:microsoft.com/office/officeart/2005/8/layout/hierarchy6"/>
    <dgm:cxn modelId="{30E75790-90B7-44D8-BA20-AA311056D1BF}" type="presParOf" srcId="{4EE338E7-B3C0-4873-AC0A-86D558001078}" destId="{6E1D6E33-D1C8-4332-B2A0-328B0DB05D74}" srcOrd="1" destOrd="0" presId="urn:microsoft.com/office/officeart/2005/8/layout/hierarchy6"/>
    <dgm:cxn modelId="{FA09DA1B-7FBC-4C1A-A76D-595E8DD09A39}" type="presParOf" srcId="{6E1D6E33-D1C8-4332-B2A0-328B0DB05D74}" destId="{E37BAD90-8967-46F6-9AA0-02CD5026E64E}" srcOrd="0" destOrd="0" presId="urn:microsoft.com/office/officeart/2005/8/layout/hierarchy6"/>
    <dgm:cxn modelId="{8432436F-09B1-4D11-A325-737041051D74}" type="presParOf" srcId="{6E1D6E33-D1C8-4332-B2A0-328B0DB05D74}" destId="{E4BFA91F-9C3D-4231-ACF0-7FE821B0F2EB}" srcOrd="1" destOrd="0" presId="urn:microsoft.com/office/officeart/2005/8/layout/hierarchy6"/>
    <dgm:cxn modelId="{11F73880-BDAC-4B0D-996C-F149BAD7F4E4}" type="presParOf" srcId="{E4BFA91F-9C3D-4231-ACF0-7FE821B0F2EB}" destId="{0E9F2BFC-DADF-4746-8E32-2F154149557A}" srcOrd="0" destOrd="0" presId="urn:microsoft.com/office/officeart/2005/8/layout/hierarchy6"/>
    <dgm:cxn modelId="{CB962DB9-C49A-482A-9E61-C46A082DC232}" type="presParOf" srcId="{E4BFA91F-9C3D-4231-ACF0-7FE821B0F2EB}" destId="{50723F5B-FA11-47D8-8E05-75BAD2A50BA0}" srcOrd="1" destOrd="0" presId="urn:microsoft.com/office/officeart/2005/8/layout/hierarchy6"/>
    <dgm:cxn modelId="{A79080FB-77F2-453C-A912-2A8EBA27435F}" type="presParOf" srcId="{50723F5B-FA11-47D8-8E05-75BAD2A50BA0}" destId="{BE7B8ED8-2859-4471-BBA1-F1A0CB59F53B}" srcOrd="0" destOrd="0" presId="urn:microsoft.com/office/officeart/2005/8/layout/hierarchy6"/>
    <dgm:cxn modelId="{779CE58E-6DAC-4F7D-8506-29B0A7B1EC75}" type="presParOf" srcId="{50723F5B-FA11-47D8-8E05-75BAD2A50BA0}" destId="{A6A63929-FE66-4E42-98C4-AD68EBEFA1B1}" srcOrd="1" destOrd="0" presId="urn:microsoft.com/office/officeart/2005/8/layout/hierarchy6"/>
    <dgm:cxn modelId="{4561C051-15A8-4C4C-959C-6D8D59545FF8}" type="presParOf" srcId="{E4BFA91F-9C3D-4231-ACF0-7FE821B0F2EB}" destId="{CD2B4741-0383-4427-9BC6-89997DDBADD7}" srcOrd="2" destOrd="0" presId="urn:microsoft.com/office/officeart/2005/8/layout/hierarchy6"/>
    <dgm:cxn modelId="{B1CEB0B5-EE43-4C66-9C0C-977151ED041A}" type="presParOf" srcId="{E4BFA91F-9C3D-4231-ACF0-7FE821B0F2EB}" destId="{CB10F5CB-5FE6-439E-B9B9-DFED0C332DDD}" srcOrd="3" destOrd="0" presId="urn:microsoft.com/office/officeart/2005/8/layout/hierarchy6"/>
    <dgm:cxn modelId="{FDCC5FF1-9B9A-4629-8C02-FE34B08C2C24}" type="presParOf" srcId="{CB10F5CB-5FE6-439E-B9B9-DFED0C332DDD}" destId="{AB74D503-FF0D-4A64-88C0-68BDBB5CB69D}" srcOrd="0" destOrd="0" presId="urn:microsoft.com/office/officeart/2005/8/layout/hierarchy6"/>
    <dgm:cxn modelId="{4E5795EB-BD07-4E10-9207-6B63F3D221CF}" type="presParOf" srcId="{CB10F5CB-5FE6-439E-B9B9-DFED0C332DDD}" destId="{E76DF010-3BA2-4B86-ACD4-3B49EEDCE189}" srcOrd="1" destOrd="0" presId="urn:microsoft.com/office/officeart/2005/8/layout/hierarchy6"/>
    <dgm:cxn modelId="{8B443983-C4B9-4DAF-8C57-672E653CB19A}" type="presParOf" srcId="{4EE338E7-B3C0-4873-AC0A-86D558001078}" destId="{8D51C699-3C86-4ACE-A2E0-98246C5C1BE7}" srcOrd="2" destOrd="0" presId="urn:microsoft.com/office/officeart/2005/8/layout/hierarchy6"/>
    <dgm:cxn modelId="{2FCD3044-65B3-453D-B116-EAF168CF1B07}" type="presParOf" srcId="{4EE338E7-B3C0-4873-AC0A-86D558001078}" destId="{069E58A8-31EA-421E-B1C4-EAA9ABADE26B}" srcOrd="3" destOrd="0" presId="urn:microsoft.com/office/officeart/2005/8/layout/hierarchy6"/>
    <dgm:cxn modelId="{C04B53D9-F116-43A0-8D41-ABBB04B668B4}" type="presParOf" srcId="{069E58A8-31EA-421E-B1C4-EAA9ABADE26B}" destId="{2CCDA238-EFBF-4CBD-AF8B-5D2010FCD2D4}" srcOrd="0" destOrd="0" presId="urn:microsoft.com/office/officeart/2005/8/layout/hierarchy6"/>
    <dgm:cxn modelId="{5B1925D1-1CFA-4D54-BD78-C029F03D9E89}" type="presParOf" srcId="{069E58A8-31EA-421E-B1C4-EAA9ABADE26B}" destId="{4062EAB9-7BC0-4B02-A032-505F9599281D}" srcOrd="1" destOrd="0" presId="urn:microsoft.com/office/officeart/2005/8/layout/hierarchy6"/>
    <dgm:cxn modelId="{FA606EEC-BDBC-4360-912D-8A6880D314BB}" type="presParOf" srcId="{4062EAB9-7BC0-4B02-A032-505F9599281D}" destId="{7A4DD65A-2565-4C2E-9AB6-364827CAA05F}" srcOrd="0" destOrd="0" presId="urn:microsoft.com/office/officeart/2005/8/layout/hierarchy6"/>
    <dgm:cxn modelId="{84E987C5-F899-40B0-B141-38A742A0D9DA}" type="presParOf" srcId="{4062EAB9-7BC0-4B02-A032-505F9599281D}" destId="{3C2E868A-7E10-4022-A13C-60FCE56D1167}" srcOrd="1" destOrd="0" presId="urn:microsoft.com/office/officeart/2005/8/layout/hierarchy6"/>
    <dgm:cxn modelId="{89D42EF1-090D-4919-A00D-8CC895506153}" type="presParOf" srcId="{3C2E868A-7E10-4022-A13C-60FCE56D1167}" destId="{4516A9C4-CD46-4FF4-A7A7-126402354A0F}" srcOrd="0" destOrd="0" presId="urn:microsoft.com/office/officeart/2005/8/layout/hierarchy6"/>
    <dgm:cxn modelId="{0D764610-A7E9-49A7-BF67-373FC88C9B13}" type="presParOf" srcId="{3C2E868A-7E10-4022-A13C-60FCE56D1167}" destId="{5FBE69EB-6A73-4B9E-9F17-327EDBCD6CFC}" srcOrd="1" destOrd="0" presId="urn:microsoft.com/office/officeart/2005/8/layout/hierarchy6"/>
    <dgm:cxn modelId="{03507674-D280-4FC1-B2B0-202AB41AAA10}" type="presParOf" srcId="{4062EAB9-7BC0-4B02-A032-505F9599281D}" destId="{BCDE6ADB-CCD7-4360-ADE9-A15BFDB80063}" srcOrd="2" destOrd="0" presId="urn:microsoft.com/office/officeart/2005/8/layout/hierarchy6"/>
    <dgm:cxn modelId="{9D48DF77-F511-4DA9-93D1-72E62175F3E1}" type="presParOf" srcId="{4062EAB9-7BC0-4B02-A032-505F9599281D}" destId="{0874B6C2-29B3-4CBE-970E-A9F692E6552D}" srcOrd="3" destOrd="0" presId="urn:microsoft.com/office/officeart/2005/8/layout/hierarchy6"/>
    <dgm:cxn modelId="{EC3869E3-5EA1-4954-B032-AF30FA1B1367}" type="presParOf" srcId="{0874B6C2-29B3-4CBE-970E-A9F692E6552D}" destId="{C45A7A2F-048A-4624-BE04-E3B7685240B5}" srcOrd="0" destOrd="0" presId="urn:microsoft.com/office/officeart/2005/8/layout/hierarchy6"/>
    <dgm:cxn modelId="{3ED1AAB9-C795-489E-A9D7-3829D7080AB6}" type="presParOf" srcId="{0874B6C2-29B3-4CBE-970E-A9F692E6552D}" destId="{42D488FF-AFCE-41AB-ADE0-BF46044E9C02}" srcOrd="1" destOrd="0" presId="urn:microsoft.com/office/officeart/2005/8/layout/hierarchy6"/>
    <dgm:cxn modelId="{25F887A2-C99E-4B6B-A9A1-F61D4EC1460A}" type="presParOf" srcId="{4D6D397A-C644-48A7-A40E-3EC959638EBF}" destId="{3EA576D9-B2E1-446A-89D8-CA8F1C664C7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B63E34-6516-4852-8165-D5CA5F63A842}" type="doc">
      <dgm:prSet loTypeId="urn:microsoft.com/office/officeart/2005/8/layout/hierarchy4" loCatId="hierarchy" qsTypeId="urn:microsoft.com/office/officeart/2005/8/quickstyle/3d2" qsCatId="3D" csTypeId="urn:microsoft.com/office/officeart/2005/8/colors/accent5_1" csCatId="accent5" phldr="1"/>
      <dgm:spPr/>
      <dgm:t>
        <a:bodyPr/>
        <a:lstStyle/>
        <a:p>
          <a:endParaRPr lang="en-US"/>
        </a:p>
      </dgm:t>
    </dgm:pt>
    <dgm:pt modelId="{069C2298-3F4D-41E9-B2EA-18E341A9AC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4400" dirty="0" smtClean="0"/>
            <a:t>سرمایه اجتماعی</a:t>
          </a:r>
          <a:endParaRPr lang="en-US" sz="4400" dirty="0"/>
        </a:p>
      </dgm:t>
    </dgm:pt>
    <dgm:pt modelId="{EB83CDC3-C6FF-48D2-894F-3EB60EBA8246}" type="parTrans" cxnId="{3CF837CC-CC3B-4F87-B97D-DC9837856854}">
      <dgm:prSet/>
      <dgm:spPr/>
      <dgm:t>
        <a:bodyPr/>
        <a:lstStyle/>
        <a:p>
          <a:endParaRPr lang="en-US"/>
        </a:p>
      </dgm:t>
    </dgm:pt>
    <dgm:pt modelId="{24C4051B-6296-4DDF-ABC1-E24491C9189E}" type="sibTrans" cxnId="{3CF837CC-CC3B-4F87-B97D-DC9837856854}">
      <dgm:prSet/>
      <dgm:spPr/>
      <dgm:t>
        <a:bodyPr/>
        <a:lstStyle/>
        <a:p>
          <a:endParaRPr lang="en-US"/>
        </a:p>
      </dgm:t>
    </dgm:pt>
    <dgm:pt modelId="{46028D75-DFA9-40A3-B07F-E8738DE643FC}">
      <dgm:prSet custT="1"/>
      <dgm:spPr>
        <a:scene3d>
          <a:camera prst="perspectiveContrastingRightFacing"/>
          <a:lightRig rig="threePt" dir="t">
            <a:rot lat="0" lon="0" rev="7500000"/>
          </a:lightRig>
        </a:scene3d>
        <a:sp3d prstMaterial="plastic">
          <a:bevelT w="127000" h="25400" prst="relaxedInset"/>
        </a:sp3d>
      </dgm:spPr>
      <dgm:t>
        <a:bodyPr/>
        <a:lstStyle/>
        <a:p>
          <a:r>
            <a:rPr lang="fa-IR" sz="1400" dirty="0" smtClean="0"/>
            <a:t> </a:t>
          </a:r>
          <a:r>
            <a:rPr lang="fa-IR" sz="2000" dirty="0" smtClean="0"/>
            <a:t>آگاهی ، مشارکت ونهاد های مدنی                           ( رابرت پونتام)</a:t>
          </a:r>
          <a:r>
            <a:rPr lang="fa-IR" sz="1400" dirty="0" smtClean="0"/>
            <a:t> </a:t>
          </a:r>
          <a:endParaRPr lang="en-US" sz="1400" dirty="0"/>
        </a:p>
      </dgm:t>
    </dgm:pt>
    <dgm:pt modelId="{4E20D66B-EA19-481D-9EF6-A3A340732310}" type="parTrans" cxnId="{EC8868CB-F338-4682-9039-92179A5D5A6A}">
      <dgm:prSet/>
      <dgm:spPr/>
      <dgm:t>
        <a:bodyPr/>
        <a:lstStyle/>
        <a:p>
          <a:endParaRPr lang="en-US"/>
        </a:p>
      </dgm:t>
    </dgm:pt>
    <dgm:pt modelId="{1A9C2C9C-9C24-464A-B334-8784D20B19EF}" type="sibTrans" cxnId="{EC8868CB-F338-4682-9039-92179A5D5A6A}">
      <dgm:prSet/>
      <dgm:spPr/>
      <dgm:t>
        <a:bodyPr/>
        <a:lstStyle/>
        <a:p>
          <a:endParaRPr lang="en-US"/>
        </a:p>
      </dgm:t>
    </dgm:pt>
    <dgm:pt modelId="{2E55E6D9-118B-4ACF-B988-2B3A96E0383D}">
      <dgm:prSet phldrT="[Text]" custT="1"/>
      <dgm:spPr>
        <a:scene3d>
          <a:camera prst="perspectiveContrastingLeftFacing"/>
          <a:lightRig rig="threePt" dir="t">
            <a:rot lat="0" lon="0" rev="7500000"/>
          </a:lightRig>
        </a:scene3d>
        <a:sp3d prstMaterial="plastic">
          <a:bevelT w="127000" h="25400" prst="relaxedInset"/>
        </a:sp3d>
      </dgm:spPr>
      <dgm:t>
        <a:bodyPr/>
        <a:lstStyle/>
        <a:p>
          <a:r>
            <a:rPr lang="fa-IR" sz="2000" dirty="0" smtClean="0"/>
            <a:t>نهادها ، قوانین، روش ها، عادات اجتماعی، سنت ها و قواعد رفتاری          ( رنانی 1381) </a:t>
          </a:r>
          <a:endParaRPr lang="en-US" sz="2000" dirty="0"/>
        </a:p>
      </dgm:t>
    </dgm:pt>
    <dgm:pt modelId="{0D152E64-74C0-4E87-B583-94901D27D4FF}" type="sibTrans" cxnId="{454E3D16-A79A-4115-8DD4-16D67DBCD51A}">
      <dgm:prSet/>
      <dgm:spPr/>
      <dgm:t>
        <a:bodyPr/>
        <a:lstStyle/>
        <a:p>
          <a:endParaRPr lang="en-US"/>
        </a:p>
      </dgm:t>
    </dgm:pt>
    <dgm:pt modelId="{094CAE24-4E02-4D5C-961B-DEE900766B42}" type="parTrans" cxnId="{454E3D16-A79A-4115-8DD4-16D67DBCD51A}">
      <dgm:prSet/>
      <dgm:spPr/>
      <dgm:t>
        <a:bodyPr/>
        <a:lstStyle/>
        <a:p>
          <a:endParaRPr lang="en-US"/>
        </a:p>
      </dgm:t>
    </dgm:pt>
    <dgm:pt modelId="{EE7BE6AD-2168-41E6-B967-0847F9128351}">
      <dgm:prSet custT="1"/>
      <dgm:spPr>
        <a:scene3d>
          <a:camera prst="perspectiveContrastingLeftFacing"/>
          <a:lightRig rig="threePt" dir="t">
            <a:rot lat="0" lon="0" rev="7500000"/>
          </a:lightRig>
        </a:scene3d>
        <a:sp3d prstMaterial="plastic">
          <a:bevelT w="127000" h="25400" prst="relaxedInset"/>
        </a:sp3d>
      </dgm:spPr>
      <dgm:t>
        <a:bodyPr/>
        <a:lstStyle/>
        <a:p>
          <a:r>
            <a:rPr lang="fa-IR" sz="2000" dirty="0" smtClean="0"/>
            <a:t>روابط دو جانبه ، تعاملات و سطح اعتماد. (الوانی 1383)</a:t>
          </a:r>
          <a:endParaRPr lang="en-US" sz="2000" dirty="0"/>
        </a:p>
      </dgm:t>
    </dgm:pt>
    <dgm:pt modelId="{60176993-63D7-4039-B7F2-85B6DD68EFFC}" type="sibTrans" cxnId="{71D3A303-F1E9-4B40-8FCC-8FBCB12626F9}">
      <dgm:prSet/>
      <dgm:spPr/>
      <dgm:t>
        <a:bodyPr/>
        <a:lstStyle/>
        <a:p>
          <a:endParaRPr lang="en-US"/>
        </a:p>
      </dgm:t>
    </dgm:pt>
    <dgm:pt modelId="{0E3BE327-C17E-4084-92DA-85F2571EC7F4}" type="parTrans" cxnId="{71D3A303-F1E9-4B40-8FCC-8FBCB12626F9}">
      <dgm:prSet/>
      <dgm:spPr/>
      <dgm:t>
        <a:bodyPr/>
        <a:lstStyle/>
        <a:p>
          <a:endParaRPr lang="en-US"/>
        </a:p>
      </dgm:t>
    </dgm:pt>
    <dgm:pt modelId="{0B7F2F7E-946A-4F79-811D-91525F77F2A2}">
      <dgm:prSet custT="1"/>
      <dgm:spPr>
        <a:scene3d>
          <a:camera prst="perspectiveContrastingLeftFacing"/>
          <a:lightRig rig="threePt" dir="t">
            <a:rot lat="0" lon="0" rev="7500000"/>
          </a:lightRig>
        </a:scene3d>
        <a:sp3d prstMaterial="plastic">
          <a:bevelT w="127000" h="25400" prst="relaxedInset"/>
        </a:sp3d>
      </dgm:spPr>
      <dgm:t>
        <a:bodyPr/>
        <a:lstStyle/>
        <a:p>
          <a:r>
            <a:rPr lang="fa-IR" sz="2000" dirty="0" smtClean="0"/>
            <a:t>هنجارها يا ارزش‌هاي غير رسمي (فوکویاما1997</a:t>
          </a:r>
          <a:r>
            <a:rPr lang="fa-IR" sz="1400" dirty="0" smtClean="0"/>
            <a:t>)</a:t>
          </a:r>
          <a:endParaRPr lang="en-US" sz="1400" dirty="0"/>
        </a:p>
      </dgm:t>
    </dgm:pt>
    <dgm:pt modelId="{511D5CEA-9F3B-4C4B-B36F-6E395B4C7E1B}" type="parTrans" cxnId="{CDEE3764-2819-4BCA-AA67-77C5969383F5}">
      <dgm:prSet/>
      <dgm:spPr/>
      <dgm:t>
        <a:bodyPr/>
        <a:lstStyle/>
        <a:p>
          <a:endParaRPr lang="en-US"/>
        </a:p>
      </dgm:t>
    </dgm:pt>
    <dgm:pt modelId="{17D9A23F-FEC0-4BF7-A3D9-DCCE18EDBDED}" type="sibTrans" cxnId="{CDEE3764-2819-4BCA-AA67-77C5969383F5}">
      <dgm:prSet/>
      <dgm:spPr/>
      <dgm:t>
        <a:bodyPr/>
        <a:lstStyle/>
        <a:p>
          <a:endParaRPr lang="en-US"/>
        </a:p>
      </dgm:t>
    </dgm:pt>
    <dgm:pt modelId="{F2514847-4A46-41E1-896E-B68014C8C799}">
      <dgm:prSet phldrT="[Text]" custT="1"/>
      <dgm:spPr>
        <a:scene3d>
          <a:camera prst="perspectiveContrastingRightFacing"/>
          <a:lightRig rig="threePt" dir="t">
            <a:rot lat="0" lon="0" rev="7500000"/>
          </a:lightRig>
        </a:scene3d>
        <a:sp3d prstMaterial="plastic">
          <a:bevelT w="127000" h="25400" prst="relaxedInset"/>
        </a:sp3d>
      </dgm:spPr>
      <dgm:t>
        <a:bodyPr/>
        <a:lstStyle/>
        <a:p>
          <a:r>
            <a:rPr lang="fa-IR" sz="2000" dirty="0" smtClean="0"/>
            <a:t>اعتماد و پیوند ها (پیربوردیو)</a:t>
          </a:r>
          <a:r>
            <a:rPr lang="fa-IR" sz="1400" dirty="0" smtClean="0"/>
            <a:t> </a:t>
          </a:r>
          <a:endParaRPr lang="en-US" sz="1400" dirty="0"/>
        </a:p>
      </dgm:t>
    </dgm:pt>
    <dgm:pt modelId="{14DF5CDB-C791-4B08-A291-553D916FAAE7}" type="sibTrans" cxnId="{4F9181A1-5678-47AB-850C-B048264213D9}">
      <dgm:prSet/>
      <dgm:spPr/>
      <dgm:t>
        <a:bodyPr/>
        <a:lstStyle/>
        <a:p>
          <a:endParaRPr lang="en-US"/>
        </a:p>
      </dgm:t>
    </dgm:pt>
    <dgm:pt modelId="{5972E4C4-7B37-40F6-B736-BA548D04783D}" type="parTrans" cxnId="{4F9181A1-5678-47AB-850C-B048264213D9}">
      <dgm:prSet/>
      <dgm:spPr/>
      <dgm:t>
        <a:bodyPr/>
        <a:lstStyle/>
        <a:p>
          <a:endParaRPr lang="en-US"/>
        </a:p>
      </dgm:t>
    </dgm:pt>
    <dgm:pt modelId="{0AD0AA9E-A0D8-472A-8F15-DB993CF3EFD8}" type="pres">
      <dgm:prSet presAssocID="{15B63E34-6516-4852-8165-D5CA5F63A842}" presName="Name0" presStyleCnt="0">
        <dgm:presLayoutVars>
          <dgm:chPref val="1"/>
          <dgm:dir/>
          <dgm:animOne val="branch"/>
          <dgm:animLvl val="lvl"/>
          <dgm:resizeHandles/>
        </dgm:presLayoutVars>
      </dgm:prSet>
      <dgm:spPr/>
      <dgm:t>
        <a:bodyPr/>
        <a:lstStyle/>
        <a:p>
          <a:endParaRPr lang="en-US"/>
        </a:p>
      </dgm:t>
    </dgm:pt>
    <dgm:pt modelId="{6753D9BF-B485-48AF-8807-B74BD2C6E56C}" type="pres">
      <dgm:prSet presAssocID="{069C2298-3F4D-41E9-B2EA-18E341A9ACA7}" presName="vertOne" presStyleCnt="0"/>
      <dgm:spPr/>
    </dgm:pt>
    <dgm:pt modelId="{A3AF9136-2C8A-4797-83C7-658C90867A74}" type="pres">
      <dgm:prSet presAssocID="{069C2298-3F4D-41E9-B2EA-18E341A9ACA7}" presName="txOne" presStyleLbl="node0" presStyleIdx="0" presStyleCnt="1">
        <dgm:presLayoutVars>
          <dgm:chPref val="3"/>
        </dgm:presLayoutVars>
      </dgm:prSet>
      <dgm:spPr/>
      <dgm:t>
        <a:bodyPr/>
        <a:lstStyle/>
        <a:p>
          <a:endParaRPr lang="en-US"/>
        </a:p>
      </dgm:t>
    </dgm:pt>
    <dgm:pt modelId="{BEBEF31F-D7C1-49F0-A188-1BBD4AB5246F}" type="pres">
      <dgm:prSet presAssocID="{069C2298-3F4D-41E9-B2EA-18E341A9ACA7}" presName="parTransOne" presStyleCnt="0"/>
      <dgm:spPr/>
    </dgm:pt>
    <dgm:pt modelId="{AD82A01A-DF89-4020-B3FE-5B81F0529A8B}" type="pres">
      <dgm:prSet presAssocID="{069C2298-3F4D-41E9-B2EA-18E341A9ACA7}" presName="horzOne" presStyleCnt="0"/>
      <dgm:spPr/>
    </dgm:pt>
    <dgm:pt modelId="{078B8015-F18D-407A-A12D-A0F3A176D826}" type="pres">
      <dgm:prSet presAssocID="{2E55E6D9-118B-4ACF-B988-2B3A96E0383D}" presName="vertTwo" presStyleCnt="0"/>
      <dgm:spPr/>
    </dgm:pt>
    <dgm:pt modelId="{E4B523A6-6FA0-4E18-93D2-2311F9389E91}" type="pres">
      <dgm:prSet presAssocID="{2E55E6D9-118B-4ACF-B988-2B3A96E0383D}" presName="txTwo" presStyleLbl="node2" presStyleIdx="0" presStyleCnt="5" custLinFactNeighborX="4470" custLinFactNeighborY="-1492">
        <dgm:presLayoutVars>
          <dgm:chPref val="3"/>
        </dgm:presLayoutVars>
      </dgm:prSet>
      <dgm:spPr/>
      <dgm:t>
        <a:bodyPr/>
        <a:lstStyle/>
        <a:p>
          <a:endParaRPr lang="en-US"/>
        </a:p>
      </dgm:t>
    </dgm:pt>
    <dgm:pt modelId="{88BFFCBC-E47E-4AB9-B478-55260FC58001}" type="pres">
      <dgm:prSet presAssocID="{2E55E6D9-118B-4ACF-B988-2B3A96E0383D}" presName="horzTwo" presStyleCnt="0"/>
      <dgm:spPr/>
    </dgm:pt>
    <dgm:pt modelId="{2459A936-CBA0-46ED-8168-595CA399469A}" type="pres">
      <dgm:prSet presAssocID="{0D152E64-74C0-4E87-B583-94901D27D4FF}" presName="sibSpaceTwo" presStyleCnt="0"/>
      <dgm:spPr/>
    </dgm:pt>
    <dgm:pt modelId="{59C439AF-8842-4DDA-8915-BAACCC6AF5AC}" type="pres">
      <dgm:prSet presAssocID="{46028D75-DFA9-40A3-B07F-E8738DE643FC}" presName="vertTwo" presStyleCnt="0"/>
      <dgm:spPr/>
    </dgm:pt>
    <dgm:pt modelId="{D902889C-3697-4994-BF3D-EA4DC94DFB72}" type="pres">
      <dgm:prSet presAssocID="{46028D75-DFA9-40A3-B07F-E8738DE643FC}" presName="txTwo" presStyleLbl="node2" presStyleIdx="1" presStyleCnt="5" custLinFactNeighborX="-872" custLinFactNeighborY="1329">
        <dgm:presLayoutVars>
          <dgm:chPref val="3"/>
        </dgm:presLayoutVars>
      </dgm:prSet>
      <dgm:spPr/>
      <dgm:t>
        <a:bodyPr/>
        <a:lstStyle/>
        <a:p>
          <a:endParaRPr lang="en-US"/>
        </a:p>
      </dgm:t>
    </dgm:pt>
    <dgm:pt modelId="{FF4B1B8E-8FC4-4478-9ED8-7D058BFDB479}" type="pres">
      <dgm:prSet presAssocID="{46028D75-DFA9-40A3-B07F-E8738DE643FC}" presName="horzTwo" presStyleCnt="0"/>
      <dgm:spPr/>
    </dgm:pt>
    <dgm:pt modelId="{8DB96652-5FAF-438C-BFD5-C085A8B7E205}" type="pres">
      <dgm:prSet presAssocID="{1A9C2C9C-9C24-464A-B334-8784D20B19EF}" presName="sibSpaceTwo" presStyleCnt="0"/>
      <dgm:spPr/>
    </dgm:pt>
    <dgm:pt modelId="{851300CC-E439-46BC-B252-B81F271EBE4A}" type="pres">
      <dgm:prSet presAssocID="{EE7BE6AD-2168-41E6-B967-0847F9128351}" presName="vertTwo" presStyleCnt="0"/>
      <dgm:spPr/>
    </dgm:pt>
    <dgm:pt modelId="{B45C3429-0A9D-4BB5-8481-51B278751FCA}" type="pres">
      <dgm:prSet presAssocID="{EE7BE6AD-2168-41E6-B967-0847F9128351}" presName="txTwo" presStyleLbl="node2" presStyleIdx="2" presStyleCnt="5">
        <dgm:presLayoutVars>
          <dgm:chPref val="3"/>
        </dgm:presLayoutVars>
      </dgm:prSet>
      <dgm:spPr/>
      <dgm:t>
        <a:bodyPr/>
        <a:lstStyle/>
        <a:p>
          <a:endParaRPr lang="en-US"/>
        </a:p>
      </dgm:t>
    </dgm:pt>
    <dgm:pt modelId="{0EE5FC72-AD89-450D-B157-584654EAAE14}" type="pres">
      <dgm:prSet presAssocID="{EE7BE6AD-2168-41E6-B967-0847F9128351}" presName="horzTwo" presStyleCnt="0"/>
      <dgm:spPr/>
    </dgm:pt>
    <dgm:pt modelId="{372526C7-3F48-4E84-B9C8-83471E7B903E}" type="pres">
      <dgm:prSet presAssocID="{60176993-63D7-4039-B7F2-85B6DD68EFFC}" presName="sibSpaceTwo" presStyleCnt="0"/>
      <dgm:spPr/>
    </dgm:pt>
    <dgm:pt modelId="{34EA8C6E-4BF4-4987-861C-0D2D48FECC4B}" type="pres">
      <dgm:prSet presAssocID="{F2514847-4A46-41E1-896E-B68014C8C799}" presName="vertTwo" presStyleCnt="0"/>
      <dgm:spPr/>
    </dgm:pt>
    <dgm:pt modelId="{60E18409-EE17-4FD6-A5DD-7DAC43A0FFC8}" type="pres">
      <dgm:prSet presAssocID="{F2514847-4A46-41E1-896E-B68014C8C799}" presName="txTwo" presStyleLbl="node2" presStyleIdx="3" presStyleCnt="5">
        <dgm:presLayoutVars>
          <dgm:chPref val="3"/>
        </dgm:presLayoutVars>
      </dgm:prSet>
      <dgm:spPr/>
      <dgm:t>
        <a:bodyPr/>
        <a:lstStyle/>
        <a:p>
          <a:endParaRPr lang="en-US"/>
        </a:p>
      </dgm:t>
    </dgm:pt>
    <dgm:pt modelId="{AC219128-3BC9-4F8E-839D-45779B787832}" type="pres">
      <dgm:prSet presAssocID="{F2514847-4A46-41E1-896E-B68014C8C799}" presName="horzTwo" presStyleCnt="0"/>
      <dgm:spPr/>
    </dgm:pt>
    <dgm:pt modelId="{D4A091EB-4175-4BCB-A2F8-42BE842FB854}" type="pres">
      <dgm:prSet presAssocID="{14DF5CDB-C791-4B08-A291-553D916FAAE7}" presName="sibSpaceTwo" presStyleCnt="0"/>
      <dgm:spPr/>
    </dgm:pt>
    <dgm:pt modelId="{1DD5295A-B7B1-4762-B269-D6069B9233D3}" type="pres">
      <dgm:prSet presAssocID="{0B7F2F7E-946A-4F79-811D-91525F77F2A2}" presName="vertTwo" presStyleCnt="0"/>
      <dgm:spPr/>
    </dgm:pt>
    <dgm:pt modelId="{79E05510-4529-4F04-9A98-EEF20CDD2A8C}" type="pres">
      <dgm:prSet presAssocID="{0B7F2F7E-946A-4F79-811D-91525F77F2A2}" presName="txTwo" presStyleLbl="node2" presStyleIdx="4" presStyleCnt="5">
        <dgm:presLayoutVars>
          <dgm:chPref val="3"/>
        </dgm:presLayoutVars>
      </dgm:prSet>
      <dgm:spPr/>
      <dgm:t>
        <a:bodyPr/>
        <a:lstStyle/>
        <a:p>
          <a:endParaRPr lang="en-US"/>
        </a:p>
      </dgm:t>
    </dgm:pt>
    <dgm:pt modelId="{7D5883F8-A3C3-41D9-8F4F-DFA515771A8B}" type="pres">
      <dgm:prSet presAssocID="{0B7F2F7E-946A-4F79-811D-91525F77F2A2}" presName="horzTwo" presStyleCnt="0"/>
      <dgm:spPr/>
    </dgm:pt>
  </dgm:ptLst>
  <dgm:cxnLst>
    <dgm:cxn modelId="{4F9181A1-5678-47AB-850C-B048264213D9}" srcId="{069C2298-3F4D-41E9-B2EA-18E341A9ACA7}" destId="{F2514847-4A46-41E1-896E-B68014C8C799}" srcOrd="3" destOrd="0" parTransId="{5972E4C4-7B37-40F6-B736-BA548D04783D}" sibTransId="{14DF5CDB-C791-4B08-A291-553D916FAAE7}"/>
    <dgm:cxn modelId="{CDEE3764-2819-4BCA-AA67-77C5969383F5}" srcId="{069C2298-3F4D-41E9-B2EA-18E341A9ACA7}" destId="{0B7F2F7E-946A-4F79-811D-91525F77F2A2}" srcOrd="4" destOrd="0" parTransId="{511D5CEA-9F3B-4C4B-B36F-6E395B4C7E1B}" sibTransId="{17D9A23F-FEC0-4BF7-A3D9-DCCE18EDBDED}"/>
    <dgm:cxn modelId="{EC8868CB-F338-4682-9039-92179A5D5A6A}" srcId="{069C2298-3F4D-41E9-B2EA-18E341A9ACA7}" destId="{46028D75-DFA9-40A3-B07F-E8738DE643FC}" srcOrd="1" destOrd="0" parTransId="{4E20D66B-EA19-481D-9EF6-A3A340732310}" sibTransId="{1A9C2C9C-9C24-464A-B334-8784D20B19EF}"/>
    <dgm:cxn modelId="{C3AFD461-51B5-4836-89D3-E97FD43295DE}" type="presOf" srcId="{F2514847-4A46-41E1-896E-B68014C8C799}" destId="{60E18409-EE17-4FD6-A5DD-7DAC43A0FFC8}" srcOrd="0" destOrd="0" presId="urn:microsoft.com/office/officeart/2005/8/layout/hierarchy4"/>
    <dgm:cxn modelId="{1986E64E-45BE-4326-AE41-6074613AA35E}" type="presOf" srcId="{46028D75-DFA9-40A3-B07F-E8738DE643FC}" destId="{D902889C-3697-4994-BF3D-EA4DC94DFB72}" srcOrd="0" destOrd="0" presId="urn:microsoft.com/office/officeart/2005/8/layout/hierarchy4"/>
    <dgm:cxn modelId="{1A4B7C4E-9D2B-4159-853D-0CC6C126ACF7}" type="presOf" srcId="{15B63E34-6516-4852-8165-D5CA5F63A842}" destId="{0AD0AA9E-A0D8-472A-8F15-DB993CF3EFD8}" srcOrd="0" destOrd="0" presId="urn:microsoft.com/office/officeart/2005/8/layout/hierarchy4"/>
    <dgm:cxn modelId="{F46FA76A-1B43-4EEC-B023-AED8C86A848F}" type="presOf" srcId="{069C2298-3F4D-41E9-B2EA-18E341A9ACA7}" destId="{A3AF9136-2C8A-4797-83C7-658C90867A74}" srcOrd="0" destOrd="0" presId="urn:microsoft.com/office/officeart/2005/8/layout/hierarchy4"/>
    <dgm:cxn modelId="{3CF837CC-CC3B-4F87-B97D-DC9837856854}" srcId="{15B63E34-6516-4852-8165-D5CA5F63A842}" destId="{069C2298-3F4D-41E9-B2EA-18E341A9ACA7}" srcOrd="0" destOrd="0" parTransId="{EB83CDC3-C6FF-48D2-894F-3EB60EBA8246}" sibTransId="{24C4051B-6296-4DDF-ABC1-E24491C9189E}"/>
    <dgm:cxn modelId="{395510CA-CDDC-475C-AAD8-B5F4FD6BFA57}" type="presOf" srcId="{EE7BE6AD-2168-41E6-B967-0847F9128351}" destId="{B45C3429-0A9D-4BB5-8481-51B278751FCA}" srcOrd="0" destOrd="0" presId="urn:microsoft.com/office/officeart/2005/8/layout/hierarchy4"/>
    <dgm:cxn modelId="{F2547960-70A6-47AD-8F6F-AFEE714A3EE0}" type="presOf" srcId="{2E55E6D9-118B-4ACF-B988-2B3A96E0383D}" destId="{E4B523A6-6FA0-4E18-93D2-2311F9389E91}" srcOrd="0" destOrd="0" presId="urn:microsoft.com/office/officeart/2005/8/layout/hierarchy4"/>
    <dgm:cxn modelId="{E0093401-679E-4D1D-B3C9-0064CD7B5931}" type="presOf" srcId="{0B7F2F7E-946A-4F79-811D-91525F77F2A2}" destId="{79E05510-4529-4F04-9A98-EEF20CDD2A8C}" srcOrd="0" destOrd="0" presId="urn:microsoft.com/office/officeart/2005/8/layout/hierarchy4"/>
    <dgm:cxn modelId="{454E3D16-A79A-4115-8DD4-16D67DBCD51A}" srcId="{069C2298-3F4D-41E9-B2EA-18E341A9ACA7}" destId="{2E55E6D9-118B-4ACF-B988-2B3A96E0383D}" srcOrd="0" destOrd="0" parTransId="{094CAE24-4E02-4D5C-961B-DEE900766B42}" sibTransId="{0D152E64-74C0-4E87-B583-94901D27D4FF}"/>
    <dgm:cxn modelId="{71D3A303-F1E9-4B40-8FCC-8FBCB12626F9}" srcId="{069C2298-3F4D-41E9-B2EA-18E341A9ACA7}" destId="{EE7BE6AD-2168-41E6-B967-0847F9128351}" srcOrd="2" destOrd="0" parTransId="{0E3BE327-C17E-4084-92DA-85F2571EC7F4}" sibTransId="{60176993-63D7-4039-B7F2-85B6DD68EFFC}"/>
    <dgm:cxn modelId="{1853BB23-55A7-47F6-9C01-D670DE7F777E}" type="presParOf" srcId="{0AD0AA9E-A0D8-472A-8F15-DB993CF3EFD8}" destId="{6753D9BF-B485-48AF-8807-B74BD2C6E56C}" srcOrd="0" destOrd="0" presId="urn:microsoft.com/office/officeart/2005/8/layout/hierarchy4"/>
    <dgm:cxn modelId="{884199CF-3FDC-4556-ADE0-10AE5D5EAA9F}" type="presParOf" srcId="{6753D9BF-B485-48AF-8807-B74BD2C6E56C}" destId="{A3AF9136-2C8A-4797-83C7-658C90867A74}" srcOrd="0" destOrd="0" presId="urn:microsoft.com/office/officeart/2005/8/layout/hierarchy4"/>
    <dgm:cxn modelId="{82203F41-79DF-4D0A-AF10-0C4DD13F8B00}" type="presParOf" srcId="{6753D9BF-B485-48AF-8807-B74BD2C6E56C}" destId="{BEBEF31F-D7C1-49F0-A188-1BBD4AB5246F}" srcOrd="1" destOrd="0" presId="urn:microsoft.com/office/officeart/2005/8/layout/hierarchy4"/>
    <dgm:cxn modelId="{30E3DF5F-DD7F-4B2A-A2B6-789F4B4FBA0B}" type="presParOf" srcId="{6753D9BF-B485-48AF-8807-B74BD2C6E56C}" destId="{AD82A01A-DF89-4020-B3FE-5B81F0529A8B}" srcOrd="2" destOrd="0" presId="urn:microsoft.com/office/officeart/2005/8/layout/hierarchy4"/>
    <dgm:cxn modelId="{C8BEB2ED-10BF-418E-A7C4-2DB269867A52}" type="presParOf" srcId="{AD82A01A-DF89-4020-B3FE-5B81F0529A8B}" destId="{078B8015-F18D-407A-A12D-A0F3A176D826}" srcOrd="0" destOrd="0" presId="urn:microsoft.com/office/officeart/2005/8/layout/hierarchy4"/>
    <dgm:cxn modelId="{6635A137-08F8-4B6D-BCB5-665AC4B285C2}" type="presParOf" srcId="{078B8015-F18D-407A-A12D-A0F3A176D826}" destId="{E4B523A6-6FA0-4E18-93D2-2311F9389E91}" srcOrd="0" destOrd="0" presId="urn:microsoft.com/office/officeart/2005/8/layout/hierarchy4"/>
    <dgm:cxn modelId="{A6DAE6E4-2EB4-4E8D-A81C-F12532CC24BF}" type="presParOf" srcId="{078B8015-F18D-407A-A12D-A0F3A176D826}" destId="{88BFFCBC-E47E-4AB9-B478-55260FC58001}" srcOrd="1" destOrd="0" presId="urn:microsoft.com/office/officeart/2005/8/layout/hierarchy4"/>
    <dgm:cxn modelId="{BA22FC6C-2864-4949-B5D4-D5BAE581E214}" type="presParOf" srcId="{AD82A01A-DF89-4020-B3FE-5B81F0529A8B}" destId="{2459A936-CBA0-46ED-8168-595CA399469A}" srcOrd="1" destOrd="0" presId="urn:microsoft.com/office/officeart/2005/8/layout/hierarchy4"/>
    <dgm:cxn modelId="{B79A72B5-7CAD-4229-82D9-54A9C0F85752}" type="presParOf" srcId="{AD82A01A-DF89-4020-B3FE-5B81F0529A8B}" destId="{59C439AF-8842-4DDA-8915-BAACCC6AF5AC}" srcOrd="2" destOrd="0" presId="urn:microsoft.com/office/officeart/2005/8/layout/hierarchy4"/>
    <dgm:cxn modelId="{4D112613-AACF-4F0B-AD4D-8D31A422D1A2}" type="presParOf" srcId="{59C439AF-8842-4DDA-8915-BAACCC6AF5AC}" destId="{D902889C-3697-4994-BF3D-EA4DC94DFB72}" srcOrd="0" destOrd="0" presId="urn:microsoft.com/office/officeart/2005/8/layout/hierarchy4"/>
    <dgm:cxn modelId="{3444ADD7-13A6-4081-9DE1-1DA9EF759188}" type="presParOf" srcId="{59C439AF-8842-4DDA-8915-BAACCC6AF5AC}" destId="{FF4B1B8E-8FC4-4478-9ED8-7D058BFDB479}" srcOrd="1" destOrd="0" presId="urn:microsoft.com/office/officeart/2005/8/layout/hierarchy4"/>
    <dgm:cxn modelId="{FE78E356-EC29-40B5-893E-CE78D62AA405}" type="presParOf" srcId="{AD82A01A-DF89-4020-B3FE-5B81F0529A8B}" destId="{8DB96652-5FAF-438C-BFD5-C085A8B7E205}" srcOrd="3" destOrd="0" presId="urn:microsoft.com/office/officeart/2005/8/layout/hierarchy4"/>
    <dgm:cxn modelId="{1DEA04B9-E4C5-43F9-920A-FA392775B27A}" type="presParOf" srcId="{AD82A01A-DF89-4020-B3FE-5B81F0529A8B}" destId="{851300CC-E439-46BC-B252-B81F271EBE4A}" srcOrd="4" destOrd="0" presId="urn:microsoft.com/office/officeart/2005/8/layout/hierarchy4"/>
    <dgm:cxn modelId="{131C3850-78A7-4BED-AD94-5AB3DF90E4F9}" type="presParOf" srcId="{851300CC-E439-46BC-B252-B81F271EBE4A}" destId="{B45C3429-0A9D-4BB5-8481-51B278751FCA}" srcOrd="0" destOrd="0" presId="urn:microsoft.com/office/officeart/2005/8/layout/hierarchy4"/>
    <dgm:cxn modelId="{17E2E16A-ECAF-4590-BB86-839D1651B346}" type="presParOf" srcId="{851300CC-E439-46BC-B252-B81F271EBE4A}" destId="{0EE5FC72-AD89-450D-B157-584654EAAE14}" srcOrd="1" destOrd="0" presId="urn:microsoft.com/office/officeart/2005/8/layout/hierarchy4"/>
    <dgm:cxn modelId="{8B07CD84-16C8-4EDE-A91C-938671D098B0}" type="presParOf" srcId="{AD82A01A-DF89-4020-B3FE-5B81F0529A8B}" destId="{372526C7-3F48-4E84-B9C8-83471E7B903E}" srcOrd="5" destOrd="0" presId="urn:microsoft.com/office/officeart/2005/8/layout/hierarchy4"/>
    <dgm:cxn modelId="{BA67C879-F1CE-4597-874C-4C35DE35F02A}" type="presParOf" srcId="{AD82A01A-DF89-4020-B3FE-5B81F0529A8B}" destId="{34EA8C6E-4BF4-4987-861C-0D2D48FECC4B}" srcOrd="6" destOrd="0" presId="urn:microsoft.com/office/officeart/2005/8/layout/hierarchy4"/>
    <dgm:cxn modelId="{51868712-CA02-49DD-ADBB-A7C642625668}" type="presParOf" srcId="{34EA8C6E-4BF4-4987-861C-0D2D48FECC4B}" destId="{60E18409-EE17-4FD6-A5DD-7DAC43A0FFC8}" srcOrd="0" destOrd="0" presId="urn:microsoft.com/office/officeart/2005/8/layout/hierarchy4"/>
    <dgm:cxn modelId="{17605DE8-31F0-41EC-8054-FD3C59C6D3C3}" type="presParOf" srcId="{34EA8C6E-4BF4-4987-861C-0D2D48FECC4B}" destId="{AC219128-3BC9-4F8E-839D-45779B787832}" srcOrd="1" destOrd="0" presId="urn:microsoft.com/office/officeart/2005/8/layout/hierarchy4"/>
    <dgm:cxn modelId="{E4A8C1AD-B7E6-40C2-BD4B-A0FBDAFBB827}" type="presParOf" srcId="{AD82A01A-DF89-4020-B3FE-5B81F0529A8B}" destId="{D4A091EB-4175-4BCB-A2F8-42BE842FB854}" srcOrd="7" destOrd="0" presId="urn:microsoft.com/office/officeart/2005/8/layout/hierarchy4"/>
    <dgm:cxn modelId="{B9C59D69-2668-41C0-B73F-EF5F3D77542D}" type="presParOf" srcId="{AD82A01A-DF89-4020-B3FE-5B81F0529A8B}" destId="{1DD5295A-B7B1-4762-B269-D6069B9233D3}" srcOrd="8" destOrd="0" presId="urn:microsoft.com/office/officeart/2005/8/layout/hierarchy4"/>
    <dgm:cxn modelId="{5E2EB8B1-2474-4ED2-B9D1-337A9A8CC60F}" type="presParOf" srcId="{1DD5295A-B7B1-4762-B269-D6069B9233D3}" destId="{79E05510-4529-4F04-9A98-EEF20CDD2A8C}" srcOrd="0" destOrd="0" presId="urn:microsoft.com/office/officeart/2005/8/layout/hierarchy4"/>
    <dgm:cxn modelId="{29CC4B9C-AE63-41B8-96CF-96312285822A}" type="presParOf" srcId="{1DD5295A-B7B1-4762-B269-D6069B9233D3}" destId="{7D5883F8-A3C3-41D9-8F4F-DFA515771A8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3A13-0D20-44A3-9167-31B39621930B}">
      <dsp:nvSpPr>
        <dsp:cNvPr id="0" name=""/>
        <dsp:cNvSpPr/>
      </dsp:nvSpPr>
      <dsp:spPr>
        <a:xfrm>
          <a:off x="1553028" y="541325"/>
          <a:ext cx="1880809" cy="94040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fa-IR" sz="3900" b="1" kern="12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اقتصاد</a:t>
          </a:r>
          <a:r>
            <a:rPr lang="fa-IR" sz="3900" b="1" kern="12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3900" b="1" kern="1200"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sp:txBody>
      <dsp:txXfrm>
        <a:off x="1580571" y="568868"/>
        <a:ext cx="1825723" cy="885318"/>
      </dsp:txXfrm>
    </dsp:sp>
    <dsp:sp modelId="{8EA8471D-B6FF-47FB-86FD-A8CA22048F38}">
      <dsp:nvSpPr>
        <dsp:cNvPr id="0" name=""/>
        <dsp:cNvSpPr/>
      </dsp:nvSpPr>
      <dsp:spPr>
        <a:xfrm rot="19457599">
          <a:off x="3346755" y="699325"/>
          <a:ext cx="926489" cy="83671"/>
        </a:xfrm>
        <a:custGeom>
          <a:avLst/>
          <a:gdLst/>
          <a:ahLst/>
          <a:cxnLst/>
          <a:rect l="0" t="0" r="0" b="0"/>
          <a:pathLst>
            <a:path>
              <a:moveTo>
                <a:pt x="0" y="41835"/>
              </a:moveTo>
              <a:lnTo>
                <a:pt x="926489" y="41835"/>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sp:txBody>
      <dsp:txXfrm>
        <a:off x="3786837" y="717999"/>
        <a:ext cx="46324" cy="46324"/>
      </dsp:txXfrm>
    </dsp:sp>
    <dsp:sp modelId="{A7552CBD-7035-4798-A5CB-BF009C209EAE}">
      <dsp:nvSpPr>
        <dsp:cNvPr id="0" name=""/>
        <dsp:cNvSpPr/>
      </dsp:nvSpPr>
      <dsp:spPr>
        <a:xfrm>
          <a:off x="4186161" y="592"/>
          <a:ext cx="1880809" cy="94040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fa-IR" sz="3900" b="1" kern="12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اثباتی </a:t>
          </a:r>
          <a:endParaRPr lang="en-US" sz="3900" b="1" kern="1200"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endParaRPr>
        </a:p>
      </dsp:txBody>
      <dsp:txXfrm>
        <a:off x="4213704" y="28135"/>
        <a:ext cx="1825723" cy="885318"/>
      </dsp:txXfrm>
    </dsp:sp>
    <dsp:sp modelId="{A4BC557C-C7C5-4B78-AD18-3B9B29AFC2F1}">
      <dsp:nvSpPr>
        <dsp:cNvPr id="0" name=""/>
        <dsp:cNvSpPr/>
      </dsp:nvSpPr>
      <dsp:spPr>
        <a:xfrm rot="2142401">
          <a:off x="3346755" y="1240058"/>
          <a:ext cx="926489" cy="83671"/>
        </a:xfrm>
        <a:custGeom>
          <a:avLst/>
          <a:gdLst/>
          <a:ahLst/>
          <a:cxnLst/>
          <a:rect l="0" t="0" r="0" b="0"/>
          <a:pathLst>
            <a:path>
              <a:moveTo>
                <a:pt x="0" y="41835"/>
              </a:moveTo>
              <a:lnTo>
                <a:pt x="926489" y="41835"/>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sp:txBody>
      <dsp:txXfrm>
        <a:off x="3786837" y="1258732"/>
        <a:ext cx="46324" cy="46324"/>
      </dsp:txXfrm>
    </dsp:sp>
    <dsp:sp modelId="{B27803A3-8098-4565-BBFB-D4A49606EEC6}">
      <dsp:nvSpPr>
        <dsp:cNvPr id="0" name=""/>
        <dsp:cNvSpPr/>
      </dsp:nvSpPr>
      <dsp:spPr>
        <a:xfrm>
          <a:off x="4186161" y="1082058"/>
          <a:ext cx="1880809" cy="94040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fa-IR" sz="3900" b="1" kern="12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Compset" pitchFamily="2" charset="-78"/>
            </a:rPr>
            <a:t>هنجاری</a:t>
          </a:r>
          <a:r>
            <a:rPr lang="fa-IR" sz="3900" b="1" kern="12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3900" b="1" kern="1200"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sp:txBody>
      <dsp:txXfrm>
        <a:off x="4213704" y="1109601"/>
        <a:ext cx="1825723" cy="885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6A700-DA13-482F-9F93-2BDE98F985F0}">
      <dsp:nvSpPr>
        <dsp:cNvPr id="0" name=""/>
        <dsp:cNvSpPr/>
      </dsp:nvSpPr>
      <dsp:spPr>
        <a:xfrm>
          <a:off x="4114799" y="2010351"/>
          <a:ext cx="2911251" cy="505258"/>
        </a:xfrm>
        <a:custGeom>
          <a:avLst/>
          <a:gdLst/>
          <a:ahLst/>
          <a:cxnLst/>
          <a:rect l="0" t="0" r="0" b="0"/>
          <a:pathLst>
            <a:path>
              <a:moveTo>
                <a:pt x="0" y="0"/>
              </a:moveTo>
              <a:lnTo>
                <a:pt x="0" y="252629"/>
              </a:lnTo>
              <a:lnTo>
                <a:pt x="2911251" y="252629"/>
              </a:lnTo>
              <a:lnTo>
                <a:pt x="2911251" y="50525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8D0F1-2049-4EDF-9132-F239ABB221D2}">
      <dsp:nvSpPr>
        <dsp:cNvPr id="0" name=""/>
        <dsp:cNvSpPr/>
      </dsp:nvSpPr>
      <dsp:spPr>
        <a:xfrm>
          <a:off x="4069079" y="2010351"/>
          <a:ext cx="91440" cy="505258"/>
        </a:xfrm>
        <a:custGeom>
          <a:avLst/>
          <a:gdLst/>
          <a:ahLst/>
          <a:cxnLst/>
          <a:rect l="0" t="0" r="0" b="0"/>
          <a:pathLst>
            <a:path>
              <a:moveTo>
                <a:pt x="45720" y="0"/>
              </a:moveTo>
              <a:lnTo>
                <a:pt x="45720" y="50525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54F40F-24C1-42A0-8B7C-C761DDEF2B6E}">
      <dsp:nvSpPr>
        <dsp:cNvPr id="0" name=""/>
        <dsp:cNvSpPr/>
      </dsp:nvSpPr>
      <dsp:spPr>
        <a:xfrm>
          <a:off x="1203548" y="2010351"/>
          <a:ext cx="2911251" cy="505258"/>
        </a:xfrm>
        <a:custGeom>
          <a:avLst/>
          <a:gdLst/>
          <a:ahLst/>
          <a:cxnLst/>
          <a:rect l="0" t="0" r="0" b="0"/>
          <a:pathLst>
            <a:path>
              <a:moveTo>
                <a:pt x="2911251" y="0"/>
              </a:moveTo>
              <a:lnTo>
                <a:pt x="2911251" y="252629"/>
              </a:lnTo>
              <a:lnTo>
                <a:pt x="0" y="252629"/>
              </a:lnTo>
              <a:lnTo>
                <a:pt x="0" y="50525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F226C2-6BAB-4BDF-8317-B73ADDE9478D}">
      <dsp:nvSpPr>
        <dsp:cNvPr id="0" name=""/>
        <dsp:cNvSpPr/>
      </dsp:nvSpPr>
      <dsp:spPr>
        <a:xfrm>
          <a:off x="2911803" y="807355"/>
          <a:ext cx="2405992" cy="1202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122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سهم بخش های مختلف در اقتصاد ایران</a:t>
          </a:r>
          <a:endParaRPr lang="en-US" sz="2400" kern="1200" dirty="0"/>
        </a:p>
      </dsp:txBody>
      <dsp:txXfrm>
        <a:off x="2911803" y="807355"/>
        <a:ext cx="2405992" cy="1202996"/>
      </dsp:txXfrm>
    </dsp:sp>
    <dsp:sp modelId="{5A41D006-9323-4F1B-9097-4C3A7E922D96}">
      <dsp:nvSpPr>
        <dsp:cNvPr id="0" name=""/>
        <dsp:cNvSpPr/>
      </dsp:nvSpPr>
      <dsp:spPr>
        <a:xfrm flipH="1" flipV="1">
          <a:off x="3352801" y="1293707"/>
          <a:ext cx="80401" cy="230291"/>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0EEA1-337E-4ACA-AF27-14FEBCB7AB73}">
      <dsp:nvSpPr>
        <dsp:cNvPr id="0" name=""/>
        <dsp:cNvSpPr/>
      </dsp:nvSpPr>
      <dsp:spPr>
        <a:xfrm>
          <a:off x="552" y="2515610"/>
          <a:ext cx="2405992" cy="1202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122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تعاونی </a:t>
          </a:r>
        </a:p>
        <a:p>
          <a:pPr lvl="0" algn="ctr" defTabSz="1066800">
            <a:lnSpc>
              <a:spcPct val="90000"/>
            </a:lnSpc>
            <a:spcBef>
              <a:spcPct val="0"/>
            </a:spcBef>
            <a:spcAft>
              <a:spcPct val="35000"/>
            </a:spcAft>
          </a:pPr>
          <a:r>
            <a:rPr lang="fa-IR" sz="2400" kern="1200" dirty="0" smtClean="0"/>
            <a:t>7%</a:t>
          </a:r>
          <a:endParaRPr lang="en-US" sz="2400" kern="1200" dirty="0"/>
        </a:p>
      </dsp:txBody>
      <dsp:txXfrm>
        <a:off x="552" y="2515610"/>
        <a:ext cx="2405992" cy="1202996"/>
      </dsp:txXfrm>
    </dsp:sp>
    <dsp:sp modelId="{70C5BB03-56D9-47C9-8B27-E79A503CA59E}">
      <dsp:nvSpPr>
        <dsp:cNvPr id="0" name=""/>
        <dsp:cNvSpPr/>
      </dsp:nvSpPr>
      <dsp:spPr>
        <a:xfrm flipH="1">
          <a:off x="430102" y="3033817"/>
          <a:ext cx="103296" cy="166581"/>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B0EBA-BC28-4478-846C-4CD5235E12C5}">
      <dsp:nvSpPr>
        <dsp:cNvPr id="0" name=""/>
        <dsp:cNvSpPr/>
      </dsp:nvSpPr>
      <dsp:spPr>
        <a:xfrm>
          <a:off x="2911803" y="2515610"/>
          <a:ext cx="2405992" cy="1202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122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خصوصی 13%</a:t>
          </a:r>
          <a:endParaRPr lang="en-US" sz="2400" kern="1200" dirty="0"/>
        </a:p>
      </dsp:txBody>
      <dsp:txXfrm>
        <a:off x="2911803" y="2515610"/>
        <a:ext cx="2405992" cy="1202996"/>
      </dsp:txXfrm>
    </dsp:sp>
    <dsp:sp modelId="{A1B3162B-5E5F-4B06-972D-324743636618}">
      <dsp:nvSpPr>
        <dsp:cNvPr id="0" name=""/>
        <dsp:cNvSpPr/>
      </dsp:nvSpPr>
      <dsp:spPr>
        <a:xfrm>
          <a:off x="3357002" y="3033817"/>
          <a:ext cx="71999" cy="166581"/>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B6082-FB7A-4F45-8A75-659DEE2A3162}">
      <dsp:nvSpPr>
        <dsp:cNvPr id="0" name=""/>
        <dsp:cNvSpPr/>
      </dsp:nvSpPr>
      <dsp:spPr>
        <a:xfrm>
          <a:off x="5823054" y="2515610"/>
          <a:ext cx="2405992" cy="1202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122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دولتی </a:t>
          </a:r>
        </a:p>
        <a:p>
          <a:pPr lvl="0" algn="ctr" defTabSz="1066800">
            <a:lnSpc>
              <a:spcPct val="90000"/>
            </a:lnSpc>
            <a:spcBef>
              <a:spcPct val="0"/>
            </a:spcBef>
            <a:spcAft>
              <a:spcPct val="35000"/>
            </a:spcAft>
          </a:pPr>
          <a:r>
            <a:rPr lang="fa-IR" sz="2400" kern="1200" dirty="0" smtClean="0"/>
            <a:t>80%</a:t>
          </a:r>
          <a:endParaRPr lang="en-US" sz="2400" kern="1200" dirty="0"/>
        </a:p>
      </dsp:txBody>
      <dsp:txXfrm>
        <a:off x="5823054" y="2515610"/>
        <a:ext cx="2405992" cy="1202996"/>
      </dsp:txXfrm>
    </dsp:sp>
    <dsp:sp modelId="{3781493A-7449-45B1-8DE0-C318E9335412}">
      <dsp:nvSpPr>
        <dsp:cNvPr id="0" name=""/>
        <dsp:cNvSpPr/>
      </dsp:nvSpPr>
      <dsp:spPr>
        <a:xfrm flipV="1">
          <a:off x="6248400" y="3094246"/>
          <a:ext cx="111705" cy="45723"/>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86B5-8319-46DC-B610-CD98D3408487}">
      <dsp:nvSpPr>
        <dsp:cNvPr id="0" name=""/>
        <dsp:cNvSpPr/>
      </dsp:nvSpPr>
      <dsp:spPr>
        <a:xfrm>
          <a:off x="0" y="797780"/>
          <a:ext cx="8229600" cy="504000"/>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ECB2A4B7-6973-4EC3-AC87-438C921F8941}">
      <dsp:nvSpPr>
        <dsp:cNvPr id="0" name=""/>
        <dsp:cNvSpPr/>
      </dsp:nvSpPr>
      <dsp:spPr>
        <a:xfrm>
          <a:off x="457199" y="500059"/>
          <a:ext cx="5760720" cy="590400"/>
        </a:xfrm>
        <a:prstGeom prst="roundRect">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fa-IR" sz="2000" kern="1200" dirty="0" smtClean="0"/>
            <a:t>رانت قضایی ( مصون بودن دولت )</a:t>
          </a:r>
          <a:endParaRPr lang="en-US" sz="2000" kern="1200" dirty="0"/>
        </a:p>
      </dsp:txBody>
      <dsp:txXfrm>
        <a:off x="486020" y="528880"/>
        <a:ext cx="5703078" cy="532758"/>
      </dsp:txXfrm>
    </dsp:sp>
    <dsp:sp modelId="{CBD180E5-88D5-4037-82E0-52392738BF6E}">
      <dsp:nvSpPr>
        <dsp:cNvPr id="0" name=""/>
        <dsp:cNvSpPr/>
      </dsp:nvSpPr>
      <dsp:spPr>
        <a:xfrm>
          <a:off x="0" y="1704981"/>
          <a:ext cx="8229600" cy="504000"/>
        </a:xfrm>
        <a:prstGeom prst="rect">
          <a:avLst/>
        </a:prstGeom>
        <a:solidFill>
          <a:schemeClr val="lt1">
            <a:alpha val="90000"/>
            <a:hueOff val="0"/>
            <a:satOff val="0"/>
            <a:lumOff val="0"/>
            <a:alphaOff val="0"/>
          </a:schemeClr>
        </a:solidFill>
        <a:ln w="9525" cap="flat" cmpd="sng" algn="ctr">
          <a:solidFill>
            <a:schemeClr val="accent3">
              <a:shade val="50000"/>
              <a:hueOff val="-326243"/>
              <a:satOff val="-3678"/>
              <a:lumOff val="2303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8B390D5-D2C8-4871-8B26-1C766142DD12}">
      <dsp:nvSpPr>
        <dsp:cNvPr id="0" name=""/>
        <dsp:cNvSpPr/>
      </dsp:nvSpPr>
      <dsp:spPr>
        <a:xfrm>
          <a:off x="411480" y="1409780"/>
          <a:ext cx="5760720" cy="590400"/>
        </a:xfrm>
        <a:prstGeom prst="roundRect">
          <a:avLst/>
        </a:prstGeom>
        <a:solidFill>
          <a:schemeClr val="accent3">
            <a:shade val="50000"/>
            <a:hueOff val="-326243"/>
            <a:satOff val="-3678"/>
            <a:lumOff val="2303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fa-IR" sz="2000" kern="1200" dirty="0" smtClean="0"/>
            <a:t>رانت اطلاعاتی ( عدم گردش اطلاعات و عدم کارایی بازارها )</a:t>
          </a:r>
          <a:endParaRPr lang="en-US" sz="2000" kern="1200" dirty="0"/>
        </a:p>
      </dsp:txBody>
      <dsp:txXfrm>
        <a:off x="440301" y="1438601"/>
        <a:ext cx="5703078" cy="532758"/>
      </dsp:txXfrm>
    </dsp:sp>
    <dsp:sp modelId="{6E5FF581-8A1F-46B4-B1BB-617FE963A676}">
      <dsp:nvSpPr>
        <dsp:cNvPr id="0" name=""/>
        <dsp:cNvSpPr/>
      </dsp:nvSpPr>
      <dsp:spPr>
        <a:xfrm>
          <a:off x="0" y="2612181"/>
          <a:ext cx="8229600" cy="504000"/>
        </a:xfrm>
        <a:prstGeom prst="rect">
          <a:avLst/>
        </a:prstGeom>
        <a:solidFill>
          <a:schemeClr val="lt1">
            <a:alpha val="90000"/>
            <a:hueOff val="0"/>
            <a:satOff val="0"/>
            <a:lumOff val="0"/>
            <a:alphaOff val="0"/>
          </a:schemeClr>
        </a:solidFill>
        <a:ln w="9525" cap="flat" cmpd="sng" algn="ctr">
          <a:solidFill>
            <a:schemeClr val="accent3">
              <a:shade val="50000"/>
              <a:hueOff val="-652486"/>
              <a:satOff val="-7357"/>
              <a:lumOff val="4607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87D465D8-9757-4E40-87B9-267E4AE45909}">
      <dsp:nvSpPr>
        <dsp:cNvPr id="0" name=""/>
        <dsp:cNvSpPr/>
      </dsp:nvSpPr>
      <dsp:spPr>
        <a:xfrm>
          <a:off x="411480" y="2316980"/>
          <a:ext cx="5760720" cy="590400"/>
        </a:xfrm>
        <a:prstGeom prst="roundRect">
          <a:avLst/>
        </a:prstGeom>
        <a:solidFill>
          <a:schemeClr val="accent3">
            <a:shade val="50000"/>
            <a:hueOff val="-652486"/>
            <a:satOff val="-7357"/>
            <a:lumOff val="4607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1">
            <a:lnSpc>
              <a:spcPct val="90000"/>
            </a:lnSpc>
            <a:spcBef>
              <a:spcPct val="0"/>
            </a:spcBef>
            <a:spcAft>
              <a:spcPct val="35000"/>
            </a:spcAft>
          </a:pPr>
          <a:r>
            <a:rPr lang="fa-IR" sz="2000" b="0" kern="1200" smtClean="0"/>
            <a:t>رانت سیاسی</a:t>
          </a:r>
          <a:endParaRPr lang="fa-IR" sz="2000" b="1" kern="1200"/>
        </a:p>
      </dsp:txBody>
      <dsp:txXfrm>
        <a:off x="440301" y="2345801"/>
        <a:ext cx="5703078" cy="532758"/>
      </dsp:txXfrm>
    </dsp:sp>
    <dsp:sp modelId="{DE45EBA6-7265-469C-ADE5-22E5D7D699A6}">
      <dsp:nvSpPr>
        <dsp:cNvPr id="0" name=""/>
        <dsp:cNvSpPr/>
      </dsp:nvSpPr>
      <dsp:spPr>
        <a:xfrm>
          <a:off x="0" y="3519381"/>
          <a:ext cx="8229600" cy="504000"/>
        </a:xfrm>
        <a:prstGeom prst="rect">
          <a:avLst/>
        </a:prstGeom>
        <a:solidFill>
          <a:schemeClr val="lt1">
            <a:alpha val="90000"/>
            <a:hueOff val="0"/>
            <a:satOff val="0"/>
            <a:lumOff val="0"/>
            <a:alphaOff val="0"/>
          </a:schemeClr>
        </a:solidFill>
        <a:ln w="9525" cap="flat" cmpd="sng" algn="ctr">
          <a:solidFill>
            <a:schemeClr val="accent3">
              <a:shade val="50000"/>
              <a:hueOff val="-326243"/>
              <a:satOff val="-3678"/>
              <a:lumOff val="2303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2574784-0E1D-428F-AC1A-4213A7CD5B0B}">
      <dsp:nvSpPr>
        <dsp:cNvPr id="0" name=""/>
        <dsp:cNvSpPr/>
      </dsp:nvSpPr>
      <dsp:spPr>
        <a:xfrm>
          <a:off x="411480" y="3224181"/>
          <a:ext cx="5760720" cy="590400"/>
        </a:xfrm>
        <a:prstGeom prst="roundRect">
          <a:avLst/>
        </a:prstGeom>
        <a:solidFill>
          <a:schemeClr val="accent3">
            <a:shade val="50000"/>
            <a:hueOff val="-326243"/>
            <a:satOff val="-3678"/>
            <a:lumOff val="2303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fa-IR" sz="2000" b="0" kern="1200" smtClean="0"/>
            <a:t>رانت جهش قیمتی یا تورم</a:t>
          </a:r>
          <a:endParaRPr lang="fa-IR" sz="2000" kern="1200"/>
        </a:p>
      </dsp:txBody>
      <dsp:txXfrm>
        <a:off x="440301" y="3253002"/>
        <a:ext cx="570307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E7D5-3A45-438D-939B-2CB469076E09}">
      <dsp:nvSpPr>
        <dsp:cNvPr id="0" name=""/>
        <dsp:cNvSpPr/>
      </dsp:nvSpPr>
      <dsp:spPr>
        <a:xfrm flipH="1" flipV="1">
          <a:off x="4094308" y="609560"/>
          <a:ext cx="41148" cy="41147"/>
        </a:xfrm>
        <a:prstGeom prst="roundRect">
          <a:avLst>
            <a:gd name="adj" fmla="val 1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094308" y="609560"/>
        <a:ext cx="12344" cy="41147"/>
      </dsp:txXfrm>
    </dsp:sp>
    <dsp:sp modelId="{28DFE48E-F40C-486D-9827-0A9B2594E9E1}">
      <dsp:nvSpPr>
        <dsp:cNvPr id="0" name=""/>
        <dsp:cNvSpPr/>
      </dsp:nvSpPr>
      <dsp:spPr>
        <a:xfrm flipH="1" flipV="1">
          <a:off x="4094226" y="529961"/>
          <a:ext cx="41148" cy="4715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094226" y="529961"/>
        <a:ext cx="12344" cy="47154"/>
      </dsp:txXfrm>
    </dsp:sp>
    <dsp:sp modelId="{E5DDE7A5-760F-4047-92E2-DD274572CEE0}">
      <dsp:nvSpPr>
        <dsp:cNvPr id="0" name=""/>
        <dsp:cNvSpPr/>
      </dsp:nvSpPr>
      <dsp:spPr>
        <a:xfrm flipV="1">
          <a:off x="0" y="163790"/>
          <a:ext cx="8229600" cy="115719"/>
        </a:xfrm>
        <a:prstGeom prst="roundRect">
          <a:avLst>
            <a:gd name="adj" fmla="val 1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0" y="163790"/>
        <a:ext cx="2468880" cy="115719"/>
      </dsp:txXfrm>
    </dsp:sp>
    <dsp:sp modelId="{70B1EAE5-0951-406A-9626-83C84E112E63}">
      <dsp:nvSpPr>
        <dsp:cNvPr id="0" name=""/>
        <dsp:cNvSpPr/>
      </dsp:nvSpPr>
      <dsp:spPr>
        <a:xfrm>
          <a:off x="5502365" y="239870"/>
          <a:ext cx="1012736" cy="1245155"/>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i="0" kern="1200" dirty="0" smtClean="0"/>
            <a:t>سرمایه در اقتصاد</a:t>
          </a:r>
        </a:p>
        <a:p>
          <a:pPr lvl="0" algn="ctr" defTabSz="1066800">
            <a:lnSpc>
              <a:spcPct val="90000"/>
            </a:lnSpc>
            <a:spcBef>
              <a:spcPct val="0"/>
            </a:spcBef>
            <a:spcAft>
              <a:spcPct val="35000"/>
            </a:spcAft>
          </a:pPr>
          <a:endParaRPr lang="en-US" sz="1500" kern="1200" dirty="0"/>
        </a:p>
      </dsp:txBody>
      <dsp:txXfrm>
        <a:off x="5532027" y="269532"/>
        <a:ext cx="953412" cy="1185831"/>
      </dsp:txXfrm>
    </dsp:sp>
    <dsp:sp modelId="{22AD4F34-1FD8-4A71-AC9B-2CA1C7F3477E}">
      <dsp:nvSpPr>
        <dsp:cNvPr id="0" name=""/>
        <dsp:cNvSpPr/>
      </dsp:nvSpPr>
      <dsp:spPr>
        <a:xfrm>
          <a:off x="4525154" y="1485026"/>
          <a:ext cx="1483578" cy="304323"/>
        </a:xfrm>
        <a:custGeom>
          <a:avLst/>
          <a:gdLst/>
          <a:ahLst/>
          <a:cxnLst/>
          <a:rect l="0" t="0" r="0" b="0"/>
          <a:pathLst>
            <a:path>
              <a:moveTo>
                <a:pt x="1483578" y="0"/>
              </a:moveTo>
              <a:lnTo>
                <a:pt x="1483578" y="152161"/>
              </a:lnTo>
              <a:lnTo>
                <a:pt x="0" y="152161"/>
              </a:lnTo>
              <a:lnTo>
                <a:pt x="0" y="30432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40B9A-564F-43E3-877E-AC151A9516C4}">
      <dsp:nvSpPr>
        <dsp:cNvPr id="0" name=""/>
        <dsp:cNvSpPr/>
      </dsp:nvSpPr>
      <dsp:spPr>
        <a:xfrm>
          <a:off x="3954547" y="1789350"/>
          <a:ext cx="1141214" cy="1199902"/>
        </a:xfrm>
        <a:prstGeom prst="roundRect">
          <a:avLst>
            <a:gd name="adj" fmla="val 10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rgbClr val="7030A0"/>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سرمایه اجتماعی</a:t>
          </a:r>
        </a:p>
        <a:p>
          <a:pPr lvl="0" algn="ctr" defTabSz="1066800">
            <a:lnSpc>
              <a:spcPct val="90000"/>
            </a:lnSpc>
            <a:spcBef>
              <a:spcPct val="0"/>
            </a:spcBef>
            <a:spcAft>
              <a:spcPct val="35000"/>
            </a:spcAft>
          </a:pPr>
          <a:endParaRPr lang="en-US" sz="1200" kern="1200" dirty="0"/>
        </a:p>
      </dsp:txBody>
      <dsp:txXfrm>
        <a:off x="3987972" y="1822775"/>
        <a:ext cx="1074364" cy="1133052"/>
      </dsp:txXfrm>
    </dsp:sp>
    <dsp:sp modelId="{FE468AD2-F7A9-4274-A6C2-E892870DD15D}">
      <dsp:nvSpPr>
        <dsp:cNvPr id="0" name=""/>
        <dsp:cNvSpPr/>
      </dsp:nvSpPr>
      <dsp:spPr>
        <a:xfrm>
          <a:off x="3041576" y="2989253"/>
          <a:ext cx="1483578" cy="304323"/>
        </a:xfrm>
        <a:custGeom>
          <a:avLst/>
          <a:gdLst/>
          <a:ahLst/>
          <a:cxnLst/>
          <a:rect l="0" t="0" r="0" b="0"/>
          <a:pathLst>
            <a:path>
              <a:moveTo>
                <a:pt x="1483578" y="0"/>
              </a:moveTo>
              <a:lnTo>
                <a:pt x="1483578" y="152161"/>
              </a:lnTo>
              <a:lnTo>
                <a:pt x="0" y="152161"/>
              </a:lnTo>
              <a:lnTo>
                <a:pt x="0" y="30432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1A06A-BAED-4765-A05C-14E1B56A2CE0}">
      <dsp:nvSpPr>
        <dsp:cNvPr id="0" name=""/>
        <dsp:cNvSpPr/>
      </dsp:nvSpPr>
      <dsp:spPr>
        <a:xfrm>
          <a:off x="2470969" y="3293577"/>
          <a:ext cx="1141214" cy="1068594"/>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سرمایه مذهبی </a:t>
          </a:r>
          <a:endParaRPr lang="en-US" sz="2000" kern="1200" dirty="0"/>
        </a:p>
      </dsp:txBody>
      <dsp:txXfrm>
        <a:off x="2502267" y="3324875"/>
        <a:ext cx="1078618" cy="1005998"/>
      </dsp:txXfrm>
    </dsp:sp>
    <dsp:sp modelId="{840FAAFB-0C33-4ABC-AA67-6A7A2552DA7B}">
      <dsp:nvSpPr>
        <dsp:cNvPr id="0" name=""/>
        <dsp:cNvSpPr/>
      </dsp:nvSpPr>
      <dsp:spPr>
        <a:xfrm>
          <a:off x="4479434" y="2989253"/>
          <a:ext cx="91440" cy="275641"/>
        </a:xfrm>
        <a:custGeom>
          <a:avLst/>
          <a:gdLst/>
          <a:ahLst/>
          <a:cxnLst/>
          <a:rect l="0" t="0" r="0" b="0"/>
          <a:pathLst>
            <a:path>
              <a:moveTo>
                <a:pt x="45720" y="0"/>
              </a:moveTo>
              <a:lnTo>
                <a:pt x="45720" y="137820"/>
              </a:lnTo>
              <a:lnTo>
                <a:pt x="68806" y="137820"/>
              </a:lnTo>
              <a:lnTo>
                <a:pt x="68806" y="27564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1636A-9D89-45AD-BB7B-DA69FA5C2F3C}">
      <dsp:nvSpPr>
        <dsp:cNvPr id="0" name=""/>
        <dsp:cNvSpPr/>
      </dsp:nvSpPr>
      <dsp:spPr>
        <a:xfrm>
          <a:off x="3977634" y="3264894"/>
          <a:ext cx="1141214" cy="988801"/>
        </a:xfrm>
        <a:prstGeom prst="roundRect">
          <a:avLst>
            <a:gd name="adj" fmla="val 10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سرمایه معنوی</a:t>
          </a:r>
        </a:p>
        <a:p>
          <a:pPr lvl="0" algn="ctr" defTabSz="889000">
            <a:lnSpc>
              <a:spcPct val="90000"/>
            </a:lnSpc>
            <a:spcBef>
              <a:spcPct val="0"/>
            </a:spcBef>
            <a:spcAft>
              <a:spcPct val="35000"/>
            </a:spcAft>
          </a:pPr>
          <a:endParaRPr lang="en-US" sz="1800" kern="1200" dirty="0"/>
        </a:p>
      </dsp:txBody>
      <dsp:txXfrm>
        <a:off x="4006595" y="3293855"/>
        <a:ext cx="1083292" cy="930879"/>
      </dsp:txXfrm>
    </dsp:sp>
    <dsp:sp modelId="{605834AA-89B3-4C35-B481-68CF08CFF76C}">
      <dsp:nvSpPr>
        <dsp:cNvPr id="0" name=""/>
        <dsp:cNvSpPr/>
      </dsp:nvSpPr>
      <dsp:spPr>
        <a:xfrm>
          <a:off x="4525154" y="2989253"/>
          <a:ext cx="1483578" cy="304323"/>
        </a:xfrm>
        <a:custGeom>
          <a:avLst/>
          <a:gdLst/>
          <a:ahLst/>
          <a:cxnLst/>
          <a:rect l="0" t="0" r="0" b="0"/>
          <a:pathLst>
            <a:path>
              <a:moveTo>
                <a:pt x="0" y="0"/>
              </a:moveTo>
              <a:lnTo>
                <a:pt x="0" y="152161"/>
              </a:lnTo>
              <a:lnTo>
                <a:pt x="1483578" y="152161"/>
              </a:lnTo>
              <a:lnTo>
                <a:pt x="1483578" y="30432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D5E46-DFCE-48CB-B816-38CE6C1F983F}">
      <dsp:nvSpPr>
        <dsp:cNvPr id="0" name=""/>
        <dsp:cNvSpPr/>
      </dsp:nvSpPr>
      <dsp:spPr>
        <a:xfrm>
          <a:off x="5438126" y="3293577"/>
          <a:ext cx="1141214" cy="931436"/>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سرمایه فرهنگی و نمادین </a:t>
          </a:r>
          <a:endParaRPr lang="en-US" sz="2000" kern="1200" dirty="0"/>
        </a:p>
      </dsp:txBody>
      <dsp:txXfrm>
        <a:off x="5465407" y="3320858"/>
        <a:ext cx="1086652" cy="876874"/>
      </dsp:txXfrm>
    </dsp:sp>
    <dsp:sp modelId="{FC02247B-432B-43E6-B42A-4204ECB954BF}">
      <dsp:nvSpPr>
        <dsp:cNvPr id="0" name=""/>
        <dsp:cNvSpPr/>
      </dsp:nvSpPr>
      <dsp:spPr>
        <a:xfrm>
          <a:off x="5963013" y="1485026"/>
          <a:ext cx="91440" cy="304323"/>
        </a:xfrm>
        <a:custGeom>
          <a:avLst/>
          <a:gdLst/>
          <a:ahLst/>
          <a:cxnLst/>
          <a:rect l="0" t="0" r="0" b="0"/>
          <a:pathLst>
            <a:path>
              <a:moveTo>
                <a:pt x="45720" y="0"/>
              </a:moveTo>
              <a:lnTo>
                <a:pt x="45720" y="30432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7E605-3F96-49E4-BE25-09E4723A1126}">
      <dsp:nvSpPr>
        <dsp:cNvPr id="0" name=""/>
        <dsp:cNvSpPr/>
      </dsp:nvSpPr>
      <dsp:spPr>
        <a:xfrm>
          <a:off x="5438126" y="1789350"/>
          <a:ext cx="1141214" cy="1022953"/>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سرمایه انسانی</a:t>
          </a:r>
        </a:p>
        <a:p>
          <a:pPr lvl="0" algn="ctr" defTabSz="1066800">
            <a:lnSpc>
              <a:spcPct val="90000"/>
            </a:lnSpc>
            <a:spcBef>
              <a:spcPct val="0"/>
            </a:spcBef>
            <a:spcAft>
              <a:spcPct val="35000"/>
            </a:spcAft>
          </a:pPr>
          <a:endParaRPr lang="en-US" sz="1600" kern="1200" dirty="0"/>
        </a:p>
      </dsp:txBody>
      <dsp:txXfrm>
        <a:off x="5468087" y="1819311"/>
        <a:ext cx="1081292" cy="963031"/>
      </dsp:txXfrm>
    </dsp:sp>
    <dsp:sp modelId="{300C7ED6-0CC5-42D6-BD16-EF32B59C5148}">
      <dsp:nvSpPr>
        <dsp:cNvPr id="0" name=""/>
        <dsp:cNvSpPr/>
      </dsp:nvSpPr>
      <dsp:spPr>
        <a:xfrm>
          <a:off x="6008733" y="1485026"/>
          <a:ext cx="1488451" cy="309147"/>
        </a:xfrm>
        <a:custGeom>
          <a:avLst/>
          <a:gdLst/>
          <a:ahLst/>
          <a:cxnLst/>
          <a:rect l="0" t="0" r="0" b="0"/>
          <a:pathLst>
            <a:path>
              <a:moveTo>
                <a:pt x="0" y="0"/>
              </a:moveTo>
              <a:lnTo>
                <a:pt x="0" y="154573"/>
              </a:lnTo>
              <a:lnTo>
                <a:pt x="1488451" y="154573"/>
              </a:lnTo>
              <a:lnTo>
                <a:pt x="1488451" y="30914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F82F7-6225-48B0-8469-388FE21F56CB}">
      <dsp:nvSpPr>
        <dsp:cNvPr id="0" name=""/>
        <dsp:cNvSpPr/>
      </dsp:nvSpPr>
      <dsp:spPr>
        <a:xfrm>
          <a:off x="6926577" y="1794174"/>
          <a:ext cx="1141214" cy="1035126"/>
        </a:xfrm>
        <a:prstGeom prst="roundRect">
          <a:avLst>
            <a:gd name="adj" fmla="val 10000"/>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سرمایه فیزیکی</a:t>
          </a:r>
        </a:p>
        <a:p>
          <a:pPr lvl="0" algn="ctr" defTabSz="1066800">
            <a:lnSpc>
              <a:spcPct val="90000"/>
            </a:lnSpc>
            <a:spcBef>
              <a:spcPct val="0"/>
            </a:spcBef>
            <a:spcAft>
              <a:spcPct val="35000"/>
            </a:spcAft>
          </a:pPr>
          <a:endParaRPr lang="en-US" sz="1600" kern="1200" dirty="0"/>
        </a:p>
      </dsp:txBody>
      <dsp:txXfrm>
        <a:off x="6956895" y="1824492"/>
        <a:ext cx="1080578" cy="974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8F65B-3C84-4D55-AC48-6A6C140A846C}">
      <dsp:nvSpPr>
        <dsp:cNvPr id="0" name=""/>
        <dsp:cNvSpPr/>
      </dsp:nvSpPr>
      <dsp:spPr>
        <a:xfrm>
          <a:off x="3275967" y="137938"/>
          <a:ext cx="1677665" cy="1118443"/>
        </a:xfrm>
        <a:prstGeom prst="roundRect">
          <a:avLst>
            <a:gd name="adj" fmla="val 10000"/>
          </a:avLst>
        </a:prstGeom>
        <a:solidFill>
          <a:schemeClr val="lt1"/>
        </a:solidFill>
        <a:ln w="55000" cap="flat" cmpd="thickThin" algn="ctr">
          <a:solidFill>
            <a:schemeClr val="dk1"/>
          </a:solidFill>
          <a:prstDash val="solid"/>
        </a:ln>
        <a:effectLst>
          <a:reflection blurRad="6350" stA="50000" endA="300" endPos="90000" dist="50800" dir="5400000" sy="-100000" algn="bl" rotWithShape="0"/>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سرمایه اجتماعی</a:t>
          </a:r>
          <a:endParaRPr lang="en-US" sz="2200" kern="1200" dirty="0"/>
        </a:p>
      </dsp:txBody>
      <dsp:txXfrm>
        <a:off x="3308725" y="170696"/>
        <a:ext cx="1612149" cy="1052927"/>
      </dsp:txXfrm>
    </dsp:sp>
    <dsp:sp modelId="{775F0213-8BE4-4682-8B5F-C837EAE74612}">
      <dsp:nvSpPr>
        <dsp:cNvPr id="0" name=""/>
        <dsp:cNvSpPr/>
      </dsp:nvSpPr>
      <dsp:spPr>
        <a:xfrm>
          <a:off x="1933835" y="1256381"/>
          <a:ext cx="2180964" cy="447377"/>
        </a:xfrm>
        <a:custGeom>
          <a:avLst/>
          <a:gdLst/>
          <a:ahLst/>
          <a:cxnLst/>
          <a:rect l="0" t="0" r="0" b="0"/>
          <a:pathLst>
            <a:path>
              <a:moveTo>
                <a:pt x="2180964" y="0"/>
              </a:moveTo>
              <a:lnTo>
                <a:pt x="2180964" y="223688"/>
              </a:lnTo>
              <a:lnTo>
                <a:pt x="0" y="223688"/>
              </a:lnTo>
              <a:lnTo>
                <a:pt x="0" y="44737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BAD90-8967-46F6-9AA0-02CD5026E64E}">
      <dsp:nvSpPr>
        <dsp:cNvPr id="0" name=""/>
        <dsp:cNvSpPr/>
      </dsp:nvSpPr>
      <dsp:spPr>
        <a:xfrm>
          <a:off x="1095002" y="1703759"/>
          <a:ext cx="1677665" cy="1118443"/>
        </a:xfrm>
        <a:prstGeom prst="roundRect">
          <a:avLst>
            <a:gd name="adj" fmla="val 10000"/>
          </a:avLst>
        </a:prstGeom>
        <a:solidFill>
          <a:schemeClr val="lt1"/>
        </a:solidFill>
        <a:ln w="55000" cap="flat" cmpd="thickThin"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hemeClr val="accent2"/>
        </a:lnRef>
        <a:fillRef idx="1">
          <a:schemeClr val="lt1"/>
        </a:fillRef>
        <a:effectRef idx="0">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سرمایه معنوی </a:t>
          </a:r>
          <a:endParaRPr lang="en-US" sz="2200" kern="1200" dirty="0"/>
        </a:p>
      </dsp:txBody>
      <dsp:txXfrm>
        <a:off x="1127760" y="1736517"/>
        <a:ext cx="1612149" cy="1052927"/>
      </dsp:txXfrm>
    </dsp:sp>
    <dsp:sp modelId="{0E9F2BFC-DADF-4746-8E32-2F154149557A}">
      <dsp:nvSpPr>
        <dsp:cNvPr id="0" name=""/>
        <dsp:cNvSpPr/>
      </dsp:nvSpPr>
      <dsp:spPr>
        <a:xfrm>
          <a:off x="843353" y="2822202"/>
          <a:ext cx="1090482" cy="447377"/>
        </a:xfrm>
        <a:custGeom>
          <a:avLst/>
          <a:gdLst/>
          <a:ahLst/>
          <a:cxnLst/>
          <a:rect l="0" t="0" r="0" b="0"/>
          <a:pathLst>
            <a:path>
              <a:moveTo>
                <a:pt x="1090482" y="0"/>
              </a:moveTo>
              <a:lnTo>
                <a:pt x="1090482" y="223688"/>
              </a:lnTo>
              <a:lnTo>
                <a:pt x="0" y="223688"/>
              </a:lnTo>
              <a:lnTo>
                <a:pt x="0" y="44737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B8ED8-2859-4471-BBA1-F1A0CB59F53B}">
      <dsp:nvSpPr>
        <dsp:cNvPr id="0" name=""/>
        <dsp:cNvSpPr/>
      </dsp:nvSpPr>
      <dsp:spPr>
        <a:xfrm>
          <a:off x="4520" y="3269580"/>
          <a:ext cx="1677665" cy="1118443"/>
        </a:xfrm>
        <a:prstGeom prst="roundRect">
          <a:avLst>
            <a:gd name="adj" fmla="val 10000"/>
          </a:avLst>
        </a:prstGeom>
        <a:gradFill flip="none" rotWithShape="0">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عدالت اجتماعی و اقتصادی</a:t>
          </a:r>
          <a:endParaRPr lang="en-US" sz="2200" kern="1200" dirty="0"/>
        </a:p>
      </dsp:txBody>
      <dsp:txXfrm>
        <a:off x="37278" y="3302338"/>
        <a:ext cx="1612149" cy="1052927"/>
      </dsp:txXfrm>
    </dsp:sp>
    <dsp:sp modelId="{CD2B4741-0383-4427-9BC6-89997DDBADD7}">
      <dsp:nvSpPr>
        <dsp:cNvPr id="0" name=""/>
        <dsp:cNvSpPr/>
      </dsp:nvSpPr>
      <dsp:spPr>
        <a:xfrm>
          <a:off x="1933835" y="2822202"/>
          <a:ext cx="1090482" cy="447377"/>
        </a:xfrm>
        <a:custGeom>
          <a:avLst/>
          <a:gdLst/>
          <a:ahLst/>
          <a:cxnLst/>
          <a:rect l="0" t="0" r="0" b="0"/>
          <a:pathLst>
            <a:path>
              <a:moveTo>
                <a:pt x="0" y="0"/>
              </a:moveTo>
              <a:lnTo>
                <a:pt x="0" y="223688"/>
              </a:lnTo>
              <a:lnTo>
                <a:pt x="1090482" y="223688"/>
              </a:lnTo>
              <a:lnTo>
                <a:pt x="1090482" y="44737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4D503-FF0D-4A64-88C0-68BDBB5CB69D}">
      <dsp:nvSpPr>
        <dsp:cNvPr id="0" name=""/>
        <dsp:cNvSpPr/>
      </dsp:nvSpPr>
      <dsp:spPr>
        <a:xfrm>
          <a:off x="2185485" y="3269580"/>
          <a:ext cx="1677665" cy="1118443"/>
        </a:xfrm>
        <a:prstGeom prst="roundRect">
          <a:avLst>
            <a:gd name="adj" fmla="val 10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rgbClr val="C00000"/>
          </a:solidFill>
          <a:prstDash val="solid"/>
        </a:ln>
        <a:effectLst>
          <a:innerShdw blurRad="114300">
            <a:prstClr val="black"/>
          </a:inn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نوسازی اجتماعی</a:t>
          </a:r>
          <a:endParaRPr lang="en-US" sz="2200" kern="1200" dirty="0"/>
        </a:p>
      </dsp:txBody>
      <dsp:txXfrm>
        <a:off x="2218243" y="3302338"/>
        <a:ext cx="1612149" cy="1052927"/>
      </dsp:txXfrm>
    </dsp:sp>
    <dsp:sp modelId="{8D51C699-3C86-4ACE-A2E0-98246C5C1BE7}">
      <dsp:nvSpPr>
        <dsp:cNvPr id="0" name=""/>
        <dsp:cNvSpPr/>
      </dsp:nvSpPr>
      <dsp:spPr>
        <a:xfrm>
          <a:off x="4114800" y="1256381"/>
          <a:ext cx="2180964" cy="447377"/>
        </a:xfrm>
        <a:custGeom>
          <a:avLst/>
          <a:gdLst/>
          <a:ahLst/>
          <a:cxnLst/>
          <a:rect l="0" t="0" r="0" b="0"/>
          <a:pathLst>
            <a:path>
              <a:moveTo>
                <a:pt x="0" y="0"/>
              </a:moveTo>
              <a:lnTo>
                <a:pt x="0" y="223688"/>
              </a:lnTo>
              <a:lnTo>
                <a:pt x="2180964" y="223688"/>
              </a:lnTo>
              <a:lnTo>
                <a:pt x="2180964" y="44737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DA238-EFBF-4CBD-AF8B-5D2010FCD2D4}">
      <dsp:nvSpPr>
        <dsp:cNvPr id="0" name=""/>
        <dsp:cNvSpPr/>
      </dsp:nvSpPr>
      <dsp:spPr>
        <a:xfrm>
          <a:off x="5456932" y="1703759"/>
          <a:ext cx="1677665" cy="1118443"/>
        </a:xfrm>
        <a:prstGeom prst="roundRect">
          <a:avLst>
            <a:gd name="adj" fmla="val 10000"/>
          </a:avLst>
        </a:prstGeom>
        <a:solidFill>
          <a:schemeClr val="lt1"/>
        </a:solidFill>
        <a:ln w="55000" cap="flat" cmpd="thickThin"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سرمایه مذهبی</a:t>
          </a:r>
          <a:endParaRPr lang="en-US" sz="2200" kern="1200" dirty="0"/>
        </a:p>
      </dsp:txBody>
      <dsp:txXfrm>
        <a:off x="5489690" y="1736517"/>
        <a:ext cx="1612149" cy="1052927"/>
      </dsp:txXfrm>
    </dsp:sp>
    <dsp:sp modelId="{7A4DD65A-2565-4C2E-9AB6-364827CAA05F}">
      <dsp:nvSpPr>
        <dsp:cNvPr id="0" name=""/>
        <dsp:cNvSpPr/>
      </dsp:nvSpPr>
      <dsp:spPr>
        <a:xfrm>
          <a:off x="5205282" y="2822202"/>
          <a:ext cx="1090482" cy="447377"/>
        </a:xfrm>
        <a:custGeom>
          <a:avLst/>
          <a:gdLst/>
          <a:ahLst/>
          <a:cxnLst/>
          <a:rect l="0" t="0" r="0" b="0"/>
          <a:pathLst>
            <a:path>
              <a:moveTo>
                <a:pt x="1090482" y="0"/>
              </a:moveTo>
              <a:lnTo>
                <a:pt x="1090482" y="223688"/>
              </a:lnTo>
              <a:lnTo>
                <a:pt x="0" y="223688"/>
              </a:lnTo>
              <a:lnTo>
                <a:pt x="0" y="44737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6A9C4-CD46-4FF4-A7A7-126402354A0F}">
      <dsp:nvSpPr>
        <dsp:cNvPr id="0" name=""/>
        <dsp:cNvSpPr/>
      </dsp:nvSpPr>
      <dsp:spPr>
        <a:xfrm>
          <a:off x="4366449" y="3269580"/>
          <a:ext cx="1677665" cy="1118443"/>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rgbClr val="7030A0"/>
          </a:solidFill>
          <a:prstDash val="solid"/>
        </a:ln>
        <a:effectLst>
          <a:glow rad="101600">
            <a:schemeClr val="accent6">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کاربرد در سطح خرد</a:t>
          </a:r>
        </a:p>
      </dsp:txBody>
      <dsp:txXfrm>
        <a:off x="4399207" y="3302338"/>
        <a:ext cx="1612149" cy="1052927"/>
      </dsp:txXfrm>
    </dsp:sp>
    <dsp:sp modelId="{BCDE6ADB-CCD7-4360-ADE9-A15BFDB80063}">
      <dsp:nvSpPr>
        <dsp:cNvPr id="0" name=""/>
        <dsp:cNvSpPr/>
      </dsp:nvSpPr>
      <dsp:spPr>
        <a:xfrm>
          <a:off x="6295764" y="2822202"/>
          <a:ext cx="1090482" cy="447377"/>
        </a:xfrm>
        <a:custGeom>
          <a:avLst/>
          <a:gdLst/>
          <a:ahLst/>
          <a:cxnLst/>
          <a:rect l="0" t="0" r="0" b="0"/>
          <a:pathLst>
            <a:path>
              <a:moveTo>
                <a:pt x="0" y="0"/>
              </a:moveTo>
              <a:lnTo>
                <a:pt x="0" y="223688"/>
              </a:lnTo>
              <a:lnTo>
                <a:pt x="1090482" y="223688"/>
              </a:lnTo>
              <a:lnTo>
                <a:pt x="1090482" y="44737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A7A2F-048A-4624-BE04-E3B7685240B5}">
      <dsp:nvSpPr>
        <dsp:cNvPr id="0" name=""/>
        <dsp:cNvSpPr/>
      </dsp:nvSpPr>
      <dsp:spPr>
        <a:xfrm>
          <a:off x="6547414" y="3269580"/>
          <a:ext cx="1677665" cy="1118443"/>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rgbClr val="7030A0"/>
          </a:solidFill>
          <a:prstDash val="solid"/>
        </a:ln>
        <a:effectLst>
          <a:glow rad="101600">
            <a:schemeClr val="accent4">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smtClean="0"/>
            <a:t>کاربرد در سطوح سازمانی</a:t>
          </a:r>
        </a:p>
      </dsp:txBody>
      <dsp:txXfrm>
        <a:off x="6580172" y="3302338"/>
        <a:ext cx="1612149" cy="10529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F9136-2C8A-4797-83C7-658C90867A74}">
      <dsp:nvSpPr>
        <dsp:cNvPr id="0" name=""/>
        <dsp:cNvSpPr/>
      </dsp:nvSpPr>
      <dsp:spPr>
        <a:xfrm>
          <a:off x="3303" y="908"/>
          <a:ext cx="8222993" cy="2152483"/>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a-IR" sz="4400" kern="1200" dirty="0" smtClean="0"/>
            <a:t>سرمایه اجتماعی</a:t>
          </a:r>
          <a:endParaRPr lang="en-US" sz="4400" kern="1200" dirty="0"/>
        </a:p>
      </dsp:txBody>
      <dsp:txXfrm>
        <a:off x="66347" y="63952"/>
        <a:ext cx="8096905" cy="2026395"/>
      </dsp:txXfrm>
    </dsp:sp>
    <dsp:sp modelId="{E4B523A6-6FA0-4E18-93D2-2311F9389E91}">
      <dsp:nvSpPr>
        <dsp:cNvPr id="0" name=""/>
        <dsp:cNvSpPr/>
      </dsp:nvSpPr>
      <dsp:spPr>
        <a:xfrm>
          <a:off x="72187" y="2340454"/>
          <a:ext cx="1541040" cy="2152483"/>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perspectiveContrastingLeftFacing"/>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نهادها ، قوانین، روش ها، عادات اجتماعی، سنت ها و قواعد رفتاری          ( رنانی 1381) </a:t>
          </a:r>
          <a:endParaRPr lang="en-US" sz="2000" kern="1200" dirty="0"/>
        </a:p>
      </dsp:txBody>
      <dsp:txXfrm>
        <a:off x="117323" y="2385590"/>
        <a:ext cx="1450768" cy="2062211"/>
      </dsp:txXfrm>
    </dsp:sp>
    <dsp:sp modelId="{D902889C-3697-4994-BF3D-EA4DC94DFB72}">
      <dsp:nvSpPr>
        <dsp:cNvPr id="0" name=""/>
        <dsp:cNvSpPr/>
      </dsp:nvSpPr>
      <dsp:spPr>
        <a:xfrm>
          <a:off x="1660353" y="2373478"/>
          <a:ext cx="1541040" cy="2152483"/>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perspectiveContrastingRightFacing"/>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t> </a:t>
          </a:r>
          <a:r>
            <a:rPr lang="fa-IR" sz="2000" kern="1200" dirty="0" smtClean="0"/>
            <a:t>آگاهی ، مشارکت ونهاد های مدنی                           ( رابرت پونتام)</a:t>
          </a:r>
          <a:r>
            <a:rPr lang="fa-IR" sz="1400" kern="1200" dirty="0" smtClean="0"/>
            <a:t> </a:t>
          </a:r>
          <a:endParaRPr lang="en-US" sz="1400" kern="1200" dirty="0"/>
        </a:p>
      </dsp:txBody>
      <dsp:txXfrm>
        <a:off x="1705489" y="2418614"/>
        <a:ext cx="1450768" cy="2062211"/>
      </dsp:txXfrm>
    </dsp:sp>
    <dsp:sp modelId="{B45C3429-0A9D-4BB5-8481-51B278751FCA}">
      <dsp:nvSpPr>
        <dsp:cNvPr id="0" name=""/>
        <dsp:cNvSpPr/>
      </dsp:nvSpPr>
      <dsp:spPr>
        <a:xfrm>
          <a:off x="3344279" y="2372569"/>
          <a:ext cx="1541040" cy="2152483"/>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perspectiveContrastingLeftFacing"/>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روابط دو جانبه ، تعاملات و سطح اعتماد. (الوانی 1383)</a:t>
          </a:r>
          <a:endParaRPr lang="en-US" sz="2000" kern="1200" dirty="0"/>
        </a:p>
      </dsp:txBody>
      <dsp:txXfrm>
        <a:off x="3389415" y="2417705"/>
        <a:ext cx="1450768" cy="2062211"/>
      </dsp:txXfrm>
    </dsp:sp>
    <dsp:sp modelId="{60E18409-EE17-4FD6-A5DD-7DAC43A0FFC8}">
      <dsp:nvSpPr>
        <dsp:cNvPr id="0" name=""/>
        <dsp:cNvSpPr/>
      </dsp:nvSpPr>
      <dsp:spPr>
        <a:xfrm>
          <a:off x="5014767" y="2372569"/>
          <a:ext cx="1541040" cy="2152483"/>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perspectiveContrastingRightFacing"/>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اعتماد و پیوند ها (پیربوردیو)</a:t>
          </a:r>
          <a:r>
            <a:rPr lang="fa-IR" sz="1400" kern="1200" dirty="0" smtClean="0"/>
            <a:t> </a:t>
          </a:r>
          <a:endParaRPr lang="en-US" sz="1400" kern="1200" dirty="0"/>
        </a:p>
      </dsp:txBody>
      <dsp:txXfrm>
        <a:off x="5059903" y="2417705"/>
        <a:ext cx="1450768" cy="2062211"/>
      </dsp:txXfrm>
    </dsp:sp>
    <dsp:sp modelId="{79E05510-4529-4F04-9A98-EEF20CDD2A8C}">
      <dsp:nvSpPr>
        <dsp:cNvPr id="0" name=""/>
        <dsp:cNvSpPr/>
      </dsp:nvSpPr>
      <dsp:spPr>
        <a:xfrm>
          <a:off x="6685256" y="2372569"/>
          <a:ext cx="1541040" cy="2152483"/>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perspectiveContrastingLeftFacing"/>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هنجارها يا ارزش‌هاي غير رسمي (فوکویاما1997</a:t>
          </a:r>
          <a:r>
            <a:rPr lang="fa-IR" sz="1400" kern="1200" dirty="0" smtClean="0"/>
            <a:t>)</a:t>
          </a:r>
          <a:endParaRPr lang="en-US" sz="1400" kern="1200" dirty="0"/>
        </a:p>
      </dsp:txBody>
      <dsp:txXfrm>
        <a:off x="6730392" y="2417705"/>
        <a:ext cx="1450768" cy="20622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اقتصاد مقاومتی ، چالش ها و راهکارها</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B071D-14F1-47FE-92F1-DF2C8E80C770}" type="datetimeFigureOut">
              <a:rPr lang="en-US" smtClean="0"/>
              <a:t>12/17/2014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34E864-28E8-4857-A1CE-9818E5EDECB1}" type="slidenum">
              <a:rPr lang="en-US" smtClean="0"/>
              <a:t>‹#›</a:t>
            </a:fld>
            <a:endParaRPr lang="en-US"/>
          </a:p>
        </p:txBody>
      </p:sp>
    </p:spTree>
    <p:extLst>
      <p:ext uri="{BB962C8B-B14F-4D97-AF65-F5344CB8AC3E}">
        <p14:creationId xmlns:p14="http://schemas.microsoft.com/office/powerpoint/2010/main" val="9504416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اقتصاد مقاومتی ، چالش ها و راهکارها</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991B1-B5C4-4F3E-BE79-71B39BA35838}" type="datetimeFigureOut">
              <a:rPr lang="en-US" smtClean="0"/>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F051E-19C8-43A2-8554-56F1327F5FDF}" type="slidenum">
              <a:rPr lang="en-US" smtClean="0"/>
              <a:t>‹#›</a:t>
            </a:fld>
            <a:endParaRPr lang="en-US"/>
          </a:p>
        </p:txBody>
      </p:sp>
    </p:spTree>
    <p:extLst>
      <p:ext uri="{BB962C8B-B14F-4D97-AF65-F5344CB8AC3E}">
        <p14:creationId xmlns:p14="http://schemas.microsoft.com/office/powerpoint/2010/main" val="24627700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AF051E-19C8-43A2-8554-56F1327F5FDF}" type="slidenum">
              <a:rPr lang="en-US" smtClean="0"/>
              <a:t>1</a:t>
            </a:fld>
            <a:endParaRPr lang="en-US"/>
          </a:p>
        </p:txBody>
      </p:sp>
      <p:sp>
        <p:nvSpPr>
          <p:cNvPr id="5" name="Header Placeholder 4"/>
          <p:cNvSpPr>
            <a:spLocks noGrp="1"/>
          </p:cNvSpPr>
          <p:nvPr>
            <p:ph type="hdr" sz="quarter" idx="11"/>
          </p:nvPr>
        </p:nvSpPr>
        <p:spPr/>
        <p:txBody>
          <a:bodyPr/>
          <a:lstStyle/>
          <a:p>
            <a:r>
              <a:rPr lang="fa-IR" smtClean="0"/>
              <a:t>اقتصاد مقاومتی ، چالش ها و راهکارها</a:t>
            </a:r>
            <a:endParaRPr lang="en-US"/>
          </a:p>
        </p:txBody>
      </p:sp>
    </p:spTree>
    <p:extLst>
      <p:ext uri="{BB962C8B-B14F-4D97-AF65-F5344CB8AC3E}">
        <p14:creationId xmlns:p14="http://schemas.microsoft.com/office/powerpoint/2010/main" val="2537342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96F06FE-41D7-4F97-B053-5B1376F4EA9B}" type="datetimeFigureOut">
              <a:rPr lang="en-US" smtClean="0"/>
              <a:t>12/17/2014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9D11239-4F25-40C4-9A02-81BE742ECA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D11239-4F25-40C4-9A02-81BE742ECA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D11239-4F25-40C4-9A02-81BE742ECA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D11239-4F25-40C4-9A02-81BE742ECAC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D11239-4F25-40C4-9A02-81BE742ECAC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D11239-4F25-40C4-9A02-81BE742ECAC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9D11239-4F25-40C4-9A02-81BE742ECA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9D11239-4F25-40C4-9A02-81BE742ECAC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6F06FE-41D7-4F97-B053-5B1376F4EA9B}" type="datetimeFigureOut">
              <a:rPr lang="en-US" smtClean="0"/>
              <a:t>12/17/2014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9D11239-4F25-40C4-9A02-81BE742ECA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96F06FE-41D7-4F97-B053-5B1376F4EA9B}" type="datetimeFigureOut">
              <a:rPr lang="en-US" smtClean="0"/>
              <a:t>12/17/2014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D11239-4F25-40C4-9A02-81BE742ECA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96F06FE-41D7-4F97-B053-5B1376F4EA9B}" type="datetimeFigureOut">
              <a:rPr lang="en-US" smtClean="0"/>
              <a:t>12/17/2014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9D11239-4F25-40C4-9A02-81BE742ECAC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6F06FE-41D7-4F97-B053-5B1376F4EA9B}" type="datetimeFigureOut">
              <a:rPr lang="en-US" smtClean="0"/>
              <a:t>12/17/2014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D11239-4F25-40C4-9A02-81BE742ECA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hyperlink" Target="http://fa.wikipedia.org/wiki/%D8%A8%D8%B1%D9%86%D8%A7%D9%85%D9%87_%D9%BE%D9%86%D8%AC%D9%85_%D8%AA%D9%88%D8%B3%D8%B9%D9%8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a.wikipedia.org/wiki/%D9%86%D8%B1%D8%AE_%D8%A7%D8%B1%D8%B2" TargetMode="External"/><Relationship Id="rId2" Type="http://schemas.openxmlformats.org/officeDocument/2006/relationships/hyperlink" Target="http://fa.wikipedia.org/wiki/%D9%85%D9%86%D8%A7%D8%A8%D8%B9_%D8%B7%D8%A8%DB%8C%D8%B9%DB%8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a.wikipedia.org/wiki/%D8%B0%D8%AE%DB%8C%D8%B1%D9%87_%D8%A7%D8%B1%D8%B2%DB%8C" TargetMode="External"/><Relationship Id="rId2" Type="http://schemas.openxmlformats.org/officeDocument/2006/relationships/hyperlink" Target="http://fa.wikipedia.org/wiki/%D8%B5%D9%86%D8%AF%D9%88%D9%82_%D8%B0%D8%AE%DB%8C%D8%B1%D9%87_%D8%A7%D8%B1%D8%B2%DB%8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wikipedia.org/wiki/%D8%AF%D9%88%D9%84%D8%AA_%D9%85%D8%AD%D9%85%D8%AF_%D8%AE%D8%A7%D8%AA%D9%85%DB%8C" TargetMode="External"/><Relationship Id="rId2" Type="http://schemas.openxmlformats.org/officeDocument/2006/relationships/hyperlink" Target="http://fa.wikipedia.org/wiki/%DB%B1%DB%B3%DB%B7%DB%B9"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wikipedia.org/wiki/%D8%AA%D9%88%D9%84%DB%8C%D8%AF_%D9%86%D8%A7%D8%AE%D8%A7%D9%84%D8%B5_%D8%AF%D8%A7%D8%AE%D9%84%DB%8C" TargetMode="External"/><Relationship Id="rId2" Type="http://schemas.openxmlformats.org/officeDocument/2006/relationships/hyperlink" Target="http://fa.wikipedia.org/wiki/%D8%A7%D9%86%D8%B1%DA%98%DB%8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00199"/>
          </a:xfrm>
        </p:spPr>
        <p:txBody>
          <a:bodyPr>
            <a:normAutofit/>
          </a:bodyPr>
          <a:lstStyle/>
          <a:p>
            <a:endParaRPr lang="en-US" dirty="0"/>
          </a:p>
        </p:txBody>
      </p:sp>
      <p:sp>
        <p:nvSpPr>
          <p:cNvPr id="3" name="Subtitle 2"/>
          <p:cNvSpPr>
            <a:spLocks noGrp="1"/>
          </p:cNvSpPr>
          <p:nvPr>
            <p:ph type="subTitle" idx="1"/>
          </p:nvPr>
        </p:nvSpPr>
        <p:spPr>
          <a:xfrm>
            <a:off x="762000" y="1752600"/>
            <a:ext cx="7467600" cy="41910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b="1" dirty="0" smtClean="0">
              <a:solidFill>
                <a:schemeClr val="tx1"/>
              </a:solidFill>
              <a:cs typeface="B Narm" pitchFamily="2" charset="-78"/>
            </a:endParaRPr>
          </a:p>
          <a:p>
            <a:r>
              <a:rPr lang="ar-SA" b="1" dirty="0" smtClean="0">
                <a:solidFill>
                  <a:schemeClr val="tx1"/>
                </a:solidFill>
                <a:cs typeface="B Narm" pitchFamily="2" charset="-78"/>
              </a:rPr>
              <a:t>سخنرانی علمی گروه حسابداری </a:t>
            </a:r>
            <a:endParaRPr lang="en-US" dirty="0" smtClean="0">
              <a:cs typeface="B Narm" pitchFamily="2" charset="-78"/>
            </a:endParaRPr>
          </a:p>
          <a:p>
            <a:r>
              <a:rPr lang="ar-SA" b="1" dirty="0" smtClean="0">
                <a:solidFill>
                  <a:schemeClr val="tx1"/>
                </a:solidFill>
                <a:cs typeface="B Narm" pitchFamily="2" charset="-78"/>
              </a:rPr>
              <a:t>آموزشکده </a:t>
            </a:r>
            <a:r>
              <a:rPr lang="ar-SA" b="1" dirty="0">
                <a:solidFill>
                  <a:schemeClr val="tx1"/>
                </a:solidFill>
                <a:cs typeface="B Narm" pitchFamily="2" charset="-78"/>
              </a:rPr>
              <a:t>فنی سما   به مناسبت هفته پژوهش   </a:t>
            </a:r>
            <a:r>
              <a:rPr lang="ar-SA" b="1" dirty="0" smtClean="0">
                <a:solidFill>
                  <a:schemeClr val="tx1"/>
                </a:solidFill>
                <a:cs typeface="B Narm" pitchFamily="2" charset="-78"/>
              </a:rPr>
              <a:t>     با موضوع : اقتصاد مقاومتی ، چالش ها و راهکارها                                                                                                </a:t>
            </a:r>
            <a:endParaRPr lang="en-US" b="1" dirty="0" smtClean="0">
              <a:solidFill>
                <a:schemeClr val="tx1"/>
              </a:solidFill>
              <a:cs typeface="B Narm" pitchFamily="2" charset="-78"/>
            </a:endParaRPr>
          </a:p>
          <a:p>
            <a:r>
              <a:rPr lang="ar-SA" b="1" dirty="0" smtClean="0">
                <a:solidFill>
                  <a:srgbClr val="C00000"/>
                </a:solidFill>
                <a:cs typeface="B Narm" pitchFamily="2" charset="-78"/>
              </a:rPr>
              <a:t>     سخنران</a:t>
            </a:r>
            <a:r>
              <a:rPr lang="ar-SA" b="1" dirty="0">
                <a:solidFill>
                  <a:srgbClr val="C00000"/>
                </a:solidFill>
                <a:cs typeface="B Narm" pitchFamily="2" charset="-78"/>
              </a:rPr>
              <a:t>: ذبیح اله </a:t>
            </a:r>
            <a:r>
              <a:rPr lang="ar-SA" b="1" dirty="0" smtClean="0">
                <a:solidFill>
                  <a:srgbClr val="C00000"/>
                </a:solidFill>
                <a:cs typeface="B Narm" pitchFamily="2" charset="-78"/>
              </a:rPr>
              <a:t>مکی پور</a:t>
            </a:r>
            <a:endParaRPr lang="en-US" b="1" dirty="0" smtClean="0">
              <a:solidFill>
                <a:srgbClr val="C00000"/>
              </a:solidFill>
              <a:cs typeface="B Narm" pitchFamily="2" charset="-78"/>
            </a:endParaRPr>
          </a:p>
          <a:p>
            <a:endParaRPr lang="en-US" b="1" dirty="0">
              <a:solidFill>
                <a:schemeClr val="tx1"/>
              </a:solidFill>
              <a:cs typeface="B Narm" pitchFamily="2" charset="-78"/>
            </a:endParaRPr>
          </a:p>
          <a:p>
            <a:endParaRPr lang="en-US" b="1" dirty="0" smtClean="0">
              <a:solidFill>
                <a:schemeClr val="tx1"/>
              </a:solidFill>
              <a:cs typeface="B Narm" pitchFamily="2" charset="-78"/>
            </a:endParaRPr>
          </a:p>
          <a:p>
            <a:endParaRPr lang="en-US" b="1" dirty="0">
              <a:solidFill>
                <a:schemeClr val="tx1"/>
              </a:solidFill>
              <a:cs typeface="B Narm" pitchFamily="2" charset="-78"/>
            </a:endParaRPr>
          </a:p>
          <a:p>
            <a:endParaRPr lang="en-US" dirty="0">
              <a:solidFill>
                <a:schemeClr val="tx1"/>
              </a:solidFill>
              <a:cs typeface="B Narm" pitchFamily="2" charset="-78"/>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038600" y="533400"/>
            <a:ext cx="1371600"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93401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85000" lnSpcReduction="20000"/>
          </a:bodyPr>
          <a:lstStyle/>
          <a:p>
            <a:pPr algn="r" rtl="1"/>
            <a:r>
              <a:rPr lang="fa-IR" dirty="0"/>
              <a:t>شورا</a:t>
            </a:r>
            <a:r>
              <a:rPr lang="fa-IR" dirty="0">
                <a:cs typeface="B Zar" pitchFamily="2" charset="-78"/>
              </a:rPr>
              <a:t>ی پول و اعتبار به موجب قانون به منظور مطالعه و اتخاذ تصمیم درباره سیاست پولی بانک مرکزی و نظارت بر امور پولی و بانکی کشور تشکیل شده است. مطابق ماده (38) فصل نهم سیاستهای پولی و ارزی قانون برنامه پنجساله سوم توسعه اقتصادی، اجتماعی و فرهنگی ترکیب اعضای شورای پول و اعتبار به شرح زیر است:</a:t>
            </a:r>
            <a:br>
              <a:rPr lang="fa-IR" dirty="0">
                <a:cs typeface="B Zar" pitchFamily="2" charset="-78"/>
              </a:rPr>
            </a:br>
            <a:r>
              <a:rPr lang="fa-IR" dirty="0">
                <a:cs typeface="B Zar" pitchFamily="2" charset="-78"/>
              </a:rPr>
              <a:t>1- وزیر امور اقتصادی و دارایی (رئیس شورا)؛</a:t>
            </a:r>
            <a:br>
              <a:rPr lang="fa-IR" dirty="0">
                <a:cs typeface="B Zar" pitchFamily="2" charset="-78"/>
              </a:rPr>
            </a:br>
            <a:r>
              <a:rPr lang="fa-IR" dirty="0">
                <a:cs typeface="B Zar" pitchFamily="2" charset="-78"/>
              </a:rPr>
              <a:t>2- رئیس کل بانک مرکزی ج. ا. ا (نایب رئیس شورا)؛</a:t>
            </a:r>
            <a:br>
              <a:rPr lang="fa-IR" dirty="0">
                <a:cs typeface="B Zar" pitchFamily="2" charset="-78"/>
              </a:rPr>
            </a:br>
            <a:r>
              <a:rPr lang="fa-IR" dirty="0">
                <a:cs typeface="B Zar" pitchFamily="2" charset="-78"/>
              </a:rPr>
              <a:t>3- رئیس سازمان مدیریت و برنامه‌ریزی کشور و یا معاون اقتصادی وی؛</a:t>
            </a:r>
            <a:br>
              <a:rPr lang="fa-IR" dirty="0">
                <a:cs typeface="B Zar" pitchFamily="2" charset="-78"/>
              </a:rPr>
            </a:br>
            <a:r>
              <a:rPr lang="fa-IR" dirty="0">
                <a:cs typeface="B Zar" pitchFamily="2" charset="-78"/>
              </a:rPr>
              <a:t>4- دو تن از وزیران به انتخاب هیئت وزیران؛</a:t>
            </a:r>
            <a:br>
              <a:rPr lang="fa-IR" dirty="0">
                <a:cs typeface="B Zar" pitchFamily="2" charset="-78"/>
              </a:rPr>
            </a:br>
            <a:r>
              <a:rPr lang="fa-IR" dirty="0">
                <a:cs typeface="B Zar" pitchFamily="2" charset="-78"/>
              </a:rPr>
              <a:t>5- وزیر بازرگانی؛</a:t>
            </a:r>
            <a:br>
              <a:rPr lang="fa-IR" dirty="0">
                <a:cs typeface="B Zar" pitchFamily="2" charset="-78"/>
              </a:rPr>
            </a:br>
            <a:r>
              <a:rPr lang="fa-IR" dirty="0">
                <a:cs typeface="B Zar" pitchFamily="2" charset="-78"/>
              </a:rPr>
              <a:t>6- دو نفر کارشناس و متخصص پولی و بانکی به پیشنهاد رئیس کل بانک مرکزی و تایید رئیس جمهور؛</a:t>
            </a:r>
            <a:br>
              <a:rPr lang="fa-IR" dirty="0">
                <a:cs typeface="B Zar" pitchFamily="2" charset="-78"/>
              </a:rPr>
            </a:br>
            <a:r>
              <a:rPr lang="fa-IR" dirty="0">
                <a:cs typeface="B Zar" pitchFamily="2" charset="-78"/>
              </a:rPr>
              <a:t>7- دادستان کل کشور یا معاون وی؛</a:t>
            </a:r>
            <a:br>
              <a:rPr lang="fa-IR" dirty="0">
                <a:cs typeface="B Zar" pitchFamily="2" charset="-78"/>
              </a:rPr>
            </a:br>
            <a:r>
              <a:rPr lang="fa-IR" dirty="0">
                <a:cs typeface="B Zar" pitchFamily="2" charset="-78"/>
              </a:rPr>
              <a:t>8- رئیس اتاق بازرگانی و صنایع و معادن؛</a:t>
            </a:r>
            <a:br>
              <a:rPr lang="fa-IR" dirty="0">
                <a:cs typeface="B Zar" pitchFamily="2" charset="-78"/>
              </a:rPr>
            </a:br>
            <a:r>
              <a:rPr lang="fa-IR" dirty="0">
                <a:cs typeface="B Zar" pitchFamily="2" charset="-78"/>
              </a:rPr>
              <a:t>9- رئیس اتاق تعاون؛</a:t>
            </a:r>
            <a:br>
              <a:rPr lang="fa-IR" dirty="0">
                <a:cs typeface="B Zar" pitchFamily="2" charset="-78"/>
              </a:rPr>
            </a:br>
            <a:r>
              <a:rPr lang="fa-IR" dirty="0">
                <a:cs typeface="B Zar" pitchFamily="2" charset="-78"/>
              </a:rPr>
              <a:t>10- یک نماینده به انتخاب مجلس شورای اسلامی از هریک از کمیسیون‌های برنامه و بودجه، امور اقتصادی ودارایی و تعاون مجلس شورای اسلامی به عنوان ناظر.</a:t>
            </a:r>
            <a:endParaRPr lang="en-US" dirty="0">
              <a:cs typeface="B Zar" pitchFamily="2" charset="-78"/>
            </a:endParaRPr>
          </a:p>
        </p:txBody>
      </p:sp>
      <p:sp>
        <p:nvSpPr>
          <p:cNvPr id="2" name="Title 1"/>
          <p:cNvSpPr>
            <a:spLocks noGrp="1"/>
          </p:cNvSpPr>
          <p:nvPr>
            <p:ph type="title"/>
          </p:nvPr>
        </p:nvSpPr>
        <p:spPr/>
        <p:txBody>
          <a:bodyPr>
            <a:normAutofit fontScale="90000"/>
          </a:bodyPr>
          <a:lstStyle/>
          <a:p>
            <a:r>
              <a:rPr lang="fa-IR" dirty="0" smtClean="0"/>
              <a:t>ساختار شورای عالی پول و اعتبار :</a:t>
            </a:r>
            <a:br>
              <a:rPr lang="fa-IR" dirty="0" smtClean="0"/>
            </a:br>
            <a:endParaRPr lang="en-US" dirty="0"/>
          </a:p>
        </p:txBody>
      </p:sp>
    </p:spTree>
    <p:extLst>
      <p:ext uri="{BB962C8B-B14F-4D97-AF65-F5344CB8AC3E}">
        <p14:creationId xmlns:p14="http://schemas.microsoft.com/office/powerpoint/2010/main" val="8176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rtl="1"/>
            <a:r>
              <a:rPr lang="fa-IR" dirty="0"/>
              <a:t>ا</a:t>
            </a:r>
            <a:r>
              <a:rPr lang="fa-IR" dirty="0">
                <a:cs typeface="B Zar" pitchFamily="2" charset="-78"/>
              </a:rPr>
              <a:t>ین</a:t>
            </a:r>
            <a:r>
              <a:rPr lang="fa-IR" sz="3300" dirty="0">
                <a:cs typeface="B Zar" pitchFamily="2" charset="-78"/>
              </a:rPr>
              <a:t> شورا وظایفی از قبیل مطالعه و اتخاذ تصمیم درباره سیاست کلی بانک مرکزی و نظارت بر امور پولی و بانکی کشور، تصویب آئین نامه‌های مذکور در قانون پولی و بانکی، اظهارنظر در مسایل بانکی، پولی و اعتباری کشور و همچنین اظهار‌نظر نسبت به لوایح مربوط به وام یا تضمین اعتبار و هر موضوع دیگری که از طرف دولت به شورا ارجاع می‌شود، را بر عهده دارد.</a:t>
            </a:r>
            <a:br>
              <a:rPr lang="fa-IR" sz="3300" dirty="0">
                <a:cs typeface="B Zar" pitchFamily="2" charset="-78"/>
              </a:rPr>
            </a:br>
            <a:r>
              <a:rPr lang="fa-IR" sz="3300" dirty="0">
                <a:cs typeface="B Zar" pitchFamily="2" charset="-78"/>
              </a:rPr>
              <a:t/>
            </a:r>
            <a:br>
              <a:rPr lang="fa-IR" sz="3300" dirty="0">
                <a:cs typeface="B Zar" pitchFamily="2" charset="-78"/>
              </a:rPr>
            </a:br>
            <a:r>
              <a:rPr lang="fa-IR" sz="3300" dirty="0">
                <a:cs typeface="B Zar" pitchFamily="2" charset="-78"/>
              </a:rPr>
              <a:t>محمود احمدی نژاد رئیس جمهوری در تیرماه سال 86 به دلیل جلوگیری از موازی کاری و هم راستا بودن وظایف برخی از شوراهای عالی، کارگروهی 6 نفره به ریاست معاون اول رئیس جمهوری و 5 وزیر را برای بررسی تغییر در 38 شورای زیرمجموعه دولت تشکیل داد و در نهایت شورای عالی اداری با استناد به گزارش این کارگروه، رای به ادغام 28 شورا که شورای پول و اعتبار نیز جزو آنها بود در 4 شورا داد.</a:t>
            </a:r>
            <a:endParaRPr lang="en-US" sz="3300" dirty="0">
              <a:cs typeface="B Zar" pitchFamily="2" charset="-78"/>
            </a:endParaRPr>
          </a:p>
        </p:txBody>
      </p:sp>
      <p:sp>
        <p:nvSpPr>
          <p:cNvPr id="2" name="Title 1"/>
          <p:cNvSpPr>
            <a:spLocks noGrp="1"/>
          </p:cNvSpPr>
          <p:nvPr>
            <p:ph type="title"/>
          </p:nvPr>
        </p:nvSpPr>
        <p:spPr/>
        <p:txBody>
          <a:bodyPr/>
          <a:lstStyle/>
          <a:p>
            <a:r>
              <a:rPr lang="fa-IR" dirty="0" smtClean="0">
                <a:cs typeface="B Tabassom" pitchFamily="2" charset="-78"/>
              </a:rPr>
              <a:t>حذف شورای عالی پول و اعتبار ؟؟؟</a:t>
            </a:r>
            <a:endParaRPr lang="en-US" dirty="0">
              <a:cs typeface="B Tabassom" pitchFamily="2" charset="-78"/>
            </a:endParaRPr>
          </a:p>
        </p:txBody>
      </p:sp>
    </p:spTree>
    <p:extLst>
      <p:ext uri="{BB962C8B-B14F-4D97-AF65-F5344CB8AC3E}">
        <p14:creationId xmlns:p14="http://schemas.microsoft.com/office/powerpoint/2010/main" val="626276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bih\Desktop\roasaye bank markazi.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0700" y="2224881"/>
            <a:ext cx="5562600" cy="3038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a-IR" dirty="0" smtClean="0">
                <a:cs typeface="B Homa" pitchFamily="2" charset="-78"/>
              </a:rPr>
              <a:t>روسای بانک مرکزی پس از انقلاب</a:t>
            </a:r>
            <a:endParaRPr lang="en-US" dirty="0">
              <a:cs typeface="B Homa" pitchFamily="2" charset="-78"/>
            </a:endParaRPr>
          </a:p>
        </p:txBody>
      </p:sp>
      <p:sp>
        <p:nvSpPr>
          <p:cNvPr id="4" name="Rectangle 3"/>
          <p:cNvSpPr/>
          <p:nvPr/>
        </p:nvSpPr>
        <p:spPr>
          <a:xfrm>
            <a:off x="609600" y="1351508"/>
            <a:ext cx="7772400" cy="1200329"/>
          </a:xfrm>
          <a:prstGeom prst="rect">
            <a:avLst/>
          </a:prstGeom>
        </p:spPr>
        <p:txBody>
          <a:bodyPr wrap="square">
            <a:spAutoFit/>
          </a:bodyPr>
          <a:lstStyle/>
          <a:p>
            <a:pPr algn="just" rtl="1"/>
            <a:r>
              <a:rPr lang="fa-IR" dirty="0" smtClean="0"/>
              <a:t> در دولت فعلی ولی </a:t>
            </a:r>
            <a:r>
              <a:rPr lang="fa-IR" dirty="0"/>
              <a:t>الله سیف توسط علی طیب نیا وزیر اقتصاد پیشنهاد شد. در اصل انتخاب ولی الله سیف به ریاست کلی بانک مرکزی با پیشنهاد وزیر اقتصاد، تائید مجمع عمومی بانک مرکزی و تصویب در هیئت دولت و در نهایت با حکم رئیس جمهوری به استناد قانون پولی و بانکی مصوب سال ۱۳۳۹ صورت گرفت.</a:t>
            </a:r>
            <a:endParaRPr lang="en-US" dirty="0"/>
          </a:p>
        </p:txBody>
      </p:sp>
    </p:spTree>
    <p:extLst>
      <p:ext uri="{BB962C8B-B14F-4D97-AF65-F5344CB8AC3E}">
        <p14:creationId xmlns:p14="http://schemas.microsoft.com/office/powerpoint/2010/main" val="161349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lstStyle/>
          <a:p>
            <a:pPr algn="just" rtl="1"/>
            <a:r>
              <a:rPr lang="fa-IR" dirty="0" smtClean="0">
                <a:cs typeface="B Davat" pitchFamily="2" charset="-78"/>
              </a:rPr>
              <a:t>عکس کشورهای دیگر که دیپلماسی سیاسی کشورها در خدمت اقتصاد آنها و در خدمت رشد و سرمایه ‌گذاری و درخدمت رشد شاخص‌های رفاه است، اما در ایران از ابتدای انقلاب همیشه دیپلماسی اقتصادی کشور در اختیار سیاست بوده است. </a:t>
            </a:r>
          </a:p>
          <a:p>
            <a:pPr marL="0" indent="0" algn="r" rtl="1">
              <a:buNone/>
            </a:pPr>
            <a:endParaRPr lang="en-US" dirty="0"/>
          </a:p>
        </p:txBody>
      </p:sp>
      <p:sp>
        <p:nvSpPr>
          <p:cNvPr id="2" name="Title 1"/>
          <p:cNvSpPr>
            <a:spLocks noGrp="1"/>
          </p:cNvSpPr>
          <p:nvPr>
            <p:ph type="title"/>
          </p:nvPr>
        </p:nvSpPr>
        <p:spPr/>
        <p:txBody>
          <a:bodyPr/>
          <a:lstStyle/>
          <a:p>
            <a:r>
              <a:rPr lang="fa-IR" dirty="0" smtClean="0">
                <a:cs typeface="Badr" pitchFamily="2" charset="-78"/>
              </a:rPr>
              <a:t>سیاسی بودن اقتصاد درایران:</a:t>
            </a:r>
            <a:endParaRPr lang="en-US" dirty="0">
              <a:cs typeface="Badr" pitchFamily="2" charset="-78"/>
            </a:endParaRPr>
          </a:p>
        </p:txBody>
      </p:sp>
    </p:spTree>
    <p:extLst>
      <p:ext uri="{BB962C8B-B14F-4D97-AF65-F5344CB8AC3E}">
        <p14:creationId xmlns:p14="http://schemas.microsoft.com/office/powerpoint/2010/main" val="315059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fa-IR" dirty="0" smtClean="0"/>
          </a:p>
          <a:p>
            <a:pPr algn="just" rtl="1"/>
            <a:r>
              <a:rPr lang="fa-IR" dirty="0" smtClean="0">
                <a:cs typeface="B Tabassom" pitchFamily="2" charset="-78"/>
              </a:rPr>
              <a:t>کپی برداری از سیاست های اقتصاد ی در سایر کشور ها و توجه طرف تقاضا در صورتی که مشکل اقتصاد ما طرف عرضه می باشد و نتیجه این بی تدبیری ها بروز تورم در کشور است </a:t>
            </a:r>
          </a:p>
          <a:p>
            <a:pPr algn="just" rtl="1"/>
            <a:r>
              <a:rPr lang="fa-IR" dirty="0" smtClean="0">
                <a:cs typeface="B Tabassom" pitchFamily="2" charset="-78"/>
              </a:rPr>
              <a:t>نقض رابطه فیلیپس از جمله مدعای این مبحث است  </a:t>
            </a:r>
          </a:p>
          <a:p>
            <a:pPr algn="just" rtl="1"/>
            <a:r>
              <a:rPr lang="fa-IR" dirty="0" smtClean="0">
                <a:cs typeface="B Tabassom" pitchFamily="2" charset="-78"/>
              </a:rPr>
              <a:t>همچنین فلسفه وجود سازمان ها در کشورهای توسعه یافته معلول عوامل اقتصادی و فرهنگی آن جوامع بوده در صورتی که در باور ما به عنوان علت تلقی گردیده و ذهنیت ما بر این بنا نهاده شده است که به صرف داشتن چنین تشکیلاتی قطعا به راز پیشرفت پی خواهیم برد </a:t>
            </a:r>
          </a:p>
        </p:txBody>
      </p:sp>
      <p:sp>
        <p:nvSpPr>
          <p:cNvPr id="2" name="Title 1"/>
          <p:cNvSpPr>
            <a:spLocks noGrp="1"/>
          </p:cNvSpPr>
          <p:nvPr>
            <p:ph type="title"/>
          </p:nvPr>
        </p:nvSpPr>
        <p:spPr/>
        <p:txBody>
          <a:bodyPr>
            <a:normAutofit/>
          </a:bodyPr>
          <a:lstStyle/>
          <a:p>
            <a:r>
              <a:rPr lang="fa-IR" sz="4000" dirty="0">
                <a:cs typeface="B Homa" pitchFamily="2" charset="-78"/>
              </a:rPr>
              <a:t>کپی برداری از سیاست ها بجای الگو برداری </a:t>
            </a:r>
            <a:endParaRPr lang="en-US" sz="4000" dirty="0">
              <a:cs typeface="B Homa" pitchFamily="2" charset="-78"/>
            </a:endParaRPr>
          </a:p>
        </p:txBody>
      </p:sp>
    </p:spTree>
    <p:extLst>
      <p:ext uri="{BB962C8B-B14F-4D97-AF65-F5344CB8AC3E}">
        <p14:creationId xmlns:p14="http://schemas.microsoft.com/office/powerpoint/2010/main" val="34663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0980321"/>
              </p:ext>
            </p:extLst>
          </p:nvPr>
        </p:nvGraphicFramePr>
        <p:xfrm>
          <a:off x="228602" y="1066799"/>
          <a:ext cx="8610597" cy="5630262"/>
        </p:xfrm>
        <a:graphic>
          <a:graphicData uri="http://schemas.openxmlformats.org/drawingml/2006/table">
            <a:tbl>
              <a:tblPr rtl="1"/>
              <a:tblGrid>
                <a:gridCol w="956733"/>
                <a:gridCol w="956733"/>
                <a:gridCol w="956733"/>
                <a:gridCol w="956733"/>
                <a:gridCol w="956733"/>
                <a:gridCol w="956733"/>
                <a:gridCol w="956733"/>
                <a:gridCol w="956733"/>
                <a:gridCol w="956733"/>
              </a:tblGrid>
              <a:tr h="261624">
                <a:tc gridSpan="9">
                  <a:txBody>
                    <a:bodyPr/>
                    <a:lstStyle/>
                    <a:p>
                      <a:pPr algn="ctr" rtl="1"/>
                      <a:r>
                        <a:rPr lang="fa-IR" sz="1600" b="1" dirty="0">
                          <a:effectLst/>
                          <a:latin typeface="Arial"/>
                          <a:cs typeface="B Davat" pitchFamily="2" charset="-78"/>
                        </a:rPr>
                        <a:t>مقایسه بودجه و تولید ناخالص ملی طی سالهای 84 تا 91</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1624">
                <a:tc>
                  <a:txBody>
                    <a:bodyPr/>
                    <a:lstStyle/>
                    <a:p>
                      <a:pPr algn="ctr" rtl="1"/>
                      <a:r>
                        <a:rPr lang="fa-IR" sz="1600" b="1">
                          <a:effectLst/>
                          <a:latin typeface="Arial"/>
                          <a:cs typeface="B Davat" pitchFamily="2" charset="-78"/>
                        </a:rPr>
                        <a:t>سال</a:t>
                      </a:r>
                      <a:endParaRPr lang="fa-IR"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1384</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1385</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1386</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1387</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1388</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1389</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1390*</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a:r>
                        <a:rPr lang="en-US" sz="1600" b="1">
                          <a:effectLst/>
                          <a:latin typeface="Arial"/>
                          <a:cs typeface="B Davat" pitchFamily="2" charset="-78"/>
                        </a:rPr>
                        <a:t>1391</a:t>
                      </a:r>
                      <a:r>
                        <a:rPr lang="en-US" sz="1600" b="1" baseline="30000">
                          <a:effectLst/>
                          <a:latin typeface="Arial"/>
                          <a:cs typeface="B Davat" pitchFamily="2" charset="-78"/>
                        </a:rPr>
                        <a:t>*</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261624">
                <a:tc gridSpan="9">
                  <a:txBody>
                    <a:bodyPr/>
                    <a:lstStyle/>
                    <a:p>
                      <a:pPr algn="ctr" rtl="1"/>
                      <a:r>
                        <a:rPr lang="fa-IR" sz="1600" b="1" dirty="0">
                          <a:effectLst/>
                          <a:latin typeface="Arial"/>
                          <a:cs typeface="B Davat" pitchFamily="2" charset="-78"/>
                        </a:rPr>
                        <a:t>تولید ناخالص ملی</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8764">
                <a:tc>
                  <a:txBody>
                    <a:bodyPr/>
                    <a:lstStyle/>
                    <a:p>
                      <a:pPr algn="ctr" rtl="1"/>
                      <a:r>
                        <a:rPr lang="fa-IR" sz="1600" b="1">
                          <a:effectLst/>
                          <a:latin typeface="Arial"/>
                          <a:cs typeface="B Davat" pitchFamily="2" charset="-78"/>
                        </a:rPr>
                        <a:t>صندوق بین المللی پول (به قیمت ثابت)</a:t>
                      </a:r>
                      <a:endParaRPr lang="fa-IR"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42,321</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44,796</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49,644</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49,935</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51,702</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53,380</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54,722</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56,603</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523248">
                <a:tc>
                  <a:txBody>
                    <a:bodyPr/>
                    <a:lstStyle/>
                    <a:p>
                      <a:pPr algn="ctr" rtl="1"/>
                      <a:r>
                        <a:rPr lang="fa-IR" sz="1600" b="1">
                          <a:effectLst/>
                          <a:latin typeface="Arial"/>
                          <a:cs typeface="B Davat" pitchFamily="2" charset="-78"/>
                        </a:rPr>
                        <a:t>نرخ رشد اقتصادی</a:t>
                      </a:r>
                      <a:endParaRPr lang="fa-IR"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%4.7</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%5.8</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dirty="0">
                          <a:effectLst/>
                          <a:latin typeface="Arial"/>
                          <a:cs typeface="B Davat" pitchFamily="2" charset="-78"/>
                        </a:rPr>
                        <a:t>%10.8</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%1</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dirty="0">
                          <a:effectLst/>
                          <a:latin typeface="Arial"/>
                          <a:cs typeface="B Davat" pitchFamily="2" charset="-78"/>
                        </a:rPr>
                        <a:t>%3.5</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%3.2</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%3.0</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%3.0</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r>
              <a:tr h="1002160">
                <a:tc>
                  <a:txBody>
                    <a:bodyPr/>
                    <a:lstStyle/>
                    <a:p>
                      <a:pPr algn="ctr" rtl="1"/>
                      <a:r>
                        <a:rPr lang="fa-IR" sz="1600" b="1">
                          <a:effectLst/>
                          <a:latin typeface="Arial"/>
                          <a:cs typeface="B Davat" pitchFamily="2" charset="-78"/>
                        </a:rPr>
                        <a:t>صندوق بین المللی پول (به قیمت جاری)</a:t>
                      </a:r>
                      <a:endParaRPr lang="fa-IR"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169,731</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204,402</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286,965</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338,759</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359,673</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421,174</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a:effectLst/>
                          <a:latin typeface="Arial"/>
                          <a:cs typeface="B Davat" pitchFamily="2" charset="-78"/>
                        </a:rPr>
                        <a:t>531,357</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611,419</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61624">
                <a:tc gridSpan="9">
                  <a:txBody>
                    <a:bodyPr/>
                    <a:lstStyle/>
                    <a:p>
                      <a:pPr algn="ctr" rtl="1"/>
                      <a:r>
                        <a:rPr lang="fa-IR" sz="1600" b="1" dirty="0">
                          <a:effectLst/>
                          <a:latin typeface="Arial"/>
                          <a:cs typeface="B Davat" pitchFamily="2" charset="-78"/>
                        </a:rPr>
                        <a:t>حجم بودجه های سنواتی دولت</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2160">
                <a:tc>
                  <a:txBody>
                    <a:bodyPr/>
                    <a:lstStyle/>
                    <a:p>
                      <a:pPr algn="ctr" rtl="1"/>
                      <a:r>
                        <a:rPr lang="fa-IR" sz="1600" b="1" dirty="0">
                          <a:effectLst/>
                          <a:latin typeface="Arial"/>
                          <a:cs typeface="B Davat" pitchFamily="2" charset="-78"/>
                        </a:rPr>
                        <a:t>سهم شرکتهای دولتی در تولید ناخالص</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%62</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%65</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dirty="0">
                          <a:effectLst/>
                          <a:latin typeface="Arial"/>
                          <a:cs typeface="B Davat" pitchFamily="2" charset="-78"/>
                        </a:rPr>
                        <a:t>%57</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%59</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%51</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%57</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a:effectLst/>
                          <a:latin typeface="Arial"/>
                          <a:cs typeface="B Davat" pitchFamily="2" charset="-78"/>
                        </a:rPr>
                        <a:t>%67</a:t>
                      </a:r>
                      <a:endParaRPr lang="en-US" sz="160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c>
                  <a:txBody>
                    <a:bodyPr/>
                    <a:lstStyle/>
                    <a:p>
                      <a:pPr algn="ctr" rtl="0"/>
                      <a:r>
                        <a:rPr lang="en-US" sz="1600" b="1" dirty="0">
                          <a:effectLst/>
                          <a:latin typeface="Arial"/>
                          <a:cs typeface="B Davat" pitchFamily="2" charset="-78"/>
                        </a:rPr>
                        <a:t>%60</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F7F7F"/>
                    </a:solidFill>
                  </a:tcPr>
                </a:tc>
              </a:tr>
              <a:tr h="751623">
                <a:tc>
                  <a:txBody>
                    <a:bodyPr/>
                    <a:lstStyle/>
                    <a:p>
                      <a:pPr algn="ctr" rtl="1"/>
                      <a:r>
                        <a:rPr lang="fa-IR" sz="1600" b="1" dirty="0">
                          <a:effectLst/>
                          <a:latin typeface="Arial"/>
                          <a:cs typeface="B Davat" pitchFamily="2" charset="-78"/>
                        </a:rPr>
                        <a:t>سهم دولت در اقتصاد ایران</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%94</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%94</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%81</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%87</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%78</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%87</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%96</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a:r>
                        <a:rPr lang="en-US" sz="1600" b="1" dirty="0">
                          <a:effectLst/>
                          <a:latin typeface="Arial"/>
                          <a:cs typeface="B Davat" pitchFamily="2" charset="-78"/>
                        </a:rPr>
                        <a:t>%83</a:t>
                      </a:r>
                      <a:endParaRPr lang="en-US"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75811">
                <a:tc gridSpan="9">
                  <a:txBody>
                    <a:bodyPr/>
                    <a:lstStyle/>
                    <a:p>
                      <a:pPr algn="ctr" rtl="1"/>
                      <a:r>
                        <a:rPr lang="fa-IR" sz="1600" b="1" dirty="0">
                          <a:effectLst/>
                          <a:latin typeface="Arial"/>
                          <a:cs typeface="B Davat" pitchFamily="2" charset="-78"/>
                        </a:rPr>
                        <a:t>منبع: بانک مرکزی،مجلس شورای اسلامی    ارقام: میلیارد تومان      * تولید ناخالص ملی در این سالها برآورد است   </a:t>
                      </a:r>
                      <a:endParaRPr lang="fa-IR" sz="1600" dirty="0">
                        <a:effectLst/>
                        <a:cs typeface="B Davat"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457200" y="274638"/>
            <a:ext cx="8229600" cy="792162"/>
          </a:xfrm>
        </p:spPr>
        <p:txBody>
          <a:bodyPr>
            <a:normAutofit/>
          </a:bodyPr>
          <a:lstStyle/>
          <a:p>
            <a:r>
              <a:rPr lang="fa-IR" sz="2800" dirty="0" smtClean="0"/>
              <a:t>حجم گسترده دولت در اقتصاد ایران :</a:t>
            </a:r>
            <a:endParaRPr lang="en-US" sz="2800" dirty="0"/>
          </a:p>
        </p:txBody>
      </p:sp>
    </p:spTree>
    <p:extLst>
      <p:ext uri="{BB962C8B-B14F-4D97-AF65-F5344CB8AC3E}">
        <p14:creationId xmlns:p14="http://schemas.microsoft.com/office/powerpoint/2010/main" val="1797519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Homa" pitchFamily="2" charset="-78"/>
              </a:rPr>
              <a:t>1- جایگزینی بخش غیر پویا و منفعل دولتی به جای بخش خصوصی بخاطر افزایش روزافزون دولت و کسری بودجه مداوم آن </a:t>
            </a:r>
          </a:p>
          <a:p>
            <a:pPr algn="r" rtl="1"/>
            <a:r>
              <a:rPr lang="fa-IR" dirty="0" smtClean="0">
                <a:cs typeface="B Homa" pitchFamily="2" charset="-78"/>
              </a:rPr>
              <a:t>2- افزایش سطح نرخ بهره در جامعه و کاهش سرمایه گذاری </a:t>
            </a:r>
          </a:p>
          <a:p>
            <a:pPr algn="r" rtl="1"/>
            <a:r>
              <a:rPr lang="fa-IR" dirty="0" smtClean="0">
                <a:cs typeface="B Homa" pitchFamily="2" charset="-78"/>
              </a:rPr>
              <a:t>3- ایجاد فساد و رانت در اقتصاد </a:t>
            </a:r>
          </a:p>
          <a:p>
            <a:pPr algn="r" rtl="1"/>
            <a:r>
              <a:rPr lang="fa-IR" dirty="0" smtClean="0">
                <a:cs typeface="B Homa" pitchFamily="2" charset="-78"/>
              </a:rPr>
              <a:t>4- ترویج فرهنگ مصرف گرایی و ضدیت با روحیه کارآفرینی در جامعه </a:t>
            </a:r>
            <a:endParaRPr lang="en-US" dirty="0">
              <a:cs typeface="B Homa" pitchFamily="2" charset="-78"/>
            </a:endParaRPr>
          </a:p>
        </p:txBody>
      </p:sp>
      <p:sp>
        <p:nvSpPr>
          <p:cNvPr id="2" name="Title 1"/>
          <p:cNvSpPr>
            <a:spLocks noGrp="1"/>
          </p:cNvSpPr>
          <p:nvPr>
            <p:ph type="title"/>
          </p:nvPr>
        </p:nvSpPr>
        <p:spPr/>
        <p:txBody>
          <a:bodyPr/>
          <a:lstStyle/>
          <a:p>
            <a:r>
              <a:rPr lang="fa-IR" dirty="0" smtClean="0">
                <a:cs typeface="B Zar" pitchFamily="2" charset="-78"/>
              </a:rPr>
              <a:t>اث</a:t>
            </a:r>
            <a:r>
              <a:rPr lang="fa-IR" dirty="0" smtClean="0">
                <a:latin typeface="IranNastaliq" pitchFamily="18" charset="0"/>
                <a:cs typeface="B Zar" pitchFamily="2" charset="-78"/>
              </a:rPr>
              <a:t>رات اقتصاد دولتی </a:t>
            </a:r>
            <a:endParaRPr lang="en-US" dirty="0">
              <a:latin typeface="IranNastaliq" pitchFamily="18" charset="0"/>
              <a:cs typeface="B Zar" pitchFamily="2" charset="-78"/>
            </a:endParaRPr>
          </a:p>
        </p:txBody>
      </p:sp>
    </p:spTree>
    <p:extLst>
      <p:ext uri="{BB962C8B-B14F-4D97-AF65-F5344CB8AC3E}">
        <p14:creationId xmlns:p14="http://schemas.microsoft.com/office/powerpoint/2010/main" val="31790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994151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583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a:cs typeface="B Tabassom" pitchFamily="2" charset="-78"/>
              </a:rPr>
              <a:t>- در برنامه پنجم اقتصادی و اجتماعی کشور رشد اقتصادی8 درصد در نظر گرفته شده بود که این رقم در برخی سال ها منفی بود</a:t>
            </a:r>
            <a:endParaRPr lang="en-US" dirty="0">
              <a:cs typeface="B Tabassom" pitchFamily="2" charset="-78"/>
            </a:endParaRPr>
          </a:p>
          <a:p>
            <a:pPr algn="r" rtl="1"/>
            <a:r>
              <a:rPr lang="fa-IR" dirty="0">
                <a:cs typeface="B Tabassom" pitchFamily="2" charset="-78"/>
              </a:rPr>
              <a:t>در برنامه پنجم توسعه سهم بخش تعاون 25 درصد در نظر گرفته شده بود</a:t>
            </a:r>
          </a:p>
          <a:p>
            <a:pPr algn="r" rtl="1"/>
            <a:r>
              <a:rPr lang="fa-IR" dirty="0" smtClean="0">
                <a:cs typeface="B Tabassom" pitchFamily="2" charset="-78"/>
              </a:rPr>
              <a:t>برنامه اول توسعه ۱۳۶۸ تا ۱۳۷۲</a:t>
            </a:r>
          </a:p>
          <a:p>
            <a:pPr algn="r" rtl="1"/>
            <a:r>
              <a:rPr lang="fa-IR" dirty="0" smtClean="0">
                <a:cs typeface="B Tabassom" pitchFamily="2" charset="-78"/>
              </a:rPr>
              <a:t> برنامه دوم توسعه۱۳۷۴ تا ۱۳۷۸ </a:t>
            </a:r>
          </a:p>
          <a:p>
            <a:pPr algn="r" rtl="1"/>
            <a:r>
              <a:rPr lang="fa-IR" dirty="0" smtClean="0">
                <a:cs typeface="B Tabassom" pitchFamily="2" charset="-78"/>
              </a:rPr>
              <a:t>برنامه سوم توسعه۱۳۷۹ تا ۱۳۸۳ </a:t>
            </a:r>
          </a:p>
          <a:p>
            <a:pPr algn="r" rtl="1"/>
            <a:r>
              <a:rPr lang="fa-IR" dirty="0" smtClean="0">
                <a:cs typeface="B Tabassom" pitchFamily="2" charset="-78"/>
              </a:rPr>
              <a:t>برنامه چهارم توسعه ۱۳۸۴ تا ۱۳۸۸</a:t>
            </a:r>
          </a:p>
          <a:p>
            <a:pPr algn="r" rtl="1"/>
            <a:r>
              <a:rPr lang="fa-IR" dirty="0" smtClean="0">
                <a:cs typeface="B Tabassom" pitchFamily="2" charset="-78"/>
              </a:rPr>
              <a:t> </a:t>
            </a:r>
            <a:r>
              <a:rPr lang="fa-IR" dirty="0" smtClean="0">
                <a:solidFill>
                  <a:schemeClr val="tx1">
                    <a:lumMod val="95000"/>
                    <a:lumOff val="5000"/>
                  </a:schemeClr>
                </a:solidFill>
                <a:cs typeface="B Tabassom" pitchFamily="2" charset="-78"/>
                <a:hlinkClick r:id="rId2" tooltip="برنامه پنجم توسعه"/>
              </a:rPr>
              <a:t>برنامه پنجم توسعه</a:t>
            </a:r>
            <a:r>
              <a:rPr lang="fa-IR" dirty="0" smtClean="0">
                <a:solidFill>
                  <a:schemeClr val="tx1">
                    <a:lumMod val="95000"/>
                    <a:lumOff val="5000"/>
                  </a:schemeClr>
                </a:solidFill>
                <a:cs typeface="B Tabassom" pitchFamily="2" charset="-78"/>
              </a:rPr>
              <a:t> </a:t>
            </a:r>
            <a:r>
              <a:rPr lang="fa-IR" dirty="0" smtClean="0">
                <a:cs typeface="B Tabassom" pitchFamily="2" charset="-78"/>
              </a:rPr>
              <a:t>۱۳۹۰ تا ۱394</a:t>
            </a:r>
            <a:endParaRPr lang="fa-IR" dirty="0"/>
          </a:p>
          <a:p>
            <a:pPr algn="just" rtl="1"/>
            <a:endParaRPr lang="fa-IR" dirty="0" smtClean="0"/>
          </a:p>
          <a:p>
            <a:pPr algn="just" rtl="1"/>
            <a:endParaRPr lang="fa-IR" dirty="0" smtClean="0"/>
          </a:p>
        </p:txBody>
      </p:sp>
      <p:sp>
        <p:nvSpPr>
          <p:cNvPr id="2" name="Title 1"/>
          <p:cNvSpPr>
            <a:spLocks noGrp="1"/>
          </p:cNvSpPr>
          <p:nvPr>
            <p:ph type="title"/>
          </p:nvPr>
        </p:nvSpPr>
        <p:spPr/>
        <p:txBody>
          <a:bodyPr>
            <a:normAutofit/>
          </a:bodyPr>
          <a:lstStyle/>
          <a:p>
            <a:r>
              <a:rPr lang="fa-IR" sz="3200" dirty="0" smtClean="0">
                <a:cs typeface="B Tabassom" pitchFamily="2" charset="-78"/>
              </a:rPr>
              <a:t>تدوین برنامه های توسعه بدون توجه به ظرفیت ها </a:t>
            </a:r>
            <a:endParaRPr lang="en-US" sz="3200" dirty="0">
              <a:cs typeface="B Tabassom" pitchFamily="2" charset="-78"/>
            </a:endParaRPr>
          </a:p>
        </p:txBody>
      </p:sp>
    </p:spTree>
    <p:extLst>
      <p:ext uri="{BB962C8B-B14F-4D97-AF65-F5344CB8AC3E}">
        <p14:creationId xmlns:p14="http://schemas.microsoft.com/office/powerpoint/2010/main" val="29437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4338" name="Picture 2" descr="C:\Users\Zabih\Desktop\13-10-13-122231B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010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3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Zabih\Desktop\544150_497.png"/>
          <p:cNvPicPr>
            <a:picLocks noGrp="1"/>
          </p:cNvPicPr>
          <p:nvPr>
            <p:ph idx="1"/>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33400" y="533400"/>
            <a:ext cx="7924800" cy="548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Tree>
    <p:extLst>
      <p:ext uri="{BB962C8B-B14F-4D97-AF65-F5344CB8AC3E}">
        <p14:creationId xmlns:p14="http://schemas.microsoft.com/office/powerpoint/2010/main" val="18124751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cs typeface="B Tabassom" pitchFamily="2" charset="-78"/>
              </a:rPr>
              <a:t>- عدم نظارت بر انتشار چک پول </a:t>
            </a:r>
          </a:p>
          <a:p>
            <a:pPr algn="r" rtl="1"/>
            <a:r>
              <a:rPr lang="fa-IR" dirty="0" smtClean="0">
                <a:cs typeface="B Tabassom" pitchFamily="2" charset="-78"/>
              </a:rPr>
              <a:t>عدم نظارت کافی بر نرخ بهره </a:t>
            </a:r>
          </a:p>
          <a:p>
            <a:pPr algn="r" rtl="1"/>
            <a:r>
              <a:rPr lang="fa-IR" dirty="0" smtClean="0">
                <a:cs typeface="B Tabassom" pitchFamily="2" charset="-78"/>
              </a:rPr>
              <a:t>کاهش هزینه های عمرانی دولت </a:t>
            </a:r>
          </a:p>
          <a:p>
            <a:pPr algn="r" rtl="1"/>
            <a:r>
              <a:rPr lang="fa-IR" dirty="0" smtClean="0">
                <a:cs typeface="B Tabassom" pitchFamily="2" charset="-78"/>
              </a:rPr>
              <a:t>هزینه های فزاینده </a:t>
            </a:r>
          </a:p>
          <a:p>
            <a:pPr algn="r" rtl="1"/>
            <a:r>
              <a:rPr lang="fa-IR" dirty="0" smtClean="0">
                <a:cs typeface="B Tabassom" pitchFamily="2" charset="-78"/>
              </a:rPr>
              <a:t>خالی شدن حساب صندوق ذخیره ارزی </a:t>
            </a:r>
          </a:p>
          <a:p>
            <a:pPr algn="just" rtl="1"/>
            <a:r>
              <a:rPr lang="fa-IR" dirty="0" smtClean="0">
                <a:cs typeface="B Tabassom" pitchFamily="2" charset="-78"/>
              </a:rPr>
              <a:t>دولت نهم هیات </a:t>
            </a:r>
            <a:r>
              <a:rPr lang="fa-IR" dirty="0">
                <a:cs typeface="B Tabassom" pitchFamily="2" charset="-78"/>
              </a:rPr>
              <a:t>امنا را منحل و اختیارات آنرا به کمیسیون اقتصادی دولت واگذار کرد. این اقدام به تلاش وی برای برداشت راحت‌تر از حساب ذخیره ارزی تعبیر </a:t>
            </a:r>
            <a:r>
              <a:rPr lang="fa-IR" dirty="0" smtClean="0">
                <a:cs typeface="B Tabassom" pitchFamily="2" charset="-78"/>
              </a:rPr>
              <a:t>گردید</a:t>
            </a:r>
          </a:p>
          <a:p>
            <a:pPr algn="just" rtl="1"/>
            <a:endParaRPr lang="en-US" dirty="0">
              <a:cs typeface="B Tabassom" pitchFamily="2" charset="-78"/>
            </a:endParaRPr>
          </a:p>
        </p:txBody>
      </p:sp>
      <p:sp>
        <p:nvSpPr>
          <p:cNvPr id="2" name="Title 1"/>
          <p:cNvSpPr>
            <a:spLocks noGrp="1"/>
          </p:cNvSpPr>
          <p:nvPr>
            <p:ph type="title"/>
          </p:nvPr>
        </p:nvSpPr>
        <p:spPr/>
        <p:txBody>
          <a:bodyPr/>
          <a:lstStyle/>
          <a:p>
            <a:r>
              <a:rPr lang="fa-IR" dirty="0" smtClean="0">
                <a:cs typeface="B Farnaz" pitchFamily="2" charset="-78"/>
              </a:rPr>
              <a:t>بی انضباطی های پولی و مالی : </a:t>
            </a:r>
            <a:endParaRPr lang="en-US" dirty="0">
              <a:cs typeface="B Farnaz" pitchFamily="2" charset="-78"/>
            </a:endParaRPr>
          </a:p>
        </p:txBody>
      </p:sp>
    </p:spTree>
    <p:extLst>
      <p:ext uri="{BB962C8B-B14F-4D97-AF65-F5344CB8AC3E}">
        <p14:creationId xmlns:p14="http://schemas.microsoft.com/office/powerpoint/2010/main" val="41413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fa-IR" dirty="0" smtClean="0"/>
              <a:t> </a:t>
            </a:r>
            <a:r>
              <a:rPr lang="fa-IR" dirty="0" smtClean="0">
                <a:cs typeface="B Davat" pitchFamily="2" charset="-78"/>
              </a:rPr>
              <a:t>ضعف</a:t>
            </a:r>
            <a:r>
              <a:rPr lang="fa-IR" u="sng" dirty="0" smtClean="0">
                <a:cs typeface="B Davat" pitchFamily="2" charset="-78"/>
              </a:rPr>
              <a:t> فرهنگ مالیاتی: </a:t>
            </a:r>
            <a:r>
              <a:rPr lang="ar-SA" dirty="0" smtClean="0">
                <a:cs typeface="B Davat" pitchFamily="2" charset="-78"/>
              </a:rPr>
              <a:t>فرهنگ </a:t>
            </a:r>
            <a:r>
              <a:rPr lang="ar-SA" dirty="0">
                <a:cs typeface="B Davat" pitchFamily="2" charset="-78"/>
              </a:rPr>
              <a:t>مالیاتی به معنای باورها و شناخت مردم در مورد مالیات و لزوم پرداخت آن توسط </a:t>
            </a:r>
            <a:r>
              <a:rPr lang="ar-SA" dirty="0" smtClean="0">
                <a:cs typeface="B Davat" pitchFamily="2" charset="-78"/>
              </a:rPr>
              <a:t>آن‌هاست</a:t>
            </a:r>
            <a:r>
              <a:rPr lang="fa-IR" dirty="0" smtClean="0">
                <a:cs typeface="B Davat" pitchFamily="2" charset="-78"/>
              </a:rPr>
              <a:t> و ایجاد یک دولت پاسخگو</a:t>
            </a:r>
          </a:p>
          <a:p>
            <a:pPr marL="0" indent="0" algn="just" rtl="1">
              <a:buNone/>
            </a:pPr>
            <a:endParaRPr lang="fa-IR" dirty="0" smtClean="0">
              <a:cs typeface="B Davat" pitchFamily="2" charset="-78"/>
            </a:endParaRPr>
          </a:p>
          <a:p>
            <a:pPr marL="0" indent="0" algn="just" rtl="1">
              <a:buNone/>
            </a:pPr>
            <a:r>
              <a:rPr lang="fa-IR" dirty="0" smtClean="0">
                <a:cs typeface="B Davat" pitchFamily="2" charset="-78"/>
              </a:rPr>
              <a:t> </a:t>
            </a:r>
            <a:r>
              <a:rPr lang="fa-IR" u="sng" dirty="0" smtClean="0">
                <a:cs typeface="B Davat" pitchFamily="2" charset="-78"/>
              </a:rPr>
              <a:t>فرار مالیاتی: </a:t>
            </a:r>
            <a:r>
              <a:rPr lang="fa-IR" dirty="0" smtClean="0">
                <a:cs typeface="B Davat" pitchFamily="2" charset="-78"/>
              </a:rPr>
              <a:t>40 درصد از فعالیتهای اقتصادی در کشور یا از معافیت مالیاتی استفاده می کنند یا فرار مالیاتی دارند و مالیات را پرداخت نمی کنند. از سوی دیگر بنابر گزارش بانک مرکزی 21.6 درصد از فعالیتهای اقتصادی کشور به صورت اقتصاد زیرزمینی است که مالیات پرداخت نمی کنند و در واقع در مجموع 60 درصد از اقتصاد ایران مالیات نمی دهند.</a:t>
            </a:r>
          </a:p>
        </p:txBody>
      </p:sp>
      <p:sp>
        <p:nvSpPr>
          <p:cNvPr id="2" name="Title 1"/>
          <p:cNvSpPr>
            <a:spLocks noGrp="1"/>
          </p:cNvSpPr>
          <p:nvPr>
            <p:ph type="title"/>
          </p:nvPr>
        </p:nvSpPr>
        <p:spPr/>
        <p:txBody>
          <a:bodyPr>
            <a:normAutofit fontScale="90000"/>
          </a:bodyPr>
          <a:lstStyle/>
          <a:p>
            <a:r>
              <a:rPr lang="fa-IR" dirty="0" smtClean="0"/>
              <a:t>ضعف سیستم مالیاتی در ایران :</a:t>
            </a:r>
            <a:br>
              <a:rPr lang="fa-IR" dirty="0" smtClean="0"/>
            </a:br>
            <a:endParaRPr lang="en-US" dirty="0"/>
          </a:p>
        </p:txBody>
      </p:sp>
    </p:spTree>
    <p:extLst>
      <p:ext uri="{BB962C8B-B14F-4D97-AF65-F5344CB8AC3E}">
        <p14:creationId xmlns:p14="http://schemas.microsoft.com/office/powerpoint/2010/main" val="7557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a:solidFill>
                  <a:srgbClr val="C00000"/>
                </a:solidFill>
              </a:rPr>
              <a:t> </a:t>
            </a:r>
            <a:r>
              <a:rPr lang="fa-IR" dirty="0" smtClean="0">
                <a:solidFill>
                  <a:srgbClr val="C00000"/>
                </a:solidFill>
              </a:rPr>
              <a:t>نقش دوگانه مالیات در اقتصاد </a:t>
            </a:r>
          </a:p>
          <a:p>
            <a:pPr algn="just" rtl="1"/>
            <a:r>
              <a:rPr lang="fa-IR" b="1" dirty="0" smtClean="0"/>
              <a:t>1</a:t>
            </a:r>
            <a:r>
              <a:rPr lang="fa-IR" b="1" dirty="0" smtClean="0">
                <a:cs typeface="B Tabassom" pitchFamily="2" charset="-78"/>
              </a:rPr>
              <a:t>- ابزار تحریک</a:t>
            </a:r>
          </a:p>
          <a:p>
            <a:pPr algn="just" rtl="1"/>
            <a:r>
              <a:rPr lang="fa-IR" dirty="0" smtClean="0">
                <a:cs typeface="B Tabassom" pitchFamily="2" charset="-78"/>
              </a:rPr>
              <a:t>مانند مالیات بر زمین بلا استفاده و خانه های مسکونی خالی  </a:t>
            </a:r>
          </a:p>
          <a:p>
            <a:pPr algn="just" rtl="1"/>
            <a:r>
              <a:rPr lang="fa-IR" b="1" dirty="0" smtClean="0">
                <a:cs typeface="B Tabassom" pitchFamily="2" charset="-78"/>
              </a:rPr>
              <a:t>2- ابزار تثبیت </a:t>
            </a:r>
          </a:p>
          <a:p>
            <a:pPr algn="just" rtl="1"/>
            <a:r>
              <a:rPr lang="fa-IR" dirty="0" smtClean="0">
                <a:cs typeface="B Tabassom" pitchFamily="2" charset="-78"/>
              </a:rPr>
              <a:t>جلوگیری از نوسانات اقتصادی ( مالیات به عنوان تثبیت کننده خودکار در اقتصاد عمل می کند )</a:t>
            </a:r>
            <a:endParaRPr lang="en-US" dirty="0">
              <a:cs typeface="B Tabassom" pitchFamily="2" charset="-78"/>
            </a:endParaRPr>
          </a:p>
        </p:txBody>
      </p:sp>
      <p:sp>
        <p:nvSpPr>
          <p:cNvPr id="2" name="Title 1"/>
          <p:cNvSpPr>
            <a:spLocks noGrp="1"/>
          </p:cNvSpPr>
          <p:nvPr>
            <p:ph type="title"/>
          </p:nvPr>
        </p:nvSpPr>
        <p:spPr/>
        <p:txBody>
          <a:bodyPr/>
          <a:lstStyle/>
          <a:p>
            <a:r>
              <a:rPr lang="fa-IR" dirty="0" smtClean="0"/>
              <a:t>نقش مالیات در اقتصاد </a:t>
            </a:r>
            <a:endParaRPr lang="en-US" dirty="0"/>
          </a:p>
        </p:txBody>
      </p:sp>
    </p:spTree>
    <p:extLst>
      <p:ext uri="{BB962C8B-B14F-4D97-AF65-F5344CB8AC3E}">
        <p14:creationId xmlns:p14="http://schemas.microsoft.com/office/powerpoint/2010/main" val="15302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2" end="2"/>
                                            </p:txEl>
                                          </p:spTgt>
                                        </p:tgtEl>
                                        <p:attrNameLst>
                                          <p:attrName>r</p:attrName>
                                        </p:attrNameLst>
                                      </p:cBhvr>
                                    </p:animRot>
                                    <p:animRot by="-240000">
                                      <p:cBhvr>
                                        <p:cTn id="13" dur="200" fill="hold">
                                          <p:stCondLst>
                                            <p:cond delay="200"/>
                                          </p:stCondLst>
                                        </p:cTn>
                                        <p:tgtEl>
                                          <p:spTgt spid="3">
                                            <p:txEl>
                                              <p:pRg st="2" end="2"/>
                                            </p:txEl>
                                          </p:spTgt>
                                        </p:tgtEl>
                                        <p:attrNameLst>
                                          <p:attrName>r</p:attrName>
                                        </p:attrNameLst>
                                      </p:cBhvr>
                                    </p:animRot>
                                    <p:animRot by="240000">
                                      <p:cBhvr>
                                        <p:cTn id="14" dur="200" fill="hold">
                                          <p:stCondLst>
                                            <p:cond delay="400"/>
                                          </p:stCondLst>
                                        </p:cTn>
                                        <p:tgtEl>
                                          <p:spTgt spid="3">
                                            <p:txEl>
                                              <p:pRg st="2" end="2"/>
                                            </p:txEl>
                                          </p:spTgt>
                                        </p:tgtEl>
                                        <p:attrNameLst>
                                          <p:attrName>r</p:attrName>
                                        </p:attrNameLst>
                                      </p:cBhvr>
                                    </p:animRot>
                                    <p:animRot by="-240000">
                                      <p:cBhvr>
                                        <p:cTn id="15" dur="200" fill="hold">
                                          <p:stCondLst>
                                            <p:cond delay="600"/>
                                          </p:stCondLst>
                                        </p:cTn>
                                        <p:tgtEl>
                                          <p:spTgt spid="3">
                                            <p:txEl>
                                              <p:pRg st="2" end="2"/>
                                            </p:txEl>
                                          </p:spTgt>
                                        </p:tgtEl>
                                        <p:attrNameLst>
                                          <p:attrName>r</p:attrName>
                                        </p:attrNameLst>
                                      </p:cBhvr>
                                    </p:animRot>
                                    <p:animRot by="120000">
                                      <p:cBhvr>
                                        <p:cTn id="16" dur="200" fill="hold">
                                          <p:stCondLst>
                                            <p:cond delay="800"/>
                                          </p:stCondLst>
                                        </p:cTn>
                                        <p:tgtEl>
                                          <p:spTgt spid="3">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3">
                                            <p:txEl>
                                              <p:pRg st="3" end="3"/>
                                            </p:txEl>
                                          </p:spTgt>
                                        </p:tgtEl>
                                        <p:attrNameLst>
                                          <p:attrName>r</p:attrName>
                                        </p:attrNameLst>
                                      </p:cBhvr>
                                    </p:animRot>
                                    <p:animRot by="-240000">
                                      <p:cBhvr>
                                        <p:cTn id="21" dur="200" fill="hold">
                                          <p:stCondLst>
                                            <p:cond delay="200"/>
                                          </p:stCondLst>
                                        </p:cTn>
                                        <p:tgtEl>
                                          <p:spTgt spid="3">
                                            <p:txEl>
                                              <p:pRg st="3" end="3"/>
                                            </p:txEl>
                                          </p:spTgt>
                                        </p:tgtEl>
                                        <p:attrNameLst>
                                          <p:attrName>r</p:attrName>
                                        </p:attrNameLst>
                                      </p:cBhvr>
                                    </p:animRot>
                                    <p:animRot by="240000">
                                      <p:cBhvr>
                                        <p:cTn id="22" dur="200" fill="hold">
                                          <p:stCondLst>
                                            <p:cond delay="400"/>
                                          </p:stCondLst>
                                        </p:cTn>
                                        <p:tgtEl>
                                          <p:spTgt spid="3">
                                            <p:txEl>
                                              <p:pRg st="3" end="3"/>
                                            </p:txEl>
                                          </p:spTgt>
                                        </p:tgtEl>
                                        <p:attrNameLst>
                                          <p:attrName>r</p:attrName>
                                        </p:attrNameLst>
                                      </p:cBhvr>
                                    </p:animRot>
                                    <p:animRot by="-240000">
                                      <p:cBhvr>
                                        <p:cTn id="23" dur="200" fill="hold">
                                          <p:stCondLst>
                                            <p:cond delay="600"/>
                                          </p:stCondLst>
                                        </p:cTn>
                                        <p:tgtEl>
                                          <p:spTgt spid="3">
                                            <p:txEl>
                                              <p:pRg st="3" end="3"/>
                                            </p:txEl>
                                          </p:spTgt>
                                        </p:tgtEl>
                                        <p:attrNameLst>
                                          <p:attrName>r</p:attrName>
                                        </p:attrNameLst>
                                      </p:cBhvr>
                                    </p:animRot>
                                    <p:animRot by="120000">
                                      <p:cBhvr>
                                        <p:cTn id="24" dur="200" fill="hold">
                                          <p:stCondLst>
                                            <p:cond delay="800"/>
                                          </p:stCondLst>
                                        </p:cTn>
                                        <p:tgtEl>
                                          <p:spTgt spid="3">
                                            <p:txEl>
                                              <p:pRg st="3" end="3"/>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4" end="4"/>
                                            </p:txEl>
                                          </p:spTgt>
                                        </p:tgtEl>
                                        <p:attrNameLst>
                                          <p:attrName>r</p:attrName>
                                        </p:attrNameLst>
                                      </p:cBhvr>
                                    </p:animRot>
                                    <p:animRot by="-240000">
                                      <p:cBhvr>
                                        <p:cTn id="27" dur="200" fill="hold">
                                          <p:stCondLst>
                                            <p:cond delay="200"/>
                                          </p:stCondLst>
                                        </p:cTn>
                                        <p:tgtEl>
                                          <p:spTgt spid="3">
                                            <p:txEl>
                                              <p:pRg st="4" end="4"/>
                                            </p:txEl>
                                          </p:spTgt>
                                        </p:tgtEl>
                                        <p:attrNameLst>
                                          <p:attrName>r</p:attrName>
                                        </p:attrNameLst>
                                      </p:cBhvr>
                                    </p:animRot>
                                    <p:animRot by="240000">
                                      <p:cBhvr>
                                        <p:cTn id="28" dur="200" fill="hold">
                                          <p:stCondLst>
                                            <p:cond delay="400"/>
                                          </p:stCondLst>
                                        </p:cTn>
                                        <p:tgtEl>
                                          <p:spTgt spid="3">
                                            <p:txEl>
                                              <p:pRg st="4" end="4"/>
                                            </p:txEl>
                                          </p:spTgt>
                                        </p:tgtEl>
                                        <p:attrNameLst>
                                          <p:attrName>r</p:attrName>
                                        </p:attrNameLst>
                                      </p:cBhvr>
                                    </p:animRot>
                                    <p:animRot by="-240000">
                                      <p:cBhvr>
                                        <p:cTn id="29" dur="200" fill="hold">
                                          <p:stCondLst>
                                            <p:cond delay="600"/>
                                          </p:stCondLst>
                                        </p:cTn>
                                        <p:tgtEl>
                                          <p:spTgt spid="3">
                                            <p:txEl>
                                              <p:pRg st="4" end="4"/>
                                            </p:txEl>
                                          </p:spTgt>
                                        </p:tgtEl>
                                        <p:attrNameLst>
                                          <p:attrName>r</p:attrName>
                                        </p:attrNameLst>
                                      </p:cBhvr>
                                    </p:animRot>
                                    <p:animRot by="120000">
                                      <p:cBhvr>
                                        <p:cTn id="30"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smtClean="0">
                <a:solidFill>
                  <a:srgbClr val="00B050"/>
                </a:solidFill>
                <a:cs typeface="B Davat" pitchFamily="2" charset="-78"/>
              </a:rPr>
              <a:t>مالیات سبز </a:t>
            </a:r>
            <a:r>
              <a:rPr lang="fa-IR" dirty="0" smtClean="0">
                <a:cs typeface="B Davat" pitchFamily="2" charset="-78"/>
              </a:rPr>
              <a:t>از جمله مالیات های مغفول در اقتصاد ایران </a:t>
            </a:r>
          </a:p>
          <a:p>
            <a:pPr algn="r" rtl="1"/>
            <a:r>
              <a:rPr lang="fa-IR" dirty="0" smtClean="0">
                <a:cs typeface="B Davat" pitchFamily="2" charset="-78"/>
              </a:rPr>
              <a:t>تورم مالیاتی از جمله مرسوم ترین روش اخذ مالیات</a:t>
            </a:r>
          </a:p>
          <a:p>
            <a:pPr algn="r" rtl="1"/>
            <a:r>
              <a:rPr lang="fa-IR" dirty="0" smtClean="0">
                <a:cs typeface="B Davat" pitchFamily="2" charset="-78"/>
              </a:rPr>
              <a:t>مالیات بر مصرف درصد بیشتری از درآمد اقشار پایین را تحت تاثیر قرار می دهد</a:t>
            </a:r>
          </a:p>
          <a:p>
            <a:pPr algn="r" rtl="1"/>
            <a:r>
              <a:rPr lang="fa-IR" dirty="0" smtClean="0">
                <a:cs typeface="B Davat" pitchFamily="2" charset="-78"/>
              </a:rPr>
              <a:t>مالیات بر ارزش افزوده  که متاسفانه بر دوش مصرف کننده قرار می گیرد. </a:t>
            </a:r>
          </a:p>
          <a:p>
            <a:pPr algn="r" rtl="1"/>
            <a:r>
              <a:rPr lang="fa-IR" dirty="0" smtClean="0"/>
              <a:t>م</a:t>
            </a:r>
            <a:r>
              <a:rPr lang="fa-IR" dirty="0" smtClean="0">
                <a:cs typeface="B Davat" pitchFamily="2" charset="-78"/>
              </a:rPr>
              <a:t>الیات کمتر از 7 درصد منابع درآمدی دولت را پوشش می دهد.</a:t>
            </a:r>
            <a:endParaRPr lang="en-US" dirty="0">
              <a:cs typeface="B Davat" pitchFamily="2" charset="-78"/>
            </a:endParaRPr>
          </a:p>
        </p:txBody>
      </p:sp>
      <p:sp>
        <p:nvSpPr>
          <p:cNvPr id="2" name="Title 1"/>
          <p:cNvSpPr>
            <a:spLocks noGrp="1"/>
          </p:cNvSpPr>
          <p:nvPr>
            <p:ph type="title"/>
          </p:nvPr>
        </p:nvSpPr>
        <p:spPr/>
        <p:txBody>
          <a:bodyPr/>
          <a:lstStyle/>
          <a:p>
            <a:r>
              <a:rPr lang="fa-IR" dirty="0" smtClean="0">
                <a:cs typeface="B Davat" pitchFamily="2" charset="-78"/>
              </a:rPr>
              <a:t>نکته ها </a:t>
            </a:r>
            <a:r>
              <a:rPr lang="fa-IR" dirty="0" smtClean="0"/>
              <a:t>: </a:t>
            </a:r>
            <a:endParaRPr lang="en-US" dirty="0"/>
          </a:p>
        </p:txBody>
      </p:sp>
    </p:spTree>
    <p:extLst>
      <p:ext uri="{BB962C8B-B14F-4D97-AF65-F5344CB8AC3E}">
        <p14:creationId xmlns:p14="http://schemas.microsoft.com/office/powerpoint/2010/main" val="14653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7500" lnSpcReduction="20000"/>
          </a:bodyPr>
          <a:lstStyle/>
          <a:p>
            <a:pPr algn="just" rtl="1">
              <a:lnSpc>
                <a:spcPct val="220000"/>
              </a:lnSpc>
            </a:pPr>
            <a:r>
              <a:rPr lang="fa-IR" dirty="0" smtClean="0">
                <a:cs typeface="B Davat" pitchFamily="2" charset="-78"/>
              </a:rPr>
              <a:t>مفهوم اقتصادی است که تلاش می‌کند رابطه  بین بهره‌برداری بی‌رویه از </a:t>
            </a:r>
            <a:r>
              <a:rPr lang="fa-IR" dirty="0" smtClean="0">
                <a:cs typeface="B Davat" pitchFamily="2" charset="-78"/>
                <a:hlinkClick r:id="rId2" tooltip="منابع طبیعی"/>
              </a:rPr>
              <a:t>منابع طبیعی</a:t>
            </a:r>
            <a:r>
              <a:rPr lang="fa-IR" dirty="0" smtClean="0">
                <a:cs typeface="B Davat" pitchFamily="2" charset="-78"/>
              </a:rPr>
              <a:t> و رکود در بخش صنعت را توضیح دهد. این مفهوم بیان می‌دارد که افزایش درآمد ناشی از منابع طبیعی می‌تواند اقتصاد ملی را از حالت صنعتی بیرون بیاورد. این اتفاق به علت کاهش </a:t>
            </a:r>
            <a:r>
              <a:rPr lang="fa-IR" dirty="0" smtClean="0">
                <a:cs typeface="B Davat" pitchFamily="2" charset="-78"/>
                <a:hlinkClick r:id="rId3" tooltip="نرخ ارز"/>
              </a:rPr>
              <a:t>نرخ ارز</a:t>
            </a:r>
            <a:r>
              <a:rPr lang="fa-IR" dirty="0" smtClean="0">
                <a:cs typeface="B Davat" pitchFamily="2" charset="-78"/>
              </a:rPr>
              <a:t> و یا عدم افزایش آن در حد نرخ تورّم صورت می‌گیرد، که بخش صنعت را در رقابت ضعیف می‌کند. در حالی که این بیماری اغلب مربوط به اکتشاف منابع طبیعی می‌شود، می‌تواند به «هر فعالیت توسعه‌ای که نتیجه‌اش ورود بی‌رویه ارز می‌شود» مربوط شود؛ مانند نوسان شدید در قیمت منابع طبیعی، کمک اقتصادی خارجی</a:t>
            </a:r>
            <a:endParaRPr lang="en-US" dirty="0">
              <a:cs typeface="B Davat" pitchFamily="2" charset="-78"/>
            </a:endParaRPr>
          </a:p>
        </p:txBody>
      </p:sp>
      <p:sp>
        <p:nvSpPr>
          <p:cNvPr id="2" name="Title 1"/>
          <p:cNvSpPr>
            <a:spLocks noGrp="1"/>
          </p:cNvSpPr>
          <p:nvPr>
            <p:ph type="title"/>
          </p:nvPr>
        </p:nvSpPr>
        <p:spPr/>
        <p:txBody>
          <a:bodyPr/>
          <a:lstStyle/>
          <a:p>
            <a:r>
              <a:rPr lang="fa-IR" dirty="0" smtClean="0">
                <a:cs typeface="B Mahsa" pitchFamily="2" charset="-78"/>
              </a:rPr>
              <a:t>بیماری هلندی :</a:t>
            </a:r>
            <a:endParaRPr lang="en-US" dirty="0">
              <a:cs typeface="B Mahsa" pitchFamily="2" charset="-78"/>
            </a:endParaRPr>
          </a:p>
        </p:txBody>
      </p:sp>
    </p:spTree>
    <p:extLst>
      <p:ext uri="{BB962C8B-B14F-4D97-AF65-F5344CB8AC3E}">
        <p14:creationId xmlns:p14="http://schemas.microsoft.com/office/powerpoint/2010/main" val="41325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dirty="0" smtClean="0">
                <a:cs typeface="B Tabassom" pitchFamily="2" charset="-78"/>
              </a:rPr>
              <a:t>بعدها نروژیها از این اتفاق درس گرفتند و با ایجاد </a:t>
            </a:r>
            <a:r>
              <a:rPr lang="fa-IR" dirty="0" smtClean="0">
                <a:cs typeface="B Tabassom" pitchFamily="2" charset="-78"/>
                <a:hlinkClick r:id="rId2" tooltip="صندوق ذخیره ارزی"/>
              </a:rPr>
              <a:t>صندوق ذخیره ارزی</a:t>
            </a:r>
            <a:r>
              <a:rPr lang="fa-IR" dirty="0" smtClean="0">
                <a:cs typeface="B Tabassom" pitchFamily="2" charset="-78"/>
              </a:rPr>
              <a:t> نفت، به جای اینکه درآمدهای حاصل از صادرات نفت خام در بودجه‌های سالانه محاسبه نمایند، آن را به این صندوق ریخته و به بیماری هلندی دچار نشدند. بانک جهانی درسالهای اخیر به دولت‌های صادرکننده نفت که دارای صندوق </a:t>
            </a:r>
            <a:r>
              <a:rPr lang="fa-IR" dirty="0" smtClean="0">
                <a:cs typeface="B Tabassom" pitchFamily="2" charset="-78"/>
                <a:hlinkClick r:id="rId3" tooltip="ذخیره ارزی"/>
              </a:rPr>
              <a:t>ذخیره ارزی</a:t>
            </a:r>
            <a:r>
              <a:rPr lang="fa-IR" dirty="0" smtClean="0">
                <a:cs typeface="B Tabassom" pitchFamily="2" charset="-78"/>
              </a:rPr>
              <a:t> می‌باشند توصیه‌هایی می‌کند، اول اینکه درآمد حاصل از ثروت ملی یک کشور را ازنظر زمانی و توزیع بین نسلی، به شکلی مناسب مدیریت کنند که آنها احساس زیان نکنند. دوم اینکه این صندوق‌ها در تثبیت نرخ ارز و جلوگیری از شوک‌های ناشی ازنوسان نرخ ارز و یا میزان ارز دریک کشور کارآمدی داشته باشند.</a:t>
            </a:r>
            <a:endParaRPr lang="en-US" dirty="0">
              <a:cs typeface="B Tabassom" pitchFamily="2" charset="-78"/>
            </a:endParaRPr>
          </a:p>
        </p:txBody>
      </p:sp>
      <p:sp>
        <p:nvSpPr>
          <p:cNvPr id="2" name="Title 1"/>
          <p:cNvSpPr>
            <a:spLocks noGrp="1"/>
          </p:cNvSpPr>
          <p:nvPr>
            <p:ph type="title"/>
          </p:nvPr>
        </p:nvSpPr>
        <p:spPr/>
        <p:txBody>
          <a:bodyPr>
            <a:normAutofit fontScale="90000"/>
          </a:bodyPr>
          <a:lstStyle/>
          <a:p>
            <a:r>
              <a:rPr lang="fa-IR" b="1" dirty="0" smtClean="0"/>
              <a:t>پیشگیری از بیماری هلندی</a:t>
            </a:r>
            <a:br>
              <a:rPr lang="fa-IR" b="1" dirty="0" smtClean="0"/>
            </a:br>
            <a:endParaRPr lang="en-US" dirty="0"/>
          </a:p>
        </p:txBody>
      </p:sp>
    </p:spTree>
    <p:extLst>
      <p:ext uri="{BB962C8B-B14F-4D97-AF65-F5344CB8AC3E}">
        <p14:creationId xmlns:p14="http://schemas.microsoft.com/office/powerpoint/2010/main" val="38507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535363"/>
          </a:xfrm>
        </p:spPr>
        <p:txBody>
          <a:bodyPr>
            <a:normAutofit/>
          </a:bodyPr>
          <a:lstStyle/>
          <a:p>
            <a:pPr algn="just" rtl="1">
              <a:buFont typeface="Wingdings" pitchFamily="2" charset="2"/>
              <a:buChar char="ü"/>
            </a:pPr>
            <a:r>
              <a:rPr lang="fa-IR" dirty="0" smtClean="0"/>
              <a:t>در </a:t>
            </a:r>
            <a:r>
              <a:rPr lang="fa-IR" sz="3000" b="1" dirty="0" smtClean="0">
                <a:cs typeface="B Arabic Style" pitchFamily="2" charset="-78"/>
              </a:rPr>
              <a:t>سال </a:t>
            </a:r>
            <a:r>
              <a:rPr lang="fa-IR" sz="3000" b="1" dirty="0" smtClean="0">
                <a:cs typeface="B Arabic Style" pitchFamily="2" charset="-78"/>
                <a:hlinkClick r:id="rId2" tooltip="۱۳۷۹"/>
              </a:rPr>
              <a:t>۱۳۷۹</a:t>
            </a:r>
            <a:r>
              <a:rPr lang="fa-IR" sz="3000" b="1" dirty="0" smtClean="0">
                <a:cs typeface="B Arabic Style" pitchFamily="2" charset="-78"/>
              </a:rPr>
              <a:t> توسط </a:t>
            </a:r>
            <a:r>
              <a:rPr lang="fa-IR" sz="3000" b="1" dirty="0" smtClean="0">
                <a:cs typeface="B Arabic Style" pitchFamily="2" charset="-78"/>
                <a:hlinkClick r:id="rId3" tooltip="دولت محمد خاتمی"/>
              </a:rPr>
              <a:t>دولت محمد خاتمی</a:t>
            </a:r>
            <a:r>
              <a:rPr lang="fa-IR" sz="3000" b="1" dirty="0" smtClean="0">
                <a:cs typeface="B Arabic Style" pitchFamily="2" charset="-78"/>
              </a:rPr>
              <a:t>، با هدف ذخیره درآمد نفتِ مازاد از آنچه در بودجه دولت تعریف شده‌است راه‌اندازی شد.</a:t>
            </a:r>
          </a:p>
          <a:p>
            <a:pPr algn="just" rtl="1">
              <a:buFont typeface="Wingdings" pitchFamily="2" charset="2"/>
              <a:buChar char="ü"/>
            </a:pPr>
            <a:r>
              <a:rPr lang="fa-IR" sz="3000" b="1" dirty="0" smtClean="0">
                <a:cs typeface="B Arabic Style" pitchFamily="2" charset="-78"/>
              </a:rPr>
              <a:t>همچنین برداشت از حساب ذخیره ارزی برای تامین کسری ناشی از عواید غیر نفتی بودجه عمومی ممنوع است</a:t>
            </a:r>
          </a:p>
          <a:p>
            <a:pPr algn="just" rtl="1">
              <a:buFont typeface="Wingdings" pitchFamily="2" charset="2"/>
              <a:buChar char="ü"/>
            </a:pPr>
            <a:r>
              <a:rPr lang="fa-IR" sz="3000" b="1" dirty="0" smtClean="0">
                <a:cs typeface="B Arabic Style" pitchFamily="2" charset="-78"/>
              </a:rPr>
              <a:t>اولین طلاع‌رسانی رسمی در خصوص صندوق ذخیره ارزی در روز ۲۲ مهر ۱۳۹۲ انجام شد و به صراحت </a:t>
            </a:r>
            <a:r>
              <a:rPr lang="fa-IR" sz="3000" b="1" dirty="0" smtClean="0">
                <a:solidFill>
                  <a:srgbClr val="FF0000"/>
                </a:solidFill>
                <a:cs typeface="B Arabic Style" pitchFamily="2" charset="-78"/>
              </a:rPr>
              <a:t>خالی بودن </a:t>
            </a:r>
            <a:r>
              <a:rPr lang="fa-IR" sz="3000" b="1" dirty="0" smtClean="0">
                <a:cs typeface="B Arabic Style" pitchFamily="2" charset="-78"/>
              </a:rPr>
              <a:t>حساب ذخیره ارزی را مطرح شد.</a:t>
            </a:r>
            <a:endParaRPr lang="en-US" sz="3000" b="1" dirty="0">
              <a:cs typeface="B Arabic Style" pitchFamily="2" charset="-78"/>
            </a:endParaRPr>
          </a:p>
        </p:txBody>
      </p:sp>
      <p:sp>
        <p:nvSpPr>
          <p:cNvPr id="2" name="Title 1"/>
          <p:cNvSpPr>
            <a:spLocks noGrp="1"/>
          </p:cNvSpPr>
          <p:nvPr>
            <p:ph type="title"/>
          </p:nvPr>
        </p:nvSpPr>
        <p:spPr/>
        <p:txBody>
          <a:bodyPr>
            <a:normAutofit fontScale="90000"/>
          </a:bodyPr>
          <a:lstStyle/>
          <a:p>
            <a:pPr algn="ctr"/>
            <a:r>
              <a:rPr lang="fa-IR" dirty="0" smtClean="0"/>
              <a:t>صندوق ذخیره ارزی در ایران </a:t>
            </a:r>
            <a:br>
              <a:rPr lang="fa-IR" dirty="0" smtClean="0"/>
            </a:br>
            <a:endParaRPr lang="en-US" dirty="0"/>
          </a:p>
        </p:txBody>
      </p:sp>
      <p:pic>
        <p:nvPicPr>
          <p:cNvPr id="5122" name="Picture 2" descr="C:\Users\Zabih\Desktop\National_Development_F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838200"/>
            <a:ext cx="14287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lgn="r" rtl="1"/>
            <a:r>
              <a:rPr lang="fa-IR" dirty="0" smtClean="0">
                <a:effectLst>
                  <a:outerShdw blurRad="38100" dist="38100" dir="2700000" algn="tl">
                    <a:srgbClr val="000000">
                      <a:alpha val="43137"/>
                    </a:srgbClr>
                  </a:outerShdw>
                </a:effectLst>
                <a:cs typeface="B Tabassom" pitchFamily="2" charset="-78"/>
              </a:rPr>
              <a:t>رکود تورمی یعنی حالتی که قیمت‌ها بالا می‌رود و در کنارش هم نرخ بیکاری افزایش می‌رود؛ آمارهای رسمی کشور نیز این نشانه‌ها را تایید می‌کند</a:t>
            </a:r>
          </a:p>
          <a:p>
            <a:pPr algn="r" rtl="1"/>
            <a:r>
              <a:rPr lang="fa-IR" dirty="0" smtClean="0">
                <a:effectLst>
                  <a:outerShdw blurRad="38100" dist="38100" dir="2700000" algn="tl">
                    <a:srgbClr val="000000">
                      <a:alpha val="43137"/>
                    </a:srgbClr>
                  </a:outerShdw>
                </a:effectLst>
                <a:cs typeface="B Tabassom" pitchFamily="2" charset="-78"/>
              </a:rPr>
              <a:t>آسان‌ترین راه برای دست یافتن به عمق فاجعه رکود تورمی توجه به کلمات است. رکود در مفاهیم اقتصادی کاهش مداوم نرخ رشد تولید ناخالص داخلی یک کشور برای چندین دوره متوالی است و تورم نیز افزایش فزاینده قیمت‌ها در دوره های مختلف زمانی که هر دو به تنهایی می‌تواند آسیب‌های بزرگی را برای اقتصاد ایجاد کند. طبق تعاریف اقتصادی رکود تورمی زمانی در اقتصاد ایجاد می‌شود که نرخ رشد اقتصادی یک سرزمین در مسیر کاهش قرار گیرد و همزمان با آن نرخ تورم در این سرزمین افزایش یابد.</a:t>
            </a:r>
          </a:p>
          <a:p>
            <a:pPr algn="r" rtl="1"/>
            <a:r>
              <a:rPr lang="fa-IR" dirty="0">
                <a:effectLst>
                  <a:outerShdw blurRad="38100" dist="38100" dir="2700000" algn="tl">
                    <a:srgbClr val="000000">
                      <a:alpha val="43137"/>
                    </a:srgbClr>
                  </a:outerShdw>
                </a:effectLst>
                <a:cs typeface="B Tabassom" pitchFamily="2" charset="-78"/>
              </a:rPr>
              <a:t>  </a:t>
            </a:r>
            <a:r>
              <a:rPr lang="fa-IR" dirty="0" smtClean="0">
                <a:effectLst>
                  <a:outerShdw blurRad="38100" dist="38100" dir="2700000" algn="tl">
                    <a:srgbClr val="000000">
                      <a:alpha val="43137"/>
                    </a:srgbClr>
                  </a:outerShdw>
                </a:effectLst>
                <a:cs typeface="B Tabassom" pitchFamily="2" charset="-78"/>
              </a:rPr>
              <a:t>شاخص فلاکت معیاری از تورم رکودی</a:t>
            </a:r>
          </a:p>
          <a:p>
            <a:pPr algn="r" rtl="1"/>
            <a:r>
              <a:rPr lang="fa-IR" dirty="0" smtClean="0">
                <a:effectLst>
                  <a:outerShdw blurRad="38100" dist="38100" dir="2700000" algn="tl">
                    <a:srgbClr val="000000">
                      <a:alpha val="43137"/>
                    </a:srgbClr>
                  </a:outerShdw>
                </a:effectLst>
                <a:cs typeface="B Tabassom" pitchFamily="2" charset="-78"/>
              </a:rPr>
              <a:t>توسعه مبتنی بر تورم در سال 1374 و تورم زایی طرح ها تا پیش از بهره برداری </a:t>
            </a:r>
            <a:endParaRPr lang="en-US" dirty="0">
              <a:effectLst>
                <a:outerShdw blurRad="38100" dist="38100" dir="2700000" algn="tl">
                  <a:srgbClr val="000000">
                    <a:alpha val="43137"/>
                  </a:srgbClr>
                </a:outerShdw>
              </a:effectLst>
              <a:cs typeface="B Tabassom" pitchFamily="2" charset="-78"/>
            </a:endParaRPr>
          </a:p>
        </p:txBody>
      </p:sp>
      <p:sp>
        <p:nvSpPr>
          <p:cNvPr id="2" name="Title 1"/>
          <p:cNvSpPr>
            <a:spLocks noGrp="1"/>
          </p:cNvSpPr>
          <p:nvPr>
            <p:ph type="title"/>
          </p:nvPr>
        </p:nvSpPr>
        <p:spPr>
          <a:xfrm>
            <a:off x="457200" y="274638"/>
            <a:ext cx="8229600" cy="868362"/>
          </a:xfrm>
        </p:spPr>
        <p:txBody>
          <a:bodyPr/>
          <a:lstStyle/>
          <a:p>
            <a:pPr algn="ctr"/>
            <a:r>
              <a:rPr lang="fa-IR" dirty="0" smtClean="0">
                <a:cs typeface="B Farnaz" pitchFamily="2" charset="-78"/>
              </a:rPr>
              <a:t>تورم رکودی در اقتصاد ایران:</a:t>
            </a:r>
            <a:endParaRPr lang="en-US" dirty="0">
              <a:cs typeface="B Farnaz" pitchFamily="2" charset="-78"/>
            </a:endParaRPr>
          </a:p>
        </p:txBody>
      </p:sp>
    </p:spTree>
    <p:extLst>
      <p:ext uri="{BB962C8B-B14F-4D97-AF65-F5344CB8AC3E}">
        <p14:creationId xmlns:p14="http://schemas.microsoft.com/office/powerpoint/2010/main" val="33014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abih\Desktop\198992_5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924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Tree>
    <p:extLst>
      <p:ext uri="{BB962C8B-B14F-4D97-AF65-F5344CB8AC3E}">
        <p14:creationId xmlns:p14="http://schemas.microsoft.com/office/powerpoint/2010/main" val="11577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rtl="1"/>
            <a:r>
              <a:rPr lang="fa-IR" dirty="0" smtClean="0">
                <a:cs typeface="B Narm" pitchFamily="2" charset="-78"/>
              </a:rPr>
              <a:t>رکود ناشی از «تنگناهای بخش عرضه» غالبا در کشورهای توسعه نیافته به وقوع می‌پیوندد. زیرا در این کشورها زیرساخت‌های اقتصادی مانند شبکه‌های حمل و نقل و ارتباطی، برق و انرژی، مدیریت صحیح، نیروی کار متخصص، تخصیص بهینه منابع، دسترسی به فن‌آوری مناسب و سیستم‌های ارزی کارآ وجود ندارد. از سوی دیگر، این کشورها با نرخ رشد جمعیتی بالا و تقاضای روزافزون روبه‌رو هستند که باعث می‌شود اقتصاد در وضعیت اشتغال ناقص به تعادل برسد و افزایش تقاضا به علت عدم امکان افزایش عرضه متناسب با آن منجر به افزایش قیمت‌ها شود و تولید افزایش نیابد. در واقع در این وضعیت بخش حقیقی اقتصاد قدرت پاسخگویی به انبساط پولی را ندارد.</a:t>
            </a:r>
            <a:endParaRPr lang="en-US" dirty="0">
              <a:cs typeface="B Narm" pitchFamily="2" charset="-78"/>
            </a:endParaRPr>
          </a:p>
        </p:txBody>
      </p:sp>
      <p:sp>
        <p:nvSpPr>
          <p:cNvPr id="2" name="Title 1"/>
          <p:cNvSpPr>
            <a:spLocks noGrp="1"/>
          </p:cNvSpPr>
          <p:nvPr>
            <p:ph type="title"/>
          </p:nvPr>
        </p:nvSpPr>
        <p:spPr/>
        <p:txBody>
          <a:bodyPr>
            <a:normAutofit fontScale="90000"/>
          </a:bodyPr>
          <a:lstStyle/>
          <a:p>
            <a:pPr algn="ctr"/>
            <a:r>
              <a:rPr lang="fa-IR" i="1" u="sng" dirty="0" smtClean="0"/>
              <a:t>رکود ناشی از تنگناهای بخش عرضه و دولتی بودن اقتصاد است</a:t>
            </a:r>
            <a:r>
              <a:rPr lang="fa-IR" dirty="0" smtClean="0"/>
              <a:t> </a:t>
            </a:r>
            <a:endParaRPr lang="en-US" dirty="0"/>
          </a:p>
        </p:txBody>
      </p:sp>
    </p:spTree>
    <p:extLst>
      <p:ext uri="{BB962C8B-B14F-4D97-AF65-F5344CB8AC3E}">
        <p14:creationId xmlns:p14="http://schemas.microsoft.com/office/powerpoint/2010/main" val="290290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rtl="1">
              <a:lnSpc>
                <a:spcPct val="200000"/>
              </a:lnSpc>
              <a:buNone/>
            </a:pPr>
            <a:r>
              <a:rPr lang="fa-IR" sz="4400" dirty="0">
                <a:latin typeface="IranNastaliq" pitchFamily="18" charset="0"/>
                <a:cs typeface="IranNastaliq" pitchFamily="18" charset="0"/>
              </a:rPr>
              <a:t>وقتی که آخرین درخت خشکید </a:t>
            </a:r>
            <a:br>
              <a:rPr lang="fa-IR" sz="4400" dirty="0">
                <a:latin typeface="IranNastaliq" pitchFamily="18" charset="0"/>
                <a:cs typeface="IranNastaliq" pitchFamily="18" charset="0"/>
              </a:rPr>
            </a:br>
            <a:r>
              <a:rPr lang="fa-IR" sz="4400" dirty="0">
                <a:latin typeface="IranNastaliq" pitchFamily="18" charset="0"/>
                <a:cs typeface="IranNastaliq" pitchFamily="18" charset="0"/>
              </a:rPr>
              <a:t>آخرین نهر آلوده به سم شد</a:t>
            </a:r>
            <a:br>
              <a:rPr lang="fa-IR" sz="4400" dirty="0">
                <a:latin typeface="IranNastaliq" pitchFamily="18" charset="0"/>
                <a:cs typeface="IranNastaliq" pitchFamily="18" charset="0"/>
              </a:rPr>
            </a:br>
            <a:r>
              <a:rPr lang="fa-IR" sz="4400" dirty="0">
                <a:latin typeface="IranNastaliq" pitchFamily="18" charset="0"/>
                <a:cs typeface="IranNastaliq" pitchFamily="18" charset="0"/>
              </a:rPr>
              <a:t>آخرین ماهی صید گردید</a:t>
            </a:r>
            <a:br>
              <a:rPr lang="fa-IR" sz="4400" dirty="0">
                <a:latin typeface="IranNastaliq" pitchFamily="18" charset="0"/>
                <a:cs typeface="IranNastaliq" pitchFamily="18" charset="0"/>
              </a:rPr>
            </a:br>
            <a:r>
              <a:rPr lang="fa-IR" sz="4400" dirty="0">
                <a:latin typeface="IranNastaliq" pitchFamily="18" charset="0"/>
                <a:cs typeface="IranNastaliq" pitchFamily="18" charset="0"/>
              </a:rPr>
              <a:t>آنگاه خواهیم </a:t>
            </a:r>
            <a:r>
              <a:rPr lang="fa-IR" sz="4400" dirty="0" smtClean="0">
                <a:latin typeface="IranNastaliq" pitchFamily="18" charset="0"/>
                <a:cs typeface="IranNastaliq" pitchFamily="18" charset="0"/>
              </a:rPr>
              <a:t>فهمید که پول خوردنی نیست</a:t>
            </a:r>
            <a:endParaRPr lang="en-US" sz="4400" dirty="0">
              <a:latin typeface="IranNastaliq" pitchFamily="18" charset="0"/>
              <a:cs typeface="IranNastaliq" pitchFamily="18" charset="0"/>
            </a:endParaRPr>
          </a:p>
        </p:txBody>
      </p:sp>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Tree>
    <p:extLst>
      <p:ext uri="{BB962C8B-B14F-4D97-AF65-F5344CB8AC3E}">
        <p14:creationId xmlns:p14="http://schemas.microsoft.com/office/powerpoint/2010/main" val="3934286167"/>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fa-IR" dirty="0" smtClean="0"/>
              <a:t>رابطه رشد اقتصادی و بهره وری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62063"/>
            <a:ext cx="88201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756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fa-IR" dirty="0" smtClean="0"/>
              <a:t>بهره وری عوامل تولید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15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22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7788"/>
            <a:ext cx="83058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144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
            <a:ext cx="922972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859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4038600"/>
          </a:xfrm>
        </p:spPr>
        <p:txBody>
          <a:bodyPr/>
          <a:lstStyle/>
          <a:p>
            <a:endParaRPr lang="en-US" dirty="0"/>
          </a:p>
        </p:txBody>
      </p:sp>
      <p:sp>
        <p:nvSpPr>
          <p:cNvPr id="2" name="Title 1"/>
          <p:cNvSpPr>
            <a:spLocks noGrp="1"/>
          </p:cNvSpPr>
          <p:nvPr>
            <p:ph type="title"/>
          </p:nvPr>
        </p:nvSpPr>
        <p:spPr>
          <a:xfrm>
            <a:off x="609600" y="381000"/>
            <a:ext cx="8229600" cy="1752600"/>
          </a:xfrm>
        </p:spPr>
        <p:txBody>
          <a:bodyPr>
            <a:normAutofit fontScale="90000"/>
          </a:bodyPr>
          <a:lstStyle/>
          <a:p>
            <a:pPr algn="just" rtl="1">
              <a:lnSpc>
                <a:spcPct val="150000"/>
              </a:lnSpc>
            </a:pPr>
            <a:r>
              <a:rPr lang="fa-IR" sz="2000" b="1" dirty="0" smtClean="0">
                <a:cs typeface="B Homa" pitchFamily="2" charset="-78"/>
              </a:rPr>
              <a:t>شدت مصرف انرژی</a:t>
            </a:r>
            <a:r>
              <a:rPr lang="fa-IR" sz="2000" dirty="0" smtClean="0">
                <a:cs typeface="B Homa" pitchFamily="2" charset="-78"/>
              </a:rPr>
              <a:t> یکی از شاخص‌های بررسی کارایی مصرف </a:t>
            </a:r>
            <a:r>
              <a:rPr lang="fa-IR" sz="2000" dirty="0" smtClean="0">
                <a:cs typeface="B Homa" pitchFamily="2" charset="-78"/>
                <a:hlinkClick r:id="rId2" tooltip="انرژی"/>
              </a:rPr>
              <a:t>انرژی</a:t>
            </a:r>
            <a:r>
              <a:rPr lang="fa-IR" sz="2000" dirty="0" smtClean="0">
                <a:cs typeface="B Homa" pitchFamily="2" charset="-78"/>
              </a:rPr>
              <a:t> است. این شاخص با تقسیم واحدی از انرژی بر واحدی از </a:t>
            </a:r>
            <a:r>
              <a:rPr lang="fa-IR" sz="2000" dirty="0" smtClean="0">
                <a:cs typeface="B Homa" pitchFamily="2" charset="-78"/>
                <a:hlinkClick r:id="rId3" tooltip="تولید ناخالص داخلی"/>
              </a:rPr>
              <a:t>تولید ناخالص داخلی</a:t>
            </a:r>
            <a:r>
              <a:rPr lang="fa-IR" sz="2000" dirty="0" smtClean="0">
                <a:cs typeface="B Homa" pitchFamily="2" charset="-78"/>
              </a:rPr>
              <a:t> به دست می‌آید.بالا بودن شدت مصرف انرژی نشانگر مصرف بیشتر انرژی است. مثلاً اگر شدت مصرف انرژی در کشور الف دو برابر کشور ب باشد یعنی کشور الف برای تولید میزان برابری کالا و خدمات دو برابر کشور ب انرژی مصرف کرده‌است</a:t>
            </a:r>
            <a:r>
              <a:rPr lang="fa-IR" dirty="0" smtClean="0"/>
              <a:t>.</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815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28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just" rtl="1"/>
            <a:r>
              <a:rPr lang="fa-IR" dirty="0">
                <a:cs typeface="B Farnaz" pitchFamily="2" charset="-78"/>
              </a:rPr>
              <a:t>دولت‌های رانت‌خوار </a:t>
            </a:r>
            <a:r>
              <a:rPr lang="fa-IR" dirty="0">
                <a:cs typeface="B Farnaz" pitchFamily="2" charset="-78"/>
              </a:rPr>
              <a:t>آن دسته از دولت‌هایی هستند که از محل منابع طبیعی سرشاری که در اختیار دارند، مانند نفت، درآمد منظمی در بازار جهانی عاید آنها می‌شود که آن را رانت می‌نامند. این رانت محل تأمین بودجه‌ی دولت </a:t>
            </a:r>
            <a:r>
              <a:rPr lang="fa-IR" dirty="0" smtClean="0">
                <a:cs typeface="B Farnaz" pitchFamily="2" charset="-78"/>
              </a:rPr>
              <a:t>است</a:t>
            </a:r>
          </a:p>
          <a:p>
            <a:pPr algn="just" rtl="1"/>
            <a:r>
              <a:rPr lang="fa-IR" dirty="0" smtClean="0">
                <a:cs typeface="B Farnaz" pitchFamily="2" charset="-78"/>
              </a:rPr>
              <a:t>تأمین </a:t>
            </a:r>
            <a:r>
              <a:rPr lang="fa-IR" dirty="0">
                <a:cs typeface="B Farnaz" pitchFamily="2" charset="-78"/>
              </a:rPr>
              <a:t>بودجه‌ی دولت از محلی بیرون از اقتصاد ملی (برخلاف بودجه‌ی مبتنی بر مالیات‌ها)، بر رابطه‌میان دولت و جامعه تأثیر می‌گذارد، به طوری که سیاست تقسیم رانت در راستای استحکام بخشیدن به حاکمیت هزینه می‌شود، زیرا کنترل و نظارتی بر آن نیست</a:t>
            </a:r>
            <a:endParaRPr lang="en-US" dirty="0">
              <a:cs typeface="B Farnaz" pitchFamily="2" charset="-78"/>
            </a:endParaRPr>
          </a:p>
        </p:txBody>
      </p:sp>
      <p:sp>
        <p:nvSpPr>
          <p:cNvPr id="2" name="Title 1"/>
          <p:cNvSpPr>
            <a:spLocks noGrp="1"/>
          </p:cNvSpPr>
          <p:nvPr>
            <p:ph type="title"/>
          </p:nvPr>
        </p:nvSpPr>
        <p:spPr/>
        <p:txBody>
          <a:bodyPr>
            <a:normAutofit fontScale="90000"/>
          </a:bodyPr>
          <a:lstStyle/>
          <a:p>
            <a:r>
              <a:rPr lang="fa-IR" dirty="0" smtClean="0"/>
              <a:t>اقتصاد نفتی = اقتصادرانتی</a:t>
            </a:r>
            <a:br>
              <a:rPr lang="fa-IR" dirty="0" smtClean="0"/>
            </a:br>
            <a:endParaRPr lang="en-US" dirty="0"/>
          </a:p>
        </p:txBody>
      </p:sp>
    </p:spTree>
    <p:extLst>
      <p:ext uri="{BB962C8B-B14F-4D97-AF65-F5344CB8AC3E}">
        <p14:creationId xmlns:p14="http://schemas.microsoft.com/office/powerpoint/2010/main" val="2714896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02800894"/>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fa-IR" dirty="0" smtClean="0"/>
              <a:t>انواع رانت </a:t>
            </a:r>
            <a:endParaRPr lang="en-US" dirty="0"/>
          </a:p>
        </p:txBody>
      </p:sp>
    </p:spTree>
    <p:extLst>
      <p:ext uri="{BB962C8B-B14F-4D97-AF65-F5344CB8AC3E}">
        <p14:creationId xmlns:p14="http://schemas.microsoft.com/office/powerpoint/2010/main" val="34336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fa-IR" dirty="0" smtClean="0"/>
              <a:t>عدم وجود سرمایه اجتماعی :</a:t>
            </a:r>
            <a:endParaRPr lang="en-US" dirty="0"/>
          </a:p>
        </p:txBody>
      </p:sp>
    </p:spTree>
    <p:extLst>
      <p:ext uri="{BB962C8B-B14F-4D97-AF65-F5344CB8AC3E}">
        <p14:creationId xmlns:p14="http://schemas.microsoft.com/office/powerpoint/2010/main" val="14032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632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185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style>
          <a:lnRef idx="1">
            <a:schemeClr val="dk1"/>
          </a:lnRef>
          <a:fillRef idx="2">
            <a:schemeClr val="dk1"/>
          </a:fillRef>
          <a:effectRef idx="1">
            <a:schemeClr val="dk1"/>
          </a:effectRef>
          <a:fontRef idx="minor">
            <a:schemeClr val="dk1"/>
          </a:fontRef>
        </p:style>
        <p:txBody>
          <a:bodyPr/>
          <a:lstStyle/>
          <a:p>
            <a:pPr algn="just" rtl="1"/>
            <a:r>
              <a:rPr lang="fa-IR" sz="4400" b="1" dirty="0" smtClean="0">
                <a:cs typeface="B Ziba" pitchFamily="2" charset="-78"/>
              </a:rPr>
              <a:t>نگاهی </a:t>
            </a:r>
            <a:r>
              <a:rPr lang="fa-IR" sz="4400" b="1" dirty="0">
                <a:cs typeface="B Ziba" pitchFamily="2" charset="-78"/>
              </a:rPr>
              <a:t>اجمالی بر وضعیت فعلی اقتصاد ایران از جمله کسری بودجه شدید ، تورم رکودی ، اقتصاد تک محصولی ،  بیکاری ، تورم ، نرخ بهره بسیار بالا در اقتصادو ...   به همراه تحریم های صورت گرفته در طی سال های اخیر همگی بر لزوم بازبینی در سیاست های کلی اقتصادی </a:t>
            </a:r>
            <a:r>
              <a:rPr lang="fa-IR" sz="4400" b="1" dirty="0" smtClean="0">
                <a:cs typeface="B Ziba" pitchFamily="2" charset="-78"/>
              </a:rPr>
              <a:t>تاکید </a:t>
            </a:r>
            <a:r>
              <a:rPr lang="fa-IR" sz="4400" b="1" dirty="0">
                <a:cs typeface="B Ziba" pitchFamily="2" charset="-78"/>
              </a:rPr>
              <a:t>می کند</a:t>
            </a:r>
            <a:endParaRPr lang="en-US" sz="4400" b="1" dirty="0">
              <a:cs typeface="B Ziba" pitchFamily="2" charset="-78"/>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2802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r>
              <a:rPr lang="fa-IR" b="1" dirty="0" smtClean="0">
                <a:cs typeface="B Ferdosi" pitchFamily="2" charset="-78"/>
              </a:rPr>
              <a:t>از جمله این معیارها </a:t>
            </a:r>
            <a:r>
              <a:rPr lang="fa-IR" b="1" dirty="0" smtClean="0">
                <a:solidFill>
                  <a:srgbClr val="FF0000"/>
                </a:solidFill>
                <a:cs typeface="B Ferdosi" pitchFamily="2" charset="-78"/>
              </a:rPr>
              <a:t>شاخص فوکویاما </a:t>
            </a:r>
            <a:r>
              <a:rPr lang="fa-IR" b="1" dirty="0" smtClean="0">
                <a:cs typeface="B Ferdosi" pitchFamily="2" charset="-78"/>
              </a:rPr>
              <a:t>ست ،که در آن  بدلیل دشوار بودن اندازه گیری این سرمایه به طور مستقیم از </a:t>
            </a:r>
            <a:r>
              <a:rPr lang="fa-IR" b="1" dirty="0" smtClean="0">
                <a:solidFill>
                  <a:srgbClr val="FF0000"/>
                </a:solidFill>
                <a:cs typeface="B Ferdosi" pitchFamily="2" charset="-78"/>
              </a:rPr>
              <a:t>میزان جرائم </a:t>
            </a:r>
            <a:r>
              <a:rPr lang="fa-IR" b="1" dirty="0" smtClean="0">
                <a:cs typeface="B Ferdosi" pitchFamily="2" charset="-78"/>
              </a:rPr>
              <a:t>به عنوان معیاری برای نبود سرمایه اجتماعی  سخن میگوییم.</a:t>
            </a:r>
          </a:p>
          <a:p>
            <a:pPr algn="just" rtl="1"/>
            <a:r>
              <a:rPr lang="fa-IR" b="1" dirty="0" smtClean="0">
                <a:cs typeface="B Ferdosi" pitchFamily="2" charset="-78"/>
              </a:rPr>
              <a:t>نابرابری توزیع درآمدی، تورم و بیکاری را شاخص های اقتصادی موثر بر ساختار اجتماعی میدانند؛ همان شاخص هایی که در سالهای اخیر به رشد جرایم در ایران نیز منتهی شده است. این را آمار منتشر شده از سوی ناجا می گوید؛ آماری که با قرار دادنشان در کنار شاخص های اقتصادی سالهای مورد نظر، می توان به وضوح گره خوردن دو پدیده وضعیت اقتصادی با ارتکاب جرم را ملاحظه کرد.</a:t>
            </a:r>
            <a:br>
              <a:rPr lang="fa-IR" b="1" dirty="0" smtClean="0">
                <a:cs typeface="B Ferdosi" pitchFamily="2" charset="-78"/>
              </a:rPr>
            </a:br>
            <a:r>
              <a:rPr lang="fa-IR" b="1" dirty="0" smtClean="0">
                <a:cs typeface="B Ferdosi" pitchFamily="2" charset="-78"/>
              </a:rPr>
              <a:t>گزارش منتشر شده از سوی فرمانده ناجا حاکی از آن است که در خلال سالهای 1391 و 91 سرقت در کشور بین 22 تا 23 درصد رشد داشته است. درست در همان سالهایی که موج بیماری اقتصادی تمام اجزاء کشور را تحت الشعاع خود قرار میداد.</a:t>
            </a:r>
            <a:endParaRPr lang="en-US" b="1" dirty="0">
              <a:cs typeface="B Ferdosi" pitchFamily="2" charset="-78"/>
            </a:endParaRPr>
          </a:p>
        </p:txBody>
      </p:sp>
      <p:sp>
        <p:nvSpPr>
          <p:cNvPr id="2" name="Title 1"/>
          <p:cNvSpPr>
            <a:spLocks noGrp="1"/>
          </p:cNvSpPr>
          <p:nvPr>
            <p:ph type="title"/>
          </p:nvPr>
        </p:nvSpPr>
        <p:spPr/>
        <p:txBody>
          <a:bodyPr/>
          <a:lstStyle/>
          <a:p>
            <a:pPr algn="ctr"/>
            <a:r>
              <a:rPr kumimoji="0" lang="fa-IR" i="0" u="none" strike="noStrike" cap="none" normalizeH="0" baseline="0" dirty="0" smtClean="0">
                <a:ln>
                  <a:noFill/>
                </a:ln>
                <a:solidFill>
                  <a:schemeClr val="tx1"/>
                </a:solidFill>
                <a:effectLst/>
                <a:latin typeface="Arial" pitchFamily="34" charset="0"/>
                <a:ea typeface="Calibri" pitchFamily="34" charset="0"/>
                <a:cs typeface="B Mitra" pitchFamily="2" charset="-78"/>
              </a:rPr>
              <a:t>معیارهای اندازه گیری سرمایه اجتماعی</a:t>
            </a:r>
            <a:endParaRPr lang="en-US" dirty="0"/>
          </a:p>
        </p:txBody>
      </p:sp>
    </p:spTree>
    <p:extLst>
      <p:ext uri="{BB962C8B-B14F-4D97-AF65-F5344CB8AC3E}">
        <p14:creationId xmlns:p14="http://schemas.microsoft.com/office/powerpoint/2010/main" val="180416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Zabih\Desktop\13-9-7-2128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0"/>
            <a:ext cx="5852160" cy="3145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pic>
        <p:nvPicPr>
          <p:cNvPr id="12291" name="Picture 3" descr="C:\Users\Zabih\Desktop\13-9-7-213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5851525" cy="322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95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ircle(in)">
                                      <p:cBhvr>
                                        <p:cTn id="12"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pPr algn="r"/>
            <a:r>
              <a:rPr lang="fa-IR" dirty="0" smtClean="0">
                <a:cs typeface="B Narm" pitchFamily="2" charset="-78"/>
              </a:rPr>
              <a:t>نگاهی بر انسجام خانوار</a:t>
            </a:r>
            <a:r>
              <a:rPr lang="fa-IR" dirty="0" smtClean="0"/>
              <a:t> </a:t>
            </a:r>
            <a:endParaRPr lang="en-US" dirty="0"/>
          </a:p>
        </p:txBody>
      </p:sp>
      <p:pic>
        <p:nvPicPr>
          <p:cNvPr id="13314" name="Picture 2" descr="C:\Users\Zabih\Desktop\o53cmcncbf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680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62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a-IR" dirty="0" smtClean="0"/>
          </a:p>
          <a:p>
            <a:pPr marL="0" indent="0" algn="ctr">
              <a:buNone/>
            </a:pPr>
            <a:endParaRPr lang="fa-IR" dirty="0"/>
          </a:p>
          <a:p>
            <a:pPr marL="0" indent="0" algn="ctr">
              <a:buNone/>
            </a:pPr>
            <a:r>
              <a:rPr lang="fa-IR" dirty="0" smtClean="0">
                <a:latin typeface="IranNastaliq" pitchFamily="18" charset="0"/>
                <a:cs typeface="IranNastaliq" pitchFamily="18" charset="0"/>
              </a:rPr>
              <a:t>با تشکر از حسن توجه شما </a:t>
            </a:r>
          </a:p>
          <a:p>
            <a:pPr marL="0" indent="0" algn="ctr">
              <a:buNone/>
            </a:pPr>
            <a:endParaRPr lang="fa-IR" dirty="0" smtClean="0">
              <a:latin typeface="IranNastaliq" pitchFamily="18" charset="0"/>
              <a:cs typeface="IranNastaliq" pitchFamily="18" charset="0"/>
            </a:endParaRPr>
          </a:p>
          <a:p>
            <a:pPr marL="0" indent="0" algn="ctr">
              <a:buNone/>
            </a:pPr>
            <a:r>
              <a:rPr lang="fa-IR" dirty="0">
                <a:latin typeface="IranNastaliq" pitchFamily="18" charset="0"/>
                <a:cs typeface="IranNastaliq" pitchFamily="18" charset="0"/>
              </a:rPr>
              <a:t> </a:t>
            </a:r>
            <a:r>
              <a:rPr lang="fa-IR" dirty="0" smtClean="0">
                <a:latin typeface="IranNastaliq" pitchFamily="18" charset="0"/>
                <a:cs typeface="IranNastaliq" pitchFamily="18" charset="0"/>
              </a:rPr>
              <a:t>به امید سربلندی میهن عزیزمان ایران </a:t>
            </a:r>
          </a:p>
          <a:p>
            <a:pPr marL="0" indent="0" algn="ctr">
              <a:buNone/>
            </a:pPr>
            <a:endParaRPr lang="fa-IR" dirty="0"/>
          </a:p>
          <a:p>
            <a:pPr marL="0" indent="0" algn="ctr">
              <a:buNone/>
            </a:pP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38119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8534400" cy="42672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just" rtl="1">
              <a:buNone/>
            </a:pPr>
            <a:r>
              <a:rPr lang="fa-IR" dirty="0"/>
              <a:t> </a:t>
            </a:r>
            <a:endParaRPr lang="fa-IR" dirty="0" smtClean="0"/>
          </a:p>
          <a:p>
            <a:pPr marL="0" indent="0" algn="just" rtl="1">
              <a:buNone/>
            </a:pPr>
            <a:r>
              <a:rPr lang="fa-IR" sz="3500" dirty="0" smtClean="0">
                <a:cs typeface="B Zar" pitchFamily="2" charset="-78"/>
              </a:rPr>
              <a:t>اصولا  اقتصاد به دو حوزه  اثباتی و و هنجاری قابل  تفکیک است: </a:t>
            </a:r>
          </a:p>
          <a:p>
            <a:pPr marL="0" indent="0" algn="just" rtl="1">
              <a:buNone/>
            </a:pPr>
            <a:r>
              <a:rPr lang="fa-IR" sz="3500" i="1" u="sng" dirty="0" smtClean="0">
                <a:effectLst>
                  <a:outerShdw blurRad="38100" dist="38100" dir="2700000" algn="tl">
                    <a:srgbClr val="000000">
                      <a:alpha val="43137"/>
                    </a:srgbClr>
                  </a:outerShdw>
                </a:effectLst>
                <a:cs typeface="B Zar" pitchFamily="2" charset="-78"/>
              </a:rPr>
              <a:t>اقتصاد اثباتی  </a:t>
            </a:r>
            <a:r>
              <a:rPr lang="fa-IR" sz="3500" dirty="0" smtClean="0">
                <a:cs typeface="B Zar" pitchFamily="2" charset="-78"/>
              </a:rPr>
              <a:t>شامل آن بخش از اقتصاد است که قابل اثبات و فرموله کردن است مانند رابطه حجم پول و تورم یا نرخ بهره و سرمایه گذاری</a:t>
            </a:r>
          </a:p>
          <a:p>
            <a:pPr marL="0" indent="0" algn="just" rtl="1">
              <a:buNone/>
            </a:pPr>
            <a:r>
              <a:rPr lang="fa-IR" sz="3500" dirty="0" smtClean="0">
                <a:cs typeface="B Zar" pitchFamily="2" charset="-78"/>
              </a:rPr>
              <a:t> </a:t>
            </a:r>
          </a:p>
          <a:p>
            <a:pPr marL="0" indent="0" algn="just" rtl="1">
              <a:buNone/>
            </a:pPr>
            <a:r>
              <a:rPr lang="fa-IR" sz="3500" dirty="0">
                <a:cs typeface="B Zar" pitchFamily="2" charset="-78"/>
              </a:rPr>
              <a:t> </a:t>
            </a:r>
            <a:r>
              <a:rPr lang="fa-IR" sz="3500" i="1" u="sng" dirty="0" smtClean="0">
                <a:effectLst>
                  <a:outerShdw blurRad="38100" dist="38100" dir="2700000" algn="tl">
                    <a:srgbClr val="000000">
                      <a:alpha val="43137"/>
                    </a:srgbClr>
                  </a:outerShdw>
                </a:effectLst>
                <a:cs typeface="B Zar" pitchFamily="2" charset="-78"/>
              </a:rPr>
              <a:t>اقتصاد هنجاری  </a:t>
            </a:r>
            <a:r>
              <a:rPr lang="fa-IR" sz="3500" dirty="0" smtClean="0">
                <a:cs typeface="B Zar" pitchFamily="2" charset="-78"/>
              </a:rPr>
              <a:t>به بیان مسایل ارزشی می پردازد  و بایدها و  نبایدها را در دستور کار خود دارد مانند عدالت ؛ ، توزیع درآمد و ...</a:t>
            </a:r>
          </a:p>
          <a:p>
            <a:pPr marL="0" indent="0" algn="just" rtl="1">
              <a:buNone/>
            </a:pPr>
            <a:endParaRPr lang="fa-IR" sz="4000" b="1" dirty="0">
              <a:cs typeface="B Arshia" pitchFamily="2" charset="-78"/>
            </a:endParaRPr>
          </a:p>
          <a:p>
            <a:pPr marL="0" indent="0" algn="just" rtl="1">
              <a:buNone/>
            </a:pPr>
            <a:endParaRPr lang="en-US" sz="4000" b="1" dirty="0">
              <a:cs typeface="B Arshia" pitchFamily="2" charset="-78"/>
            </a:endParaRPr>
          </a:p>
        </p:txBody>
      </p:sp>
      <p:sp>
        <p:nvSpPr>
          <p:cNvPr id="2" name="Title 1"/>
          <p:cNvSpPr>
            <a:spLocks noGrp="1"/>
          </p:cNvSpPr>
          <p:nvPr>
            <p:ph type="title"/>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569073657"/>
              </p:ext>
            </p:extLst>
          </p:nvPr>
        </p:nvGraphicFramePr>
        <p:xfrm>
          <a:off x="762000" y="76200"/>
          <a:ext cx="7620000" cy="202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4949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486400"/>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rtl="1">
              <a:buNone/>
            </a:pPr>
            <a:endParaRPr lang="fa-IR" sz="3600" dirty="0">
              <a:cs typeface="B Morvarid" pitchFamily="2" charset="-78"/>
            </a:endParaRPr>
          </a:p>
          <a:p>
            <a:pPr algn="just" rtl="1"/>
            <a:r>
              <a:rPr lang="fa-IR" sz="3600" dirty="0" smtClean="0">
                <a:cs typeface="B Morvarid" pitchFamily="2" charset="-78"/>
              </a:rPr>
              <a:t>با توجه به بدیع بودن بحث اقتصاد مقاومتی در ادبیات اقتصادی و سیطره مسایل ارزشی و دستورالعمل های مقام عظمای ولایت می توان گفت که این موضوع در زمره اقتصاد هنجاری مورد نقد و بررسی قرار خواهد گرفت و دیدگاه های متفاوتی راجع به آن قابل طرح است </a:t>
            </a:r>
            <a:endParaRPr lang="en-US" sz="3600" dirty="0">
              <a:cs typeface="B Morvarid" pitchFamily="2" charset="-78"/>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223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rtl="1"/>
            <a:r>
              <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 عدم استقلال بانک مرکزی</a:t>
            </a:r>
          </a:p>
          <a:p>
            <a:pPr algn="just" rtl="1"/>
            <a:r>
              <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 تاثیر پذیری اقتصاد از سیاست </a:t>
            </a:r>
          </a:p>
          <a:p>
            <a:pPr algn="just" rtl="1"/>
            <a:r>
              <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کپی برداری بجای الگو برداری از سیاست های سایر کشورها </a:t>
            </a:r>
            <a:endPar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endParaRPr>
          </a:p>
          <a:p>
            <a:pPr algn="just" rtl="1"/>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حجم گسترده دولت در ساختار اقتصادی ایران </a:t>
            </a:r>
          </a:p>
          <a:p>
            <a:pPr algn="just" rtl="1"/>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بی انضباطی های  پولی و مالی تدوین برنامه های رشد و توسعه بدون توجه به ظرفیت ها </a:t>
            </a:r>
            <a:endPar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endParaRPr>
          </a:p>
          <a:p>
            <a:pPr algn="just" rtl="1"/>
            <a:r>
              <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ضغف انکار ناپذیر سیستم مالیاتی در اقتصاد </a:t>
            </a:r>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ایران و شکاف میان دولت و مردم </a:t>
            </a:r>
          </a:p>
          <a:p>
            <a:pPr algn="just" rtl="1"/>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بیماری هلندی در اقتصاد ایران ( صندوق ذخیره ارزی) </a:t>
            </a:r>
          </a:p>
          <a:p>
            <a:pPr algn="just" rtl="1"/>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تورم رکودی و مالیات تورمی در اقتصاد ایران </a:t>
            </a:r>
          </a:p>
          <a:p>
            <a:pPr algn="just" rtl="1"/>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اقتصاد ایران و رانت </a:t>
            </a:r>
          </a:p>
          <a:p>
            <a:pPr algn="just" rtl="1"/>
            <a:r>
              <a:rPr lang="fa-IR" sz="3000" dirty="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 </a:t>
            </a:r>
            <a:r>
              <a:rPr lang="fa-IR" sz="3000" dirty="0" smtClean="0">
                <a:solidFill>
                  <a:schemeClr val="tx1">
                    <a:lumMod val="95000"/>
                    <a:lumOff val="5000"/>
                  </a:schemeClr>
                </a:solidFill>
                <a:effectLst>
                  <a:outerShdw blurRad="38100" dist="38100" dir="2700000" algn="tl">
                    <a:srgbClr val="000000">
                      <a:alpha val="43137"/>
                    </a:srgbClr>
                  </a:outerShdw>
                </a:effectLst>
                <a:latin typeface="+mj-lt"/>
                <a:ea typeface="+mj-ea"/>
                <a:cs typeface="B Tabassom" pitchFamily="2" charset="-78"/>
              </a:rPr>
              <a:t>نبود سرمایه اجتماعی در اقتصاد ایران و خلا قانونی </a:t>
            </a:r>
          </a:p>
          <a:p>
            <a:pPr algn="just" rtl="1"/>
            <a:endParaRPr lang="fa-IR" sz="2800" dirty="0" smtClean="0">
              <a:latin typeface="+mj-lt"/>
              <a:ea typeface="+mj-ea"/>
              <a:cs typeface="B Tabassom" pitchFamily="2" charset="-78"/>
            </a:endParaRPr>
          </a:p>
          <a:p>
            <a:pPr algn="just" rtl="1"/>
            <a:endParaRPr lang="fa-IR" sz="2800" dirty="0">
              <a:latin typeface="+mj-lt"/>
              <a:ea typeface="+mj-ea"/>
              <a:cs typeface="B Tabassom" pitchFamily="2" charset="-78"/>
            </a:endParaRPr>
          </a:p>
          <a:p>
            <a:pPr algn="just" rtl="1"/>
            <a:endParaRPr lang="en-US" dirty="0"/>
          </a:p>
        </p:txBody>
      </p:sp>
      <p:sp>
        <p:nvSpPr>
          <p:cNvPr id="2" name="Title 1"/>
          <p:cNvSpPr>
            <a:spLocks noGrp="1"/>
          </p:cNvSpPr>
          <p:nvPr>
            <p:ph type="title"/>
          </p:nvPr>
        </p:nvSpPr>
        <p:spPr/>
        <p:txBody>
          <a:bodyPr/>
          <a:lstStyle/>
          <a:p>
            <a:r>
              <a:rPr lang="fa-IR" dirty="0" smtClean="0">
                <a:effectLst>
                  <a:outerShdw blurRad="38100" dist="38100" dir="2700000" algn="tl">
                    <a:srgbClr val="000000">
                      <a:alpha val="43137"/>
                    </a:srgbClr>
                  </a:outerShdw>
                </a:effectLst>
                <a:cs typeface="B Tabassom" pitchFamily="2" charset="-78"/>
              </a:rPr>
              <a:t>چالش های پیش رو در اقتصاد ایران</a:t>
            </a:r>
            <a:r>
              <a:rPr lang="fa-IR" dirty="0" smtClean="0">
                <a:cs typeface="B Tabassom" pitchFamily="2" charset="-78"/>
              </a:rPr>
              <a:t>:</a:t>
            </a:r>
            <a:endParaRPr lang="en-US" dirty="0">
              <a:cs typeface="B Tabassom" pitchFamily="2" charset="-78"/>
            </a:endParaRPr>
          </a:p>
        </p:txBody>
      </p:sp>
    </p:spTree>
    <p:extLst>
      <p:ext uri="{BB962C8B-B14F-4D97-AF65-F5344CB8AC3E}">
        <p14:creationId xmlns:p14="http://schemas.microsoft.com/office/powerpoint/2010/main" val="24170024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heel(1)">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191000"/>
            <a:ext cx="8305800" cy="2362200"/>
          </a:xfrm>
        </p:spPr>
        <p:txBody>
          <a:bodyPr>
            <a:normAutofit/>
          </a:bodyPr>
          <a:lstStyle/>
          <a:p>
            <a:pPr algn="just" rtl="1"/>
            <a:r>
              <a:rPr lang="fa-IR" sz="2000" dirty="0">
                <a:cs typeface="B Homa" pitchFamily="2" charset="-78"/>
              </a:rPr>
              <a:t>بانک مرکزی وقتی مستقل به شمار می‌رود که بتواند وظایف خود را مستقل از هرگونه فشار سیاسی و یا روابط ویژه دولت بر اساس ضوابط و قوانین اقتصادی و نه سیاسی انجام دهد. اصولا استقلال در طبیعت بانک مرکزی نهفته است زیرا لزوم استقلال نظام و مدیریت پولی یک کشور از نفوذ سیاستها و برنامه های (به ویژه کوتاه مدت) دولتها و منافع گروههای مختلف سیاسی از جمله مهمترین علل پیدایش بانک مرکزی است. استقلال بانک مرکزی بدان معنی نیست که بانک مرکزی آزادی مطلق دارد و نباید توجهی به سیاستهای دولت بکند</a:t>
            </a:r>
            <a:endParaRPr lang="en-US" sz="2000" dirty="0">
              <a:cs typeface="B Homa" pitchFamily="2" charset="-78"/>
            </a:endParaRPr>
          </a:p>
        </p:txBody>
      </p:sp>
      <p:sp>
        <p:nvSpPr>
          <p:cNvPr id="2" name="Title 1"/>
          <p:cNvSpPr>
            <a:spLocks noGrp="1"/>
          </p:cNvSpPr>
          <p:nvPr>
            <p:ph type="title"/>
          </p:nvPr>
        </p:nvSpPr>
        <p:spPr/>
        <p:txBody>
          <a:bodyPr/>
          <a:lstStyle/>
          <a:p>
            <a:endParaRPr lang="en-US" dirty="0"/>
          </a:p>
        </p:txBody>
      </p:sp>
      <p:pic>
        <p:nvPicPr>
          <p:cNvPr id="4" name="Picture 2" descr="C:\Users\Zabih\Desktop\iCFileHandler.aspx.jpg"/>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5111" r="5111"/>
          <a:stretch>
            <a:fillRect/>
          </a:stretch>
        </p:blipFill>
        <p:spPr bwMode="auto">
          <a:xfrm>
            <a:off x="0" y="228600"/>
            <a:ext cx="3200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235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normAutofit fontScale="40000" lnSpcReduction="20000"/>
          </a:bodyPr>
          <a:lstStyle/>
          <a:p>
            <a:pPr marL="0" indent="0" algn="just" rtl="1">
              <a:lnSpc>
                <a:spcPct val="170000"/>
              </a:lnSpc>
              <a:buNone/>
            </a:pPr>
            <a:r>
              <a:rPr lang="fa-IR" dirty="0"/>
              <a:t/>
            </a:r>
            <a:br>
              <a:rPr lang="fa-IR" dirty="0"/>
            </a:br>
            <a:r>
              <a:rPr lang="fa-IR" sz="4500" dirty="0">
                <a:cs typeface="B Homa" pitchFamily="2" charset="-78"/>
              </a:rPr>
              <a:t>تنزل جایگاه و وابستگی بانک مرکزی به دولت از پیامدهای منفی این تصمیم است. به طوریکه بر اساس گزارش مرکز پژوهش‌های مجلس در سال 89 نمره استقلال بانک مرکزی در بین کشورهای جهان از پائین‌ترین‌ها بوده است. اتحادیه اروپا هم </a:t>
            </a:r>
            <a:r>
              <a:rPr lang="fa-IR" sz="4500" dirty="0">
                <a:solidFill>
                  <a:srgbClr val="FF0000"/>
                </a:solidFill>
                <a:cs typeface="B Homa" pitchFamily="2" charset="-78"/>
              </a:rPr>
              <a:t>برای تحریم بانک مرکزی ایران</a:t>
            </a:r>
            <a:r>
              <a:rPr lang="fa-IR" sz="4500" dirty="0">
                <a:cs typeface="B Homa" pitchFamily="2" charset="-78"/>
              </a:rPr>
              <a:t> دستورات رئیس‌جمهور وقت را یکی از دلایل مستقل نبودن بانک مرکزی از دولت عنوان کرده </a:t>
            </a:r>
            <a:r>
              <a:rPr lang="fa-IR" sz="4500" dirty="0" smtClean="0">
                <a:cs typeface="B Homa" pitchFamily="2" charset="-78"/>
              </a:rPr>
              <a:t>بود.</a:t>
            </a:r>
          </a:p>
          <a:p>
            <a:pPr marL="0" indent="0" algn="just" rtl="1">
              <a:lnSpc>
                <a:spcPct val="170000"/>
              </a:lnSpc>
              <a:buNone/>
            </a:pPr>
            <a:r>
              <a:rPr lang="fa-IR" sz="4500" dirty="0" smtClean="0">
                <a:cs typeface="B Homa" pitchFamily="2" charset="-78"/>
              </a:rPr>
              <a:t>استقلال </a:t>
            </a:r>
            <a:r>
              <a:rPr lang="fa-IR" sz="4500" dirty="0">
                <a:cs typeface="B Homa" pitchFamily="2" charset="-78"/>
              </a:rPr>
              <a:t>بانک مرکزی امری ضروری است که با تحقق این مهم، بانک مرکزی می‌تواند نظم مطلوبی را در نظام پولی کشور ایجاد کند و کارآمدی سیستم اقتصادی کشور را افزایش دهد. استقلال بانک مرکزی به معنای جدایی سیاست‌های پولی از سیاست‌های مالی در نظام اقتصادی کشور است که بانک مرکزی را از حوزه تسلط مطلق دولت رها می‌کند و در نتیجه، </a:t>
            </a:r>
            <a:r>
              <a:rPr lang="fa-IR" sz="4500" dirty="0">
                <a:solidFill>
                  <a:srgbClr val="FF0000"/>
                </a:solidFill>
                <a:cs typeface="B Homa" pitchFamily="2" charset="-78"/>
              </a:rPr>
              <a:t>دولت نمی‌تواند به میل خود و به هر میزانی که تشخیص می‌دهد به استقراض از بانک مرکزی و انتشار پول به منظور تامین کسری بودجه روی آورد</a:t>
            </a:r>
            <a:r>
              <a:rPr lang="fa-IR" sz="4500" dirty="0">
                <a:cs typeface="B Homa" pitchFamily="2" charset="-78"/>
              </a:rPr>
              <a:t>.</a:t>
            </a:r>
            <a:endParaRPr lang="en-US" sz="4500" dirty="0">
              <a:cs typeface="B Homa" pitchFamily="2" charset="-78"/>
            </a:endParaRPr>
          </a:p>
        </p:txBody>
      </p:sp>
      <p:sp>
        <p:nvSpPr>
          <p:cNvPr id="12" name="Title 11"/>
          <p:cNvSpPr>
            <a:spLocks noGrp="1"/>
          </p:cNvSpPr>
          <p:nvPr>
            <p:ph type="title"/>
          </p:nvPr>
        </p:nvSpPr>
        <p:spPr/>
        <p:txBody>
          <a:bodyPr/>
          <a:lstStyle/>
          <a:p>
            <a:r>
              <a:rPr lang="fa-IR" b="1" dirty="0"/>
              <a:t>استقلال بانک مرکزی</a:t>
            </a:r>
            <a:endParaRPr lang="en-US" dirty="0"/>
          </a:p>
        </p:txBody>
      </p:sp>
    </p:spTree>
    <p:extLst>
      <p:ext uri="{BB962C8B-B14F-4D97-AF65-F5344CB8AC3E}">
        <p14:creationId xmlns:p14="http://schemas.microsoft.com/office/powerpoint/2010/main" val="37469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359</TotalTime>
  <Words>2354</Words>
  <Application>Microsoft Office PowerPoint</Application>
  <PresentationFormat>On-screen Show (4:3)</PresentationFormat>
  <Paragraphs>206</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PowerPoint Presentation</vt:lpstr>
      <vt:lpstr>PowerPoint Presentation</vt:lpstr>
      <vt:lpstr>PowerPoint Presentation</vt:lpstr>
      <vt:lpstr>PowerPoint Presentation</vt:lpstr>
      <vt:lpstr>PowerPoint Presentation</vt:lpstr>
      <vt:lpstr>PowerPoint Presentation</vt:lpstr>
      <vt:lpstr>چالش های پیش رو در اقتصاد ایران:</vt:lpstr>
      <vt:lpstr>PowerPoint Presentation</vt:lpstr>
      <vt:lpstr>استقلال بانک مرکزی</vt:lpstr>
      <vt:lpstr>ساختار شورای عالی پول و اعتبار : </vt:lpstr>
      <vt:lpstr>حذف شورای عالی پول و اعتبار ؟؟؟</vt:lpstr>
      <vt:lpstr>روسای بانک مرکزی پس از انقلاب</vt:lpstr>
      <vt:lpstr>سیاسی بودن اقتصاد درایران:</vt:lpstr>
      <vt:lpstr>کپی برداری از سیاست ها بجای الگو برداری </vt:lpstr>
      <vt:lpstr>حجم گسترده دولت در اقتصاد ایران :</vt:lpstr>
      <vt:lpstr>اثرات اقتصاد دولتی </vt:lpstr>
      <vt:lpstr>PowerPoint Presentation</vt:lpstr>
      <vt:lpstr>تدوین برنامه های توسعه بدون توجه به ظرفیت ها </vt:lpstr>
      <vt:lpstr>PowerPoint Presentation</vt:lpstr>
      <vt:lpstr>بی انضباطی های پولی و مالی : </vt:lpstr>
      <vt:lpstr>ضعف سیستم مالیاتی در ایران : </vt:lpstr>
      <vt:lpstr>نقش مالیات در اقتصاد </vt:lpstr>
      <vt:lpstr>نکته ها : </vt:lpstr>
      <vt:lpstr>بیماری هلندی :</vt:lpstr>
      <vt:lpstr>پیشگیری از بیماری هلندی </vt:lpstr>
      <vt:lpstr>صندوق ذخیره ارزی در ایران  </vt:lpstr>
      <vt:lpstr>تورم رکودی در اقتصاد ایران:</vt:lpstr>
      <vt:lpstr>PowerPoint Presentation</vt:lpstr>
      <vt:lpstr>رکود ناشی از تنگناهای بخش عرضه و دولتی بودن اقتصاد است </vt:lpstr>
      <vt:lpstr>رابطه رشد اقتصادی و بهره وری </vt:lpstr>
      <vt:lpstr>بهره وری عوامل تولید </vt:lpstr>
      <vt:lpstr>PowerPoint Presentation</vt:lpstr>
      <vt:lpstr>PowerPoint Presentation</vt:lpstr>
      <vt:lpstr>شدت مصرف انرژی یکی از شاخص‌های بررسی کارایی مصرف انرژی است. این شاخص با تقسیم واحدی از انرژی بر واحدی از تولید ناخالص داخلی به دست می‌آید.بالا بودن شدت مصرف انرژی نشانگر مصرف بیشتر انرژی است. مثلاً اگر شدت مصرف انرژی در کشور الف دو برابر کشور ب باشد یعنی کشور الف برای تولید میزان برابری کالا و خدمات دو برابر کشور ب انرژی مصرف کرده‌است.</vt:lpstr>
      <vt:lpstr>اقتصاد نفتی = اقتصادرانتی </vt:lpstr>
      <vt:lpstr>انواع رانت </vt:lpstr>
      <vt:lpstr>عدم وجود سرمایه اجتماعی :</vt:lpstr>
      <vt:lpstr>PowerPoint Presentation</vt:lpstr>
      <vt:lpstr>PowerPoint Presentation</vt:lpstr>
      <vt:lpstr>معیارهای اندازه گیری سرمایه اجتماعی</vt:lpstr>
      <vt:lpstr>PowerPoint Presentation</vt:lpstr>
      <vt:lpstr>نگاهی بر انسجام خانوار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Zabih</dc:creator>
  <cp:lastModifiedBy>Zabih</cp:lastModifiedBy>
  <cp:revision>32</cp:revision>
  <dcterms:created xsi:type="dcterms:W3CDTF">2014-12-16T09:51:47Z</dcterms:created>
  <dcterms:modified xsi:type="dcterms:W3CDTF">2014-12-17T05:27:17Z</dcterms:modified>
</cp:coreProperties>
</file>