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1" r:id="rId6"/>
    <p:sldId id="262" r:id="rId7"/>
    <p:sldId id="263" r:id="rId8"/>
    <p:sldId id="271" r:id="rId9"/>
    <p:sldId id="265" r:id="rId10"/>
    <p:sldId id="266" r:id="rId11"/>
    <p:sldId id="267" r:id="rId12"/>
    <p:sldId id="268" r:id="rId13"/>
    <p:sldId id="269" r:id="rId14"/>
    <p:sldId id="273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1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6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5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2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FAB6C-4A8A-4E85-9F4D-ABBFD77946E9}" type="datetimeFigureOut">
              <a:rPr lang="en-US" smtClean="0"/>
              <a:t>2015-06-13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75988-8EE9-4522-AF25-0283EE1CD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78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08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08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55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18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741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843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96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29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67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28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51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69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250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Ahlolbait</dc:creator>
  <cp:lastModifiedBy>Ahlolbait</cp:lastModifiedBy>
  <cp:revision>2</cp:revision>
  <dcterms:created xsi:type="dcterms:W3CDTF">2015-06-13T11:40:15Z</dcterms:created>
  <dcterms:modified xsi:type="dcterms:W3CDTF">2015-06-13T12:02:24Z</dcterms:modified>
</cp:coreProperties>
</file>